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86" r:id="rId5"/>
    <p:sldId id="287" r:id="rId6"/>
    <p:sldId id="294" r:id="rId7"/>
    <p:sldId id="270" r:id="rId8"/>
    <p:sldId id="293" r:id="rId9"/>
    <p:sldId id="282" r:id="rId10"/>
    <p:sldId id="283" r:id="rId11"/>
    <p:sldId id="284" r:id="rId12"/>
    <p:sldId id="264" r:id="rId13"/>
    <p:sldId id="292" r:id="rId14"/>
    <p:sldId id="285" r:id="rId15"/>
    <p:sldId id="271" r:id="rId16"/>
    <p:sldId id="289" r:id="rId17"/>
    <p:sldId id="288" r:id="rId18"/>
    <p:sldId id="273" r:id="rId19"/>
    <p:sldId id="272" r:id="rId20"/>
    <p:sldId id="280" r:id="rId21"/>
    <p:sldId id="275" r:id="rId22"/>
    <p:sldId id="290" r:id="rId23"/>
    <p:sldId id="2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FB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CB2E77-16C2-41A7-AD35-3295844A746E}" v="164" dt="2019-12-17T15:23:54.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2764" autoAdjust="0"/>
  </p:normalViewPr>
  <p:slideViewPr>
    <p:cSldViewPr snapToGrid="0">
      <p:cViewPr>
        <p:scale>
          <a:sx n="70" d="100"/>
          <a:sy n="70" d="100"/>
        </p:scale>
        <p:origin x="726"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ne Ferreira de Quadros" userId="727693f86018bfba" providerId="LiveId" clId="{A494E765-9EE8-4E2F-9E78-D56B066265A9}"/>
    <pc:docChg chg="undo custSel addSld delSld modSld sldOrd">
      <pc:chgData name="Aline Ferreira de Quadros" userId="727693f86018bfba" providerId="LiveId" clId="{A494E765-9EE8-4E2F-9E78-D56B066265A9}" dt="2019-12-17T15:23:54.189" v="1677"/>
      <pc:docMkLst>
        <pc:docMk/>
      </pc:docMkLst>
      <pc:sldChg chg="modSp">
        <pc:chgData name="Aline Ferreira de Quadros" userId="727693f86018bfba" providerId="LiveId" clId="{A494E765-9EE8-4E2F-9E78-D56B066265A9}" dt="2019-12-17T15:16:23.679" v="1577" actId="1076"/>
        <pc:sldMkLst>
          <pc:docMk/>
          <pc:sldMk cId="1433694491" sldId="256"/>
        </pc:sldMkLst>
        <pc:spChg chg="mod">
          <ac:chgData name="Aline Ferreira de Quadros" userId="727693f86018bfba" providerId="LiveId" clId="{A494E765-9EE8-4E2F-9E78-D56B066265A9}" dt="2019-12-17T15:16:23.360" v="1576" actId="1076"/>
          <ac:spMkLst>
            <pc:docMk/>
            <pc:sldMk cId="1433694491" sldId="256"/>
            <ac:spMk id="6" creationId="{18A883C7-4926-40CF-ABD5-3B5D47F0C5F3}"/>
          </ac:spMkLst>
        </pc:spChg>
        <pc:spChg chg="mod">
          <ac:chgData name="Aline Ferreira de Quadros" userId="727693f86018bfba" providerId="LiveId" clId="{A494E765-9EE8-4E2F-9E78-D56B066265A9}" dt="2019-12-17T15:16:23.679" v="1577" actId="1076"/>
          <ac:spMkLst>
            <pc:docMk/>
            <pc:sldMk cId="1433694491" sldId="256"/>
            <ac:spMk id="7" creationId="{76B4A597-16A7-40C8-9995-8451219BB7B7}"/>
          </ac:spMkLst>
        </pc:spChg>
        <pc:spChg chg="mod">
          <ac:chgData name="Aline Ferreira de Quadros" userId="727693f86018bfba" providerId="LiveId" clId="{A494E765-9EE8-4E2F-9E78-D56B066265A9}" dt="2019-12-17T15:16:08.577" v="1573" actId="14100"/>
          <ac:spMkLst>
            <pc:docMk/>
            <pc:sldMk cId="1433694491" sldId="256"/>
            <ac:spMk id="10" creationId="{797D7B05-4F52-49A5-A04F-227DD11A09E0}"/>
          </ac:spMkLst>
        </pc:spChg>
        <pc:spChg chg="mod">
          <ac:chgData name="Aline Ferreira de Quadros" userId="727693f86018bfba" providerId="LiveId" clId="{A494E765-9EE8-4E2F-9E78-D56B066265A9}" dt="2019-12-17T15:13:10.341" v="1548" actId="1076"/>
          <ac:spMkLst>
            <pc:docMk/>
            <pc:sldMk cId="1433694491" sldId="256"/>
            <ac:spMk id="12" creationId="{9B943383-9143-453D-A8A5-1DC9829FAE64}"/>
          </ac:spMkLst>
        </pc:spChg>
        <pc:spChg chg="mod">
          <ac:chgData name="Aline Ferreira de Quadros" userId="727693f86018bfba" providerId="LiveId" clId="{A494E765-9EE8-4E2F-9E78-D56B066265A9}" dt="2019-12-17T15:13:21.880" v="1556" actId="27636"/>
          <ac:spMkLst>
            <pc:docMk/>
            <pc:sldMk cId="1433694491" sldId="256"/>
            <ac:spMk id="13" creationId="{CC10A398-43FB-42FA-B234-870528AE445C}"/>
          </ac:spMkLst>
        </pc:spChg>
      </pc:sldChg>
      <pc:sldChg chg="addSp delSp modSp">
        <pc:chgData name="Aline Ferreira de Quadros" userId="727693f86018bfba" providerId="LiveId" clId="{A494E765-9EE8-4E2F-9E78-D56B066265A9}" dt="2019-12-17T11:49:31.963" v="557" actId="14100"/>
        <pc:sldMkLst>
          <pc:docMk/>
          <pc:sldMk cId="2824135013" sldId="258"/>
        </pc:sldMkLst>
        <pc:spChg chg="add del mod">
          <ac:chgData name="Aline Ferreira de Quadros" userId="727693f86018bfba" providerId="LiveId" clId="{A494E765-9EE8-4E2F-9E78-D56B066265A9}" dt="2019-12-17T11:48:53.489" v="547" actId="478"/>
          <ac:spMkLst>
            <pc:docMk/>
            <pc:sldMk cId="2824135013" sldId="258"/>
            <ac:spMk id="2" creationId="{6FDDCA13-7409-4435-AB55-90AD863EDCCA}"/>
          </ac:spMkLst>
        </pc:spChg>
        <pc:spChg chg="mod ord">
          <ac:chgData name="Aline Ferreira de Quadros" userId="727693f86018bfba" providerId="LiveId" clId="{A494E765-9EE8-4E2F-9E78-D56B066265A9}" dt="2019-12-17T11:49:27.403" v="556" actId="1076"/>
          <ac:spMkLst>
            <pc:docMk/>
            <pc:sldMk cId="2824135013" sldId="258"/>
            <ac:spMk id="3" creationId="{6DBD3BBC-EBD2-46A1-890F-265C482F4B7B}"/>
          </ac:spMkLst>
        </pc:spChg>
        <pc:spChg chg="mod ord">
          <ac:chgData name="Aline Ferreira de Quadros" userId="727693f86018bfba" providerId="LiveId" clId="{A494E765-9EE8-4E2F-9E78-D56B066265A9}" dt="2019-12-17T11:49:27.403" v="556" actId="1076"/>
          <ac:spMkLst>
            <pc:docMk/>
            <pc:sldMk cId="2824135013" sldId="258"/>
            <ac:spMk id="9" creationId="{B5617E5A-1270-44FF-8041-69D7F8FD929F}"/>
          </ac:spMkLst>
        </pc:spChg>
        <pc:spChg chg="mod">
          <ac:chgData name="Aline Ferreira de Quadros" userId="727693f86018bfba" providerId="LiveId" clId="{A494E765-9EE8-4E2F-9E78-D56B066265A9}" dt="2019-12-17T11:49:31.963" v="557" actId="14100"/>
          <ac:spMkLst>
            <pc:docMk/>
            <pc:sldMk cId="2824135013" sldId="258"/>
            <ac:spMk id="10" creationId="{D4253E4A-42B9-4DBD-83AE-4AF91175A91A}"/>
          </ac:spMkLst>
        </pc:spChg>
        <pc:picChg chg="mod">
          <ac:chgData name="Aline Ferreira de Quadros" userId="727693f86018bfba" providerId="LiveId" clId="{A494E765-9EE8-4E2F-9E78-D56B066265A9}" dt="2019-12-17T11:49:27.403" v="556" actId="1076"/>
          <ac:picMkLst>
            <pc:docMk/>
            <pc:sldMk cId="2824135013" sldId="258"/>
            <ac:picMk id="1026" creationId="{336DD224-C4AC-4DD2-BEE6-D4C5B72EBBB0}"/>
          </ac:picMkLst>
        </pc:picChg>
        <pc:picChg chg="del">
          <ac:chgData name="Aline Ferreira de Quadros" userId="727693f86018bfba" providerId="LiveId" clId="{A494E765-9EE8-4E2F-9E78-D56B066265A9}" dt="2019-12-17T11:45:30.291" v="445" actId="478"/>
          <ac:picMkLst>
            <pc:docMk/>
            <pc:sldMk cId="2824135013" sldId="258"/>
            <ac:picMk id="3074" creationId="{B79AD2E2-C1A9-4EE1-909D-6C978FFCD271}"/>
          </ac:picMkLst>
        </pc:picChg>
      </pc:sldChg>
      <pc:sldChg chg="addSp delSp modSp del">
        <pc:chgData name="Aline Ferreira de Quadros" userId="727693f86018bfba" providerId="LiveId" clId="{A494E765-9EE8-4E2F-9E78-D56B066265A9}" dt="2019-12-17T12:27:35.966" v="900" actId="2696"/>
        <pc:sldMkLst>
          <pc:docMk/>
          <pc:sldMk cId="1816438996" sldId="259"/>
        </pc:sldMkLst>
        <pc:spChg chg="add">
          <ac:chgData name="Aline Ferreira de Quadros" userId="727693f86018bfba" providerId="LiveId" clId="{A494E765-9EE8-4E2F-9E78-D56B066265A9}" dt="2019-12-17T12:03:53.562" v="881"/>
          <ac:spMkLst>
            <pc:docMk/>
            <pc:sldMk cId="1816438996" sldId="259"/>
            <ac:spMk id="7" creationId="{22080761-466C-48B7-8D31-9CA1F6198923}"/>
          </ac:spMkLst>
        </pc:spChg>
        <pc:spChg chg="add">
          <ac:chgData name="Aline Ferreira de Quadros" userId="727693f86018bfba" providerId="LiveId" clId="{A494E765-9EE8-4E2F-9E78-D56B066265A9}" dt="2019-12-17T12:03:53.562" v="881"/>
          <ac:spMkLst>
            <pc:docMk/>
            <pc:sldMk cId="1816438996" sldId="259"/>
            <ac:spMk id="9" creationId="{8E9714B5-C7D6-4E91-B2B1-B23EC68147E5}"/>
          </ac:spMkLst>
        </pc:spChg>
        <pc:spChg chg="del mod">
          <ac:chgData name="Aline Ferreira de Quadros" userId="727693f86018bfba" providerId="LiveId" clId="{A494E765-9EE8-4E2F-9E78-D56B066265A9}" dt="2019-12-17T12:03:53.144" v="880" actId="478"/>
          <ac:spMkLst>
            <pc:docMk/>
            <pc:sldMk cId="1816438996" sldId="259"/>
            <ac:spMk id="10" creationId="{F28ECC4C-95F1-448F-9CD6-AFB6D69E220E}"/>
          </ac:spMkLst>
        </pc:spChg>
        <pc:spChg chg="mod">
          <ac:chgData name="Aline Ferreira de Quadros" userId="727693f86018bfba" providerId="LiveId" clId="{A494E765-9EE8-4E2F-9E78-D56B066265A9}" dt="2019-12-17T11:56:08.662" v="624" actId="164"/>
          <ac:spMkLst>
            <pc:docMk/>
            <pc:sldMk cId="1816438996" sldId="259"/>
            <ac:spMk id="11" creationId="{AFD74B0B-DF85-4FE6-AC1A-03F5B48C7063}"/>
          </ac:spMkLst>
        </pc:spChg>
        <pc:spChg chg="del mod">
          <ac:chgData name="Aline Ferreira de Quadros" userId="727693f86018bfba" providerId="LiveId" clId="{A494E765-9EE8-4E2F-9E78-D56B066265A9}" dt="2019-12-17T12:03:53.144" v="880" actId="478"/>
          <ac:spMkLst>
            <pc:docMk/>
            <pc:sldMk cId="1816438996" sldId="259"/>
            <ac:spMk id="12" creationId="{39A720D7-7D47-4046-AEBC-282861B93E64}"/>
          </ac:spMkLst>
        </pc:spChg>
        <pc:spChg chg="add del">
          <ac:chgData name="Aline Ferreira de Quadros" userId="727693f86018bfba" providerId="LiveId" clId="{A494E765-9EE8-4E2F-9E78-D56B066265A9}" dt="2019-12-17T12:03:57.087" v="882" actId="478"/>
          <ac:spMkLst>
            <pc:docMk/>
            <pc:sldMk cId="1816438996" sldId="259"/>
            <ac:spMk id="13" creationId="{DBABCDA5-7E57-4E44-98A2-59DD6EA80D38}"/>
          </ac:spMkLst>
        </pc:spChg>
        <pc:spChg chg="add del">
          <ac:chgData name="Aline Ferreira de Quadros" userId="727693f86018bfba" providerId="LiveId" clId="{A494E765-9EE8-4E2F-9E78-D56B066265A9}" dt="2019-12-17T12:03:57.087" v="882" actId="478"/>
          <ac:spMkLst>
            <pc:docMk/>
            <pc:sldMk cId="1816438996" sldId="259"/>
            <ac:spMk id="14" creationId="{CCDB3C71-4C1A-469B-9E2D-F723DDAC2BE7}"/>
          </ac:spMkLst>
        </pc:spChg>
        <pc:spChg chg="add del">
          <ac:chgData name="Aline Ferreira de Quadros" userId="727693f86018bfba" providerId="LiveId" clId="{A494E765-9EE8-4E2F-9E78-D56B066265A9}" dt="2019-12-17T12:03:57.087" v="882" actId="478"/>
          <ac:spMkLst>
            <pc:docMk/>
            <pc:sldMk cId="1816438996" sldId="259"/>
            <ac:spMk id="15" creationId="{812A2563-85AA-4C16-8914-B86F85510002}"/>
          </ac:spMkLst>
        </pc:spChg>
        <pc:spChg chg="add del">
          <ac:chgData name="Aline Ferreira de Quadros" userId="727693f86018bfba" providerId="LiveId" clId="{A494E765-9EE8-4E2F-9E78-D56B066265A9}" dt="2019-12-17T12:03:57.087" v="882" actId="478"/>
          <ac:spMkLst>
            <pc:docMk/>
            <pc:sldMk cId="1816438996" sldId="259"/>
            <ac:spMk id="16" creationId="{80932EB0-83E4-4123-80A3-5578C744A8CC}"/>
          </ac:spMkLst>
        </pc:spChg>
        <pc:grpChg chg="add mod">
          <ac:chgData name="Aline Ferreira de Quadros" userId="727693f86018bfba" providerId="LiveId" clId="{A494E765-9EE8-4E2F-9E78-D56B066265A9}" dt="2019-12-17T12:15:48.064" v="899" actId="1076"/>
          <ac:grpSpMkLst>
            <pc:docMk/>
            <pc:sldMk cId="1816438996" sldId="259"/>
            <ac:grpSpMk id="2" creationId="{184BA057-E209-4021-AE20-07575EFE02A6}"/>
          </ac:grpSpMkLst>
        </pc:grpChg>
        <pc:picChg chg="mod">
          <ac:chgData name="Aline Ferreira de Quadros" userId="727693f86018bfba" providerId="LiveId" clId="{A494E765-9EE8-4E2F-9E78-D56B066265A9}" dt="2019-12-17T11:56:08.662" v="624" actId="164"/>
          <ac:picMkLst>
            <pc:docMk/>
            <pc:sldMk cId="1816438996" sldId="259"/>
            <ac:picMk id="8" creationId="{FB4EAAA4-6874-4417-AA35-34518C0E86F6}"/>
          </ac:picMkLst>
        </pc:picChg>
      </pc:sldChg>
      <pc:sldChg chg="del">
        <pc:chgData name="Aline Ferreira de Quadros" userId="727693f86018bfba" providerId="LiveId" clId="{A494E765-9EE8-4E2F-9E78-D56B066265A9}" dt="2019-12-17T12:05:44.924" v="891" actId="2696"/>
        <pc:sldMkLst>
          <pc:docMk/>
          <pc:sldMk cId="2449369350" sldId="260"/>
        </pc:sldMkLst>
      </pc:sldChg>
      <pc:sldChg chg="del">
        <pc:chgData name="Aline Ferreira de Quadros" userId="727693f86018bfba" providerId="LiveId" clId="{A494E765-9EE8-4E2F-9E78-D56B066265A9}" dt="2019-12-17T10:43:50.038" v="0" actId="47"/>
        <pc:sldMkLst>
          <pc:docMk/>
          <pc:sldMk cId="4035041941" sldId="261"/>
        </pc:sldMkLst>
      </pc:sldChg>
      <pc:sldChg chg="del">
        <pc:chgData name="Aline Ferreira de Quadros" userId="727693f86018bfba" providerId="LiveId" clId="{A494E765-9EE8-4E2F-9E78-D56B066265A9}" dt="2019-12-17T11:09:34.911" v="404" actId="47"/>
        <pc:sldMkLst>
          <pc:docMk/>
          <pc:sldMk cId="592788361" sldId="262"/>
        </pc:sldMkLst>
      </pc:sldChg>
      <pc:sldChg chg="modSp ord">
        <pc:chgData name="Aline Ferreira de Quadros" userId="727693f86018bfba" providerId="LiveId" clId="{A494E765-9EE8-4E2F-9E78-D56B066265A9}" dt="2019-12-17T10:54:42.356" v="286" actId="20577"/>
        <pc:sldMkLst>
          <pc:docMk/>
          <pc:sldMk cId="535328453" sldId="264"/>
        </pc:sldMkLst>
        <pc:spChg chg="mod">
          <ac:chgData name="Aline Ferreira de Quadros" userId="727693f86018bfba" providerId="LiveId" clId="{A494E765-9EE8-4E2F-9E78-D56B066265A9}" dt="2019-12-17T10:54:42.356" v="286" actId="20577"/>
          <ac:spMkLst>
            <pc:docMk/>
            <pc:sldMk cId="535328453" sldId="264"/>
            <ac:spMk id="7" creationId="{E808F5CD-97C1-4D9B-A17E-E8A3AF056CE8}"/>
          </ac:spMkLst>
        </pc:spChg>
      </pc:sldChg>
      <pc:sldChg chg="delSp modSp">
        <pc:chgData name="Aline Ferreira de Quadros" userId="727693f86018bfba" providerId="LiveId" clId="{A494E765-9EE8-4E2F-9E78-D56B066265A9}" dt="2019-12-17T11:46:50.337" v="461" actId="1076"/>
        <pc:sldMkLst>
          <pc:docMk/>
          <pc:sldMk cId="3064976842" sldId="265"/>
        </pc:sldMkLst>
        <pc:spChg chg="del">
          <ac:chgData name="Aline Ferreira de Quadros" userId="727693f86018bfba" providerId="LiveId" clId="{A494E765-9EE8-4E2F-9E78-D56B066265A9}" dt="2019-12-17T11:46:29.729" v="447" actId="478"/>
          <ac:spMkLst>
            <pc:docMk/>
            <pc:sldMk cId="3064976842" sldId="265"/>
            <ac:spMk id="2" creationId="{517B6515-31EB-4BD6-A08B-6FA15F395CB5}"/>
          </ac:spMkLst>
        </pc:spChg>
        <pc:spChg chg="del">
          <ac:chgData name="Aline Ferreira de Quadros" userId="727693f86018bfba" providerId="LiveId" clId="{A494E765-9EE8-4E2F-9E78-D56B066265A9}" dt="2019-12-17T11:46:28.165" v="446" actId="478"/>
          <ac:spMkLst>
            <pc:docMk/>
            <pc:sldMk cId="3064976842" sldId="265"/>
            <ac:spMk id="13" creationId="{01FE7E0C-A5AA-4755-BBAE-48FC7528EBCE}"/>
          </ac:spMkLst>
        </pc:spChg>
        <pc:picChg chg="mod">
          <ac:chgData name="Aline Ferreira de Quadros" userId="727693f86018bfba" providerId="LiveId" clId="{A494E765-9EE8-4E2F-9E78-D56B066265A9}" dt="2019-12-17T11:46:44.937" v="458" actId="1076"/>
          <ac:picMkLst>
            <pc:docMk/>
            <pc:sldMk cId="3064976842" sldId="265"/>
            <ac:picMk id="4098" creationId="{CF9382BF-18B7-4EDD-A09A-3B7A9B22EEE5}"/>
          </ac:picMkLst>
        </pc:picChg>
        <pc:picChg chg="mod">
          <ac:chgData name="Aline Ferreira de Quadros" userId="727693f86018bfba" providerId="LiveId" clId="{A494E765-9EE8-4E2F-9E78-D56B066265A9}" dt="2019-12-17T11:46:46.661" v="459" actId="1076"/>
          <ac:picMkLst>
            <pc:docMk/>
            <pc:sldMk cId="3064976842" sldId="265"/>
            <ac:picMk id="4102" creationId="{3B15A68E-95D9-49E3-BCF2-1158CC27DDB6}"/>
          </ac:picMkLst>
        </pc:picChg>
        <pc:picChg chg="mod">
          <ac:chgData name="Aline Ferreira de Quadros" userId="727693f86018bfba" providerId="LiveId" clId="{A494E765-9EE8-4E2F-9E78-D56B066265A9}" dt="2019-12-17T11:46:43.667" v="457" actId="1076"/>
          <ac:picMkLst>
            <pc:docMk/>
            <pc:sldMk cId="3064976842" sldId="265"/>
            <ac:picMk id="4104" creationId="{71C1B192-0CB1-4C6A-B58B-32E39B62B555}"/>
          </ac:picMkLst>
        </pc:picChg>
        <pc:picChg chg="mod">
          <ac:chgData name="Aline Ferreira de Quadros" userId="727693f86018bfba" providerId="LiveId" clId="{A494E765-9EE8-4E2F-9E78-D56B066265A9}" dt="2019-12-17T11:46:49.331" v="460" actId="1076"/>
          <ac:picMkLst>
            <pc:docMk/>
            <pc:sldMk cId="3064976842" sldId="265"/>
            <ac:picMk id="4106" creationId="{53AE86D3-C7D6-44B8-9B86-3D777DFFA1A1}"/>
          </ac:picMkLst>
        </pc:picChg>
        <pc:picChg chg="mod">
          <ac:chgData name="Aline Ferreira de Quadros" userId="727693f86018bfba" providerId="LiveId" clId="{A494E765-9EE8-4E2F-9E78-D56B066265A9}" dt="2019-12-17T11:46:41.501" v="455" actId="1076"/>
          <ac:picMkLst>
            <pc:docMk/>
            <pc:sldMk cId="3064976842" sldId="265"/>
            <ac:picMk id="4108" creationId="{566F8020-9731-49FE-89F5-CE9B986EA307}"/>
          </ac:picMkLst>
        </pc:picChg>
        <pc:picChg chg="mod">
          <ac:chgData name="Aline Ferreira de Quadros" userId="727693f86018bfba" providerId="LiveId" clId="{A494E765-9EE8-4E2F-9E78-D56B066265A9}" dt="2019-12-17T11:46:50.337" v="461" actId="1076"/>
          <ac:picMkLst>
            <pc:docMk/>
            <pc:sldMk cId="3064976842" sldId="265"/>
            <ac:picMk id="4110" creationId="{95AC5688-4621-4992-ABD2-937D77C70923}"/>
          </ac:picMkLst>
        </pc:picChg>
        <pc:picChg chg="mod">
          <ac:chgData name="Aline Ferreira de Quadros" userId="727693f86018bfba" providerId="LiveId" clId="{A494E765-9EE8-4E2F-9E78-D56B066265A9}" dt="2019-12-17T11:46:35.721" v="452" actId="1076"/>
          <ac:picMkLst>
            <pc:docMk/>
            <pc:sldMk cId="3064976842" sldId="265"/>
            <ac:picMk id="4112" creationId="{45ACF344-C253-4FDA-8296-ABA0A4D69A08}"/>
          </ac:picMkLst>
        </pc:picChg>
        <pc:picChg chg="mod">
          <ac:chgData name="Aline Ferreira de Quadros" userId="727693f86018bfba" providerId="LiveId" clId="{A494E765-9EE8-4E2F-9E78-D56B066265A9}" dt="2019-12-17T11:46:39.646" v="454" actId="14100"/>
          <ac:picMkLst>
            <pc:docMk/>
            <pc:sldMk cId="3064976842" sldId="265"/>
            <ac:picMk id="4114" creationId="{BF502FE0-A7F1-4D23-AD75-13BD97878BC0}"/>
          </ac:picMkLst>
        </pc:picChg>
      </pc:sldChg>
      <pc:sldChg chg="addSp delSp modSp ord">
        <pc:chgData name="Aline Ferreira de Quadros" userId="727693f86018bfba" providerId="LiveId" clId="{A494E765-9EE8-4E2F-9E78-D56B066265A9}" dt="2019-12-17T15:23:54.189" v="1677"/>
        <pc:sldMkLst>
          <pc:docMk/>
          <pc:sldMk cId="2313566311" sldId="270"/>
        </pc:sldMkLst>
        <pc:spChg chg="add mod">
          <ac:chgData name="Aline Ferreira de Quadros" userId="727693f86018bfba" providerId="LiveId" clId="{A494E765-9EE8-4E2F-9E78-D56B066265A9}" dt="2019-12-17T15:22:13.575" v="1664" actId="1076"/>
          <ac:spMkLst>
            <pc:docMk/>
            <pc:sldMk cId="2313566311" sldId="270"/>
            <ac:spMk id="2" creationId="{1A0E445D-0E2B-4103-A773-F3EFC5EAD425}"/>
          </ac:spMkLst>
        </pc:spChg>
        <pc:spChg chg="del mod">
          <ac:chgData name="Aline Ferreira de Quadros" userId="727693f86018bfba" providerId="LiveId" clId="{A494E765-9EE8-4E2F-9E78-D56B066265A9}" dt="2019-12-17T15:22:55.361" v="1671" actId="478"/>
          <ac:spMkLst>
            <pc:docMk/>
            <pc:sldMk cId="2313566311" sldId="270"/>
            <ac:spMk id="6" creationId="{2464F8D0-C731-4809-9161-81758E478994}"/>
          </ac:spMkLst>
        </pc:spChg>
        <pc:spChg chg="del">
          <ac:chgData name="Aline Ferreira de Quadros" userId="727693f86018bfba" providerId="LiveId" clId="{A494E765-9EE8-4E2F-9E78-D56B066265A9}" dt="2019-12-17T15:19:00.905" v="1596" actId="478"/>
          <ac:spMkLst>
            <pc:docMk/>
            <pc:sldMk cId="2313566311" sldId="270"/>
            <ac:spMk id="8" creationId="{E191DD17-B1D2-420D-A7B3-DEEB83C0FB21}"/>
          </ac:spMkLst>
        </pc:spChg>
        <pc:spChg chg="del">
          <ac:chgData name="Aline Ferreira de Quadros" userId="727693f86018bfba" providerId="LiveId" clId="{A494E765-9EE8-4E2F-9E78-D56B066265A9}" dt="2019-12-17T15:18:58.426" v="1595" actId="478"/>
          <ac:spMkLst>
            <pc:docMk/>
            <pc:sldMk cId="2313566311" sldId="270"/>
            <ac:spMk id="10" creationId="{1905FD8F-41FB-46B1-BE77-A2D2251C99D3}"/>
          </ac:spMkLst>
        </pc:spChg>
        <pc:spChg chg="add mod">
          <ac:chgData name="Aline Ferreira de Quadros" userId="727693f86018bfba" providerId="LiveId" clId="{A494E765-9EE8-4E2F-9E78-D56B066265A9}" dt="2019-12-17T15:22:37.529" v="1669" actId="207"/>
          <ac:spMkLst>
            <pc:docMk/>
            <pc:sldMk cId="2313566311" sldId="270"/>
            <ac:spMk id="11" creationId="{2591B35F-8F6B-4AEE-9D3D-D5B6C967E2C4}"/>
          </ac:spMkLst>
        </pc:spChg>
        <pc:spChg chg="mod">
          <ac:chgData name="Aline Ferreira de Quadros" userId="727693f86018bfba" providerId="LiveId" clId="{A494E765-9EE8-4E2F-9E78-D56B066265A9}" dt="2019-12-17T15:19:36.967" v="1615" actId="20577"/>
          <ac:spMkLst>
            <pc:docMk/>
            <pc:sldMk cId="2313566311" sldId="270"/>
            <ac:spMk id="12" creationId="{5F952B95-F8F3-4B01-8F3D-C0839975295F}"/>
          </ac:spMkLst>
        </pc:spChg>
        <pc:spChg chg="add mod">
          <ac:chgData name="Aline Ferreira de Quadros" userId="727693f86018bfba" providerId="LiveId" clId="{A494E765-9EE8-4E2F-9E78-D56B066265A9}" dt="2019-12-17T15:22:27.113" v="1668" actId="1076"/>
          <ac:spMkLst>
            <pc:docMk/>
            <pc:sldMk cId="2313566311" sldId="270"/>
            <ac:spMk id="13" creationId="{BFE5456B-3110-48AB-AC72-F1406D6919A7}"/>
          </ac:spMkLst>
        </pc:spChg>
      </pc:sldChg>
      <pc:sldChg chg="delSp modSp">
        <pc:chgData name="Aline Ferreira de Quadros" userId="727693f86018bfba" providerId="LiveId" clId="{A494E765-9EE8-4E2F-9E78-D56B066265A9}" dt="2019-12-17T14:56:25.593" v="1236" actId="478"/>
        <pc:sldMkLst>
          <pc:docMk/>
          <pc:sldMk cId="2566404935" sldId="271"/>
        </pc:sldMkLst>
        <pc:spChg chg="mod">
          <ac:chgData name="Aline Ferreira de Quadros" userId="727693f86018bfba" providerId="LiveId" clId="{A494E765-9EE8-4E2F-9E78-D56B066265A9}" dt="2019-12-17T12:46:48.862" v="1220" actId="20577"/>
          <ac:spMkLst>
            <pc:docMk/>
            <pc:sldMk cId="2566404935" sldId="271"/>
            <ac:spMk id="2" creationId="{EED5ABFB-1EDB-43F7-8D3A-DE23F8A2EE9F}"/>
          </ac:spMkLst>
        </pc:spChg>
        <pc:spChg chg="del mod">
          <ac:chgData name="Aline Ferreira de Quadros" userId="727693f86018bfba" providerId="LiveId" clId="{A494E765-9EE8-4E2F-9E78-D56B066265A9}" dt="2019-12-17T14:56:16.533" v="1235" actId="478"/>
          <ac:spMkLst>
            <pc:docMk/>
            <pc:sldMk cId="2566404935" sldId="271"/>
            <ac:spMk id="3" creationId="{31A17C68-349D-4135-9D1B-4A04B0F282C7}"/>
          </ac:spMkLst>
        </pc:spChg>
        <pc:spChg chg="del mod">
          <ac:chgData name="Aline Ferreira de Quadros" userId="727693f86018bfba" providerId="LiveId" clId="{A494E765-9EE8-4E2F-9E78-D56B066265A9}" dt="2019-12-17T12:42:19.162" v="1202" actId="478"/>
          <ac:spMkLst>
            <pc:docMk/>
            <pc:sldMk cId="2566404935" sldId="271"/>
            <ac:spMk id="4" creationId="{C0EC6FF3-07BB-47DE-8D08-605E3C13EE18}"/>
          </ac:spMkLst>
        </pc:spChg>
        <pc:spChg chg="del mod">
          <ac:chgData name="Aline Ferreira de Quadros" userId="727693f86018bfba" providerId="LiveId" clId="{A494E765-9EE8-4E2F-9E78-D56B066265A9}" dt="2019-12-17T12:42:19.162" v="1202" actId="478"/>
          <ac:spMkLst>
            <pc:docMk/>
            <pc:sldMk cId="2566404935" sldId="271"/>
            <ac:spMk id="5" creationId="{EDD8AB71-7A0E-4984-9F55-AFB572C9C123}"/>
          </ac:spMkLst>
        </pc:spChg>
        <pc:spChg chg="del mod">
          <ac:chgData name="Aline Ferreira de Quadros" userId="727693f86018bfba" providerId="LiveId" clId="{A494E765-9EE8-4E2F-9E78-D56B066265A9}" dt="2019-12-17T14:56:25.593" v="1236" actId="478"/>
          <ac:spMkLst>
            <pc:docMk/>
            <pc:sldMk cId="2566404935" sldId="271"/>
            <ac:spMk id="6" creationId="{6BA8D92B-D636-4067-BBC9-236BCDB2C37E}"/>
          </ac:spMkLst>
        </pc:spChg>
      </pc:sldChg>
      <pc:sldChg chg="addSp delSp modSp">
        <pc:chgData name="Aline Ferreira de Quadros" userId="727693f86018bfba" providerId="LiveId" clId="{A494E765-9EE8-4E2F-9E78-D56B066265A9}" dt="2019-12-17T12:47:47.672" v="1231" actId="403"/>
        <pc:sldMkLst>
          <pc:docMk/>
          <pc:sldMk cId="2507556219" sldId="272"/>
        </pc:sldMkLst>
        <pc:spChg chg="del">
          <ac:chgData name="Aline Ferreira de Quadros" userId="727693f86018bfba" providerId="LiveId" clId="{A494E765-9EE8-4E2F-9E78-D56B066265A9}" dt="2019-12-17T12:47:12.464" v="1225" actId="478"/>
          <ac:spMkLst>
            <pc:docMk/>
            <pc:sldMk cId="2507556219" sldId="272"/>
            <ac:spMk id="2" creationId="{EED5ABFB-1EDB-43F7-8D3A-DE23F8A2EE9F}"/>
          </ac:spMkLst>
        </pc:spChg>
        <pc:spChg chg="mod">
          <ac:chgData name="Aline Ferreira de Quadros" userId="727693f86018bfba" providerId="LiveId" clId="{A494E765-9EE8-4E2F-9E78-D56B066265A9}" dt="2019-12-17T12:47:44.235" v="1230" actId="403"/>
          <ac:spMkLst>
            <pc:docMk/>
            <pc:sldMk cId="2507556219" sldId="272"/>
            <ac:spMk id="3" creationId="{31A17C68-349D-4135-9D1B-4A04B0F282C7}"/>
          </ac:spMkLst>
        </pc:spChg>
        <pc:spChg chg="mod">
          <ac:chgData name="Aline Ferreira de Quadros" userId="727693f86018bfba" providerId="LiveId" clId="{A494E765-9EE8-4E2F-9E78-D56B066265A9}" dt="2019-12-17T12:47:47.672" v="1231" actId="403"/>
          <ac:spMkLst>
            <pc:docMk/>
            <pc:sldMk cId="2507556219" sldId="272"/>
            <ac:spMk id="4" creationId="{C0EC6FF3-07BB-47DE-8D08-605E3C13EE18}"/>
          </ac:spMkLst>
        </pc:spChg>
        <pc:spChg chg="del">
          <ac:chgData name="Aline Ferreira de Quadros" userId="727693f86018bfba" providerId="LiveId" clId="{A494E765-9EE8-4E2F-9E78-D56B066265A9}" dt="2019-12-17T12:47:12.464" v="1225" actId="478"/>
          <ac:spMkLst>
            <pc:docMk/>
            <pc:sldMk cId="2507556219" sldId="272"/>
            <ac:spMk id="5" creationId="{EDD8AB71-7A0E-4984-9F55-AFB572C9C123}"/>
          </ac:spMkLst>
        </pc:spChg>
        <pc:spChg chg="add">
          <ac:chgData name="Aline Ferreira de Quadros" userId="727693f86018bfba" providerId="LiveId" clId="{A494E765-9EE8-4E2F-9E78-D56B066265A9}" dt="2019-12-17T12:47:12.837" v="1226"/>
          <ac:spMkLst>
            <pc:docMk/>
            <pc:sldMk cId="2507556219" sldId="272"/>
            <ac:spMk id="6" creationId="{B6C87407-AE93-4189-9944-BE851FF3800F}"/>
          </ac:spMkLst>
        </pc:spChg>
        <pc:spChg chg="add">
          <ac:chgData name="Aline Ferreira de Quadros" userId="727693f86018bfba" providerId="LiveId" clId="{A494E765-9EE8-4E2F-9E78-D56B066265A9}" dt="2019-12-17T12:47:12.837" v="1226"/>
          <ac:spMkLst>
            <pc:docMk/>
            <pc:sldMk cId="2507556219" sldId="272"/>
            <ac:spMk id="7" creationId="{BA17C648-5EE8-4001-9AD7-C92CB61A81F0}"/>
          </ac:spMkLst>
        </pc:spChg>
      </pc:sldChg>
      <pc:sldChg chg="addSp delSp modSp">
        <pc:chgData name="Aline Ferreira de Quadros" userId="727693f86018bfba" providerId="LiveId" clId="{A494E765-9EE8-4E2F-9E78-D56B066265A9}" dt="2019-12-17T12:47:02.067" v="1224"/>
        <pc:sldMkLst>
          <pc:docMk/>
          <pc:sldMk cId="2642409861" sldId="273"/>
        </pc:sldMkLst>
        <pc:spChg chg="del">
          <ac:chgData name="Aline Ferreira de Quadros" userId="727693f86018bfba" providerId="LiveId" clId="{A494E765-9EE8-4E2F-9E78-D56B066265A9}" dt="2019-12-17T12:47:01.676" v="1223" actId="478"/>
          <ac:spMkLst>
            <pc:docMk/>
            <pc:sldMk cId="2642409861" sldId="273"/>
            <ac:spMk id="2" creationId="{EED5ABFB-1EDB-43F7-8D3A-DE23F8A2EE9F}"/>
          </ac:spMkLst>
        </pc:spChg>
        <pc:spChg chg="mod">
          <ac:chgData name="Aline Ferreira de Quadros" userId="727693f86018bfba" providerId="LiveId" clId="{A494E765-9EE8-4E2F-9E78-D56B066265A9}" dt="2019-12-17T12:42:41.966" v="1205" actId="403"/>
          <ac:spMkLst>
            <pc:docMk/>
            <pc:sldMk cId="2642409861" sldId="273"/>
            <ac:spMk id="3" creationId="{31A17C68-349D-4135-9D1B-4A04B0F282C7}"/>
          </ac:spMkLst>
        </pc:spChg>
        <pc:spChg chg="mod">
          <ac:chgData name="Aline Ferreira de Quadros" userId="727693f86018bfba" providerId="LiveId" clId="{A494E765-9EE8-4E2F-9E78-D56B066265A9}" dt="2019-12-17T12:43:12.671" v="1219" actId="20577"/>
          <ac:spMkLst>
            <pc:docMk/>
            <pc:sldMk cId="2642409861" sldId="273"/>
            <ac:spMk id="4" creationId="{C0EC6FF3-07BB-47DE-8D08-605E3C13EE18}"/>
          </ac:spMkLst>
        </pc:spChg>
        <pc:spChg chg="del">
          <ac:chgData name="Aline Ferreira de Quadros" userId="727693f86018bfba" providerId="LiveId" clId="{A494E765-9EE8-4E2F-9E78-D56B066265A9}" dt="2019-12-17T12:47:01.676" v="1223" actId="478"/>
          <ac:spMkLst>
            <pc:docMk/>
            <pc:sldMk cId="2642409861" sldId="273"/>
            <ac:spMk id="5" creationId="{EDD8AB71-7A0E-4984-9F55-AFB572C9C123}"/>
          </ac:spMkLst>
        </pc:spChg>
        <pc:spChg chg="add">
          <ac:chgData name="Aline Ferreira de Quadros" userId="727693f86018bfba" providerId="LiveId" clId="{A494E765-9EE8-4E2F-9E78-D56B066265A9}" dt="2019-12-17T12:47:02.067" v="1224"/>
          <ac:spMkLst>
            <pc:docMk/>
            <pc:sldMk cId="2642409861" sldId="273"/>
            <ac:spMk id="6" creationId="{AE7F52DA-2595-485C-96D7-6F91EC667618}"/>
          </ac:spMkLst>
        </pc:spChg>
        <pc:spChg chg="add">
          <ac:chgData name="Aline Ferreira de Quadros" userId="727693f86018bfba" providerId="LiveId" clId="{A494E765-9EE8-4E2F-9E78-D56B066265A9}" dt="2019-12-17T12:47:02.067" v="1224"/>
          <ac:spMkLst>
            <pc:docMk/>
            <pc:sldMk cId="2642409861" sldId="273"/>
            <ac:spMk id="7" creationId="{DCF8FF81-F88D-4C86-8B93-723EB8686532}"/>
          </ac:spMkLst>
        </pc:spChg>
      </pc:sldChg>
      <pc:sldChg chg="addSp delSp modSp">
        <pc:chgData name="Aline Ferreira de Quadros" userId="727693f86018bfba" providerId="LiveId" clId="{A494E765-9EE8-4E2F-9E78-D56B066265A9}" dt="2019-12-17T15:06:30.866" v="1498"/>
        <pc:sldMkLst>
          <pc:docMk/>
          <pc:sldMk cId="24496389" sldId="275"/>
        </pc:sldMkLst>
        <pc:spChg chg="del mod">
          <ac:chgData name="Aline Ferreira de Quadros" userId="727693f86018bfba" providerId="LiveId" clId="{A494E765-9EE8-4E2F-9E78-D56B066265A9}" dt="2019-12-17T15:06:30.375" v="1497" actId="478"/>
          <ac:spMkLst>
            <pc:docMk/>
            <pc:sldMk cId="24496389" sldId="275"/>
            <ac:spMk id="4" creationId="{11B48F2E-AD2A-47F4-8AE2-C77A0409041C}"/>
          </ac:spMkLst>
        </pc:spChg>
        <pc:spChg chg="del mod">
          <ac:chgData name="Aline Ferreira de Quadros" userId="727693f86018bfba" providerId="LiveId" clId="{A494E765-9EE8-4E2F-9E78-D56B066265A9}" dt="2019-12-17T15:06:30.375" v="1497" actId="478"/>
          <ac:spMkLst>
            <pc:docMk/>
            <pc:sldMk cId="24496389" sldId="275"/>
            <ac:spMk id="7" creationId="{C243262E-42A2-4AEF-A29C-A8F17FAC6A4C}"/>
          </ac:spMkLst>
        </pc:spChg>
        <pc:spChg chg="add del mod">
          <ac:chgData name="Aline Ferreira de Quadros" userId="727693f86018bfba" providerId="LiveId" clId="{A494E765-9EE8-4E2F-9E78-D56B066265A9}" dt="2019-12-17T15:06:21.543" v="1496" actId="478"/>
          <ac:spMkLst>
            <pc:docMk/>
            <pc:sldMk cId="24496389" sldId="275"/>
            <ac:spMk id="8" creationId="{4F913CCB-2B22-46FB-8817-4DBD4DE9A3BF}"/>
          </ac:spMkLst>
        </pc:spChg>
        <pc:spChg chg="del mod">
          <ac:chgData name="Aline Ferreira de Quadros" userId="727693f86018bfba" providerId="LiveId" clId="{A494E765-9EE8-4E2F-9E78-D56B066265A9}" dt="2019-12-17T15:06:30.375" v="1497" actId="478"/>
          <ac:spMkLst>
            <pc:docMk/>
            <pc:sldMk cId="24496389" sldId="275"/>
            <ac:spMk id="9" creationId="{D1E8CEAE-76B5-44F5-A856-BA8614E283D6}"/>
          </ac:spMkLst>
        </pc:spChg>
        <pc:spChg chg="add">
          <ac:chgData name="Aline Ferreira de Quadros" userId="727693f86018bfba" providerId="LiveId" clId="{A494E765-9EE8-4E2F-9E78-D56B066265A9}" dt="2019-12-17T15:06:30.866" v="1498"/>
          <ac:spMkLst>
            <pc:docMk/>
            <pc:sldMk cId="24496389" sldId="275"/>
            <ac:spMk id="10" creationId="{86E36426-AB14-4E09-BE26-173608B74462}"/>
          </ac:spMkLst>
        </pc:spChg>
        <pc:spChg chg="add">
          <ac:chgData name="Aline Ferreira de Quadros" userId="727693f86018bfba" providerId="LiveId" clId="{A494E765-9EE8-4E2F-9E78-D56B066265A9}" dt="2019-12-17T15:06:30.866" v="1498"/>
          <ac:spMkLst>
            <pc:docMk/>
            <pc:sldMk cId="24496389" sldId="275"/>
            <ac:spMk id="11" creationId="{ABCA66FB-93F1-42D2-A956-B12C9A0FAC77}"/>
          </ac:spMkLst>
        </pc:spChg>
        <pc:spChg chg="add">
          <ac:chgData name="Aline Ferreira de Quadros" userId="727693f86018bfba" providerId="LiveId" clId="{A494E765-9EE8-4E2F-9E78-D56B066265A9}" dt="2019-12-17T15:06:30.866" v="1498"/>
          <ac:spMkLst>
            <pc:docMk/>
            <pc:sldMk cId="24496389" sldId="275"/>
            <ac:spMk id="12" creationId="{7F1791F0-78B7-4E5A-9C75-9CEBAACC8F72}"/>
          </ac:spMkLst>
        </pc:spChg>
      </pc:sldChg>
      <pc:sldChg chg="modSp del">
        <pc:chgData name="Aline Ferreira de Quadros" userId="727693f86018bfba" providerId="LiveId" clId="{A494E765-9EE8-4E2F-9E78-D56B066265A9}" dt="2019-12-17T11:15:08.948" v="442" actId="47"/>
        <pc:sldMkLst>
          <pc:docMk/>
          <pc:sldMk cId="1811724186" sldId="276"/>
        </pc:sldMkLst>
        <pc:spChg chg="mod">
          <ac:chgData name="Aline Ferreira de Quadros" userId="727693f86018bfba" providerId="LiveId" clId="{A494E765-9EE8-4E2F-9E78-D56B066265A9}" dt="2019-12-17T10:58:47.986" v="288" actId="1076"/>
          <ac:spMkLst>
            <pc:docMk/>
            <pc:sldMk cId="1811724186" sldId="276"/>
            <ac:spMk id="12" creationId="{4753083B-1347-4C06-88D6-A852E97C155B}"/>
          </ac:spMkLst>
        </pc:spChg>
      </pc:sldChg>
      <pc:sldChg chg="del">
        <pc:chgData name="Aline Ferreira de Quadros" userId="727693f86018bfba" providerId="LiveId" clId="{A494E765-9EE8-4E2F-9E78-D56B066265A9}" dt="2019-12-17T11:09:44.796" v="405" actId="47"/>
        <pc:sldMkLst>
          <pc:docMk/>
          <pc:sldMk cId="2024064692" sldId="277"/>
        </pc:sldMkLst>
      </pc:sldChg>
      <pc:sldChg chg="del">
        <pc:chgData name="Aline Ferreira de Quadros" userId="727693f86018bfba" providerId="LiveId" clId="{A494E765-9EE8-4E2F-9E78-D56B066265A9}" dt="2019-12-17T12:47:55.344" v="1232" actId="47"/>
        <pc:sldMkLst>
          <pc:docMk/>
          <pc:sldMk cId="3979816471" sldId="278"/>
        </pc:sldMkLst>
      </pc:sldChg>
      <pc:sldChg chg="del">
        <pc:chgData name="Aline Ferreira de Quadros" userId="727693f86018bfba" providerId="LiveId" clId="{A494E765-9EE8-4E2F-9E78-D56B066265A9}" dt="2019-12-17T12:47:57.626" v="1233" actId="47"/>
        <pc:sldMkLst>
          <pc:docMk/>
          <pc:sldMk cId="1908101002" sldId="279"/>
        </pc:sldMkLst>
      </pc:sldChg>
      <pc:sldChg chg="delSp modSp">
        <pc:chgData name="Aline Ferreira de Quadros" userId="727693f86018bfba" providerId="LiveId" clId="{A494E765-9EE8-4E2F-9E78-D56B066265A9}" dt="2019-12-17T15:07:07.154" v="1504" actId="1076"/>
        <pc:sldMkLst>
          <pc:docMk/>
          <pc:sldMk cId="3159958647" sldId="280"/>
        </pc:sldMkLst>
        <pc:spChg chg="mod">
          <ac:chgData name="Aline Ferreira de Quadros" userId="727693f86018bfba" providerId="LiveId" clId="{A494E765-9EE8-4E2F-9E78-D56B066265A9}" dt="2019-12-17T15:07:07.154" v="1504" actId="1076"/>
          <ac:spMkLst>
            <pc:docMk/>
            <pc:sldMk cId="3159958647" sldId="280"/>
            <ac:spMk id="4" creationId="{11B48F2E-AD2A-47F4-8AE2-C77A0409041C}"/>
          </ac:spMkLst>
        </pc:spChg>
        <pc:picChg chg="mod">
          <ac:chgData name="Aline Ferreira de Quadros" userId="727693f86018bfba" providerId="LiveId" clId="{A494E765-9EE8-4E2F-9E78-D56B066265A9}" dt="2019-12-17T12:32:19.420" v="1057" actId="1076"/>
          <ac:picMkLst>
            <pc:docMk/>
            <pc:sldMk cId="3159958647" sldId="280"/>
            <ac:picMk id="1028" creationId="{B826F5A3-BC9B-49FF-A028-3F7DFDF4A363}"/>
          </ac:picMkLst>
        </pc:picChg>
        <pc:picChg chg="del">
          <ac:chgData name="Aline Ferreira de Quadros" userId="727693f86018bfba" providerId="LiveId" clId="{A494E765-9EE8-4E2F-9E78-D56B066265A9}" dt="2019-12-17T12:32:16.521" v="1056" actId="478"/>
          <ac:picMkLst>
            <pc:docMk/>
            <pc:sldMk cId="3159958647" sldId="280"/>
            <ac:picMk id="2054" creationId="{0A72A4E8-E446-4C8B-9596-0131F209F4A0}"/>
          </ac:picMkLst>
        </pc:picChg>
      </pc:sldChg>
      <pc:sldChg chg="del">
        <pc:chgData name="Aline Ferreira de Quadros" userId="727693f86018bfba" providerId="LiveId" clId="{A494E765-9EE8-4E2F-9E78-D56B066265A9}" dt="2019-12-17T10:47:14.129" v="53" actId="2696"/>
        <pc:sldMkLst>
          <pc:docMk/>
          <pc:sldMk cId="1368235653" sldId="281"/>
        </pc:sldMkLst>
      </pc:sldChg>
      <pc:sldChg chg="addSp modSp modAnim">
        <pc:chgData name="Aline Ferreira de Quadros" userId="727693f86018bfba" providerId="LiveId" clId="{A494E765-9EE8-4E2F-9E78-D56B066265A9}" dt="2019-12-17T12:38:55.724" v="1171" actId="207"/>
        <pc:sldMkLst>
          <pc:docMk/>
          <pc:sldMk cId="995838026" sldId="282"/>
        </pc:sldMkLst>
        <pc:spChg chg="mod">
          <ac:chgData name="Aline Ferreira de Quadros" userId="727693f86018bfba" providerId="LiveId" clId="{A494E765-9EE8-4E2F-9E78-D56B066265A9}" dt="2019-12-17T12:38:53.759" v="1170" actId="207"/>
          <ac:spMkLst>
            <pc:docMk/>
            <pc:sldMk cId="995838026" sldId="282"/>
            <ac:spMk id="2" creationId="{CEA0E58D-A0B9-4523-B3C9-BEA766DDA4D4}"/>
          </ac:spMkLst>
        </pc:spChg>
        <pc:spChg chg="mod">
          <ac:chgData name="Aline Ferreira de Quadros" userId="727693f86018bfba" providerId="LiveId" clId="{A494E765-9EE8-4E2F-9E78-D56B066265A9}" dt="2019-12-17T12:38:55.724" v="1171" actId="207"/>
          <ac:spMkLst>
            <pc:docMk/>
            <pc:sldMk cId="995838026" sldId="282"/>
            <ac:spMk id="6" creationId="{D14F7004-C451-4C1B-8C6D-3CBD9189865E}"/>
          </ac:spMkLst>
        </pc:spChg>
        <pc:spChg chg="mod">
          <ac:chgData name="Aline Ferreira de Quadros" userId="727693f86018bfba" providerId="LiveId" clId="{A494E765-9EE8-4E2F-9E78-D56B066265A9}" dt="2019-12-17T12:06:41.205" v="895" actId="164"/>
          <ac:spMkLst>
            <pc:docMk/>
            <pc:sldMk cId="995838026" sldId="282"/>
            <ac:spMk id="7" creationId="{80FA04DD-72F6-48F0-A160-BF6E66DB7DFC}"/>
          </ac:spMkLst>
        </pc:spChg>
        <pc:spChg chg="mod">
          <ac:chgData name="Aline Ferreira de Quadros" userId="727693f86018bfba" providerId="LiveId" clId="{A494E765-9EE8-4E2F-9E78-D56B066265A9}" dt="2019-12-17T12:06:41.205" v="895" actId="164"/>
          <ac:spMkLst>
            <pc:docMk/>
            <pc:sldMk cId="995838026" sldId="282"/>
            <ac:spMk id="8" creationId="{3338F4D1-5758-4196-A032-DD23DDFDAE30}"/>
          </ac:spMkLst>
        </pc:spChg>
        <pc:grpChg chg="add mod">
          <ac:chgData name="Aline Ferreira de Quadros" userId="727693f86018bfba" providerId="LiveId" clId="{A494E765-9EE8-4E2F-9E78-D56B066265A9}" dt="2019-12-17T12:06:34.730" v="894" actId="164"/>
          <ac:grpSpMkLst>
            <pc:docMk/>
            <pc:sldMk cId="995838026" sldId="282"/>
            <ac:grpSpMk id="18" creationId="{E2B11C0B-99B8-4648-87B5-D3134AA983C2}"/>
          </ac:grpSpMkLst>
        </pc:grpChg>
        <pc:grpChg chg="add mod">
          <ac:chgData name="Aline Ferreira de Quadros" userId="727693f86018bfba" providerId="LiveId" clId="{A494E765-9EE8-4E2F-9E78-D56B066265A9}" dt="2019-12-17T12:06:41.205" v="895" actId="164"/>
          <ac:grpSpMkLst>
            <pc:docMk/>
            <pc:sldMk cId="995838026" sldId="282"/>
            <ac:grpSpMk id="19" creationId="{97B9822F-CCEB-45E4-8D73-DA27BA48595D}"/>
          </ac:grpSpMkLst>
        </pc:grpChg>
        <pc:picChg chg="mod">
          <ac:chgData name="Aline Ferreira de Quadros" userId="727693f86018bfba" providerId="LiveId" clId="{A494E765-9EE8-4E2F-9E78-D56B066265A9}" dt="2019-12-17T12:06:41.205" v="895" actId="164"/>
          <ac:picMkLst>
            <pc:docMk/>
            <pc:sldMk cId="995838026" sldId="282"/>
            <ac:picMk id="10" creationId="{3B7B8FF2-97A6-4C2D-8B37-8B6EB7E5C863}"/>
          </ac:picMkLst>
        </pc:picChg>
        <pc:cxnChg chg="mod">
          <ac:chgData name="Aline Ferreira de Quadros" userId="727693f86018bfba" providerId="LiveId" clId="{A494E765-9EE8-4E2F-9E78-D56B066265A9}" dt="2019-12-17T12:06:41.205" v="895" actId="164"/>
          <ac:cxnSpMkLst>
            <pc:docMk/>
            <pc:sldMk cId="995838026" sldId="282"/>
            <ac:cxnSpMk id="16" creationId="{7290DEF7-5364-40F9-8526-D4CF9C928E18}"/>
          </ac:cxnSpMkLst>
        </pc:cxnChg>
      </pc:sldChg>
      <pc:sldChg chg="addSp delSp modSp">
        <pc:chgData name="Aline Ferreira de Quadros" userId="727693f86018bfba" providerId="LiveId" clId="{A494E765-9EE8-4E2F-9E78-D56B066265A9}" dt="2019-12-17T15:17:16.868" v="1593" actId="14100"/>
        <pc:sldMkLst>
          <pc:docMk/>
          <pc:sldMk cId="2969809624" sldId="283"/>
        </pc:sldMkLst>
        <pc:spChg chg="del">
          <ac:chgData name="Aline Ferreira de Quadros" userId="727693f86018bfba" providerId="LiveId" clId="{A494E765-9EE8-4E2F-9E78-D56B066265A9}" dt="2019-12-17T12:38:00.718" v="1160" actId="478"/>
          <ac:spMkLst>
            <pc:docMk/>
            <pc:sldMk cId="2969809624" sldId="283"/>
            <ac:spMk id="2" creationId="{CEA0E58D-A0B9-4523-B3C9-BEA766DDA4D4}"/>
          </ac:spMkLst>
        </pc:spChg>
        <pc:spChg chg="del">
          <ac:chgData name="Aline Ferreira de Quadros" userId="727693f86018bfba" providerId="LiveId" clId="{A494E765-9EE8-4E2F-9E78-D56B066265A9}" dt="2019-12-17T12:38:00.718" v="1160" actId="478"/>
          <ac:spMkLst>
            <pc:docMk/>
            <pc:sldMk cId="2969809624" sldId="283"/>
            <ac:spMk id="6" creationId="{D14F7004-C451-4C1B-8C6D-3CBD9189865E}"/>
          </ac:spMkLst>
        </pc:spChg>
        <pc:spChg chg="mod">
          <ac:chgData name="Aline Ferreira de Quadros" userId="727693f86018bfba" providerId="LiveId" clId="{A494E765-9EE8-4E2F-9E78-D56B066265A9}" dt="2019-12-17T15:17:16.868" v="1593" actId="14100"/>
          <ac:spMkLst>
            <pc:docMk/>
            <pc:sldMk cId="2969809624" sldId="283"/>
            <ac:spMk id="7" creationId="{80FA04DD-72F6-48F0-A160-BF6E66DB7DFC}"/>
          </ac:spMkLst>
        </pc:spChg>
        <pc:spChg chg="mod">
          <ac:chgData name="Aline Ferreira de Quadros" userId="727693f86018bfba" providerId="LiveId" clId="{A494E765-9EE8-4E2F-9E78-D56B066265A9}" dt="2019-12-17T15:17:09.415" v="1591" actId="20577"/>
          <ac:spMkLst>
            <pc:docMk/>
            <pc:sldMk cId="2969809624" sldId="283"/>
            <ac:spMk id="8" creationId="{3338F4D1-5758-4196-A032-DD23DDFDAE30}"/>
          </ac:spMkLst>
        </pc:spChg>
        <pc:spChg chg="del">
          <ac:chgData name="Aline Ferreira de Quadros" userId="727693f86018bfba" providerId="LiveId" clId="{A494E765-9EE8-4E2F-9E78-D56B066265A9}" dt="2019-12-17T12:38:00.718" v="1160" actId="478"/>
          <ac:spMkLst>
            <pc:docMk/>
            <pc:sldMk cId="2969809624" sldId="283"/>
            <ac:spMk id="9" creationId="{9CEF4286-C813-41F9-9F34-0BB14EA4EF36}"/>
          </ac:spMkLst>
        </pc:spChg>
        <pc:spChg chg="del">
          <ac:chgData name="Aline Ferreira de Quadros" userId="727693f86018bfba" providerId="LiveId" clId="{A494E765-9EE8-4E2F-9E78-D56B066265A9}" dt="2019-12-17T12:38:00.718" v="1160" actId="478"/>
          <ac:spMkLst>
            <pc:docMk/>
            <pc:sldMk cId="2969809624" sldId="283"/>
            <ac:spMk id="11" creationId="{0274B69A-4E83-4A5D-966E-4C8CB1009265}"/>
          </ac:spMkLst>
        </pc:spChg>
        <pc:spChg chg="add del mod">
          <ac:chgData name="Aline Ferreira de Quadros" userId="727693f86018bfba" providerId="LiveId" clId="{A494E765-9EE8-4E2F-9E78-D56B066265A9}" dt="2019-12-17T12:38:04.964" v="1162" actId="478"/>
          <ac:spMkLst>
            <pc:docMk/>
            <pc:sldMk cId="2969809624" sldId="283"/>
            <ac:spMk id="21" creationId="{8F90CCDC-274A-43A1-86B2-31383D8596C3}"/>
          </ac:spMkLst>
        </pc:spChg>
        <pc:spChg chg="add">
          <ac:chgData name="Aline Ferreira de Quadros" userId="727693f86018bfba" providerId="LiveId" clId="{A494E765-9EE8-4E2F-9E78-D56B066265A9}" dt="2019-12-17T12:38:02.242" v="1161"/>
          <ac:spMkLst>
            <pc:docMk/>
            <pc:sldMk cId="2969809624" sldId="283"/>
            <ac:spMk id="22" creationId="{058BBAA2-0AEC-4057-9A1D-BC8557518297}"/>
          </ac:spMkLst>
        </pc:spChg>
        <pc:spChg chg="add mod">
          <ac:chgData name="Aline Ferreira de Quadros" userId="727693f86018bfba" providerId="LiveId" clId="{A494E765-9EE8-4E2F-9E78-D56B066265A9}" dt="2019-12-17T12:40:16.329" v="1183" actId="255"/>
          <ac:spMkLst>
            <pc:docMk/>
            <pc:sldMk cId="2969809624" sldId="283"/>
            <ac:spMk id="23" creationId="{D9E60E62-50E2-46F9-A0C8-BFB192DED31D}"/>
          </ac:spMkLst>
        </pc:spChg>
        <pc:spChg chg="add mod">
          <ac:chgData name="Aline Ferreira de Quadros" userId="727693f86018bfba" providerId="LiveId" clId="{A494E765-9EE8-4E2F-9E78-D56B066265A9}" dt="2019-12-17T12:38:23.357" v="1166" actId="207"/>
          <ac:spMkLst>
            <pc:docMk/>
            <pc:sldMk cId="2969809624" sldId="283"/>
            <ac:spMk id="24" creationId="{12D191FA-0234-4404-B3BC-88B37FAFFDD6}"/>
          </ac:spMkLst>
        </pc:spChg>
        <pc:spChg chg="add mod">
          <ac:chgData name="Aline Ferreira de Quadros" userId="727693f86018bfba" providerId="LiveId" clId="{A494E765-9EE8-4E2F-9E78-D56B066265A9}" dt="2019-12-17T12:38:29.661" v="1168" actId="207"/>
          <ac:spMkLst>
            <pc:docMk/>
            <pc:sldMk cId="2969809624" sldId="283"/>
            <ac:spMk id="25" creationId="{4EABDAE3-CEB8-4D16-8E17-A745FCD2E163}"/>
          </ac:spMkLst>
        </pc:spChg>
        <pc:spChg chg="add del">
          <ac:chgData name="Aline Ferreira de Quadros" userId="727693f86018bfba" providerId="LiveId" clId="{A494E765-9EE8-4E2F-9E78-D56B066265A9}" dt="2019-12-17T12:38:25.508" v="1167" actId="478"/>
          <ac:spMkLst>
            <pc:docMk/>
            <pc:sldMk cId="2969809624" sldId="283"/>
            <ac:spMk id="26" creationId="{C0EFB583-A0EB-4D9E-BED1-89D22643A847}"/>
          </ac:spMkLst>
        </pc:spChg>
        <pc:spChg chg="add del">
          <ac:chgData name="Aline Ferreira de Quadros" userId="727693f86018bfba" providerId="LiveId" clId="{A494E765-9EE8-4E2F-9E78-D56B066265A9}" dt="2019-12-17T12:38:25.508" v="1167" actId="478"/>
          <ac:spMkLst>
            <pc:docMk/>
            <pc:sldMk cId="2969809624" sldId="283"/>
            <ac:spMk id="27" creationId="{4CE17CAD-4DC8-4B5F-A6ED-11499C13158A}"/>
          </ac:spMkLst>
        </pc:spChg>
        <pc:cxnChg chg="mod">
          <ac:chgData name="Aline Ferreira de Quadros" userId="727693f86018bfba" providerId="LiveId" clId="{A494E765-9EE8-4E2F-9E78-D56B066265A9}" dt="2019-12-17T15:17:16.868" v="1593" actId="14100"/>
          <ac:cxnSpMkLst>
            <pc:docMk/>
            <pc:sldMk cId="2969809624" sldId="283"/>
            <ac:cxnSpMk id="17" creationId="{8346A568-6C62-4CDF-8EF0-E4A8053352A9}"/>
          </ac:cxnSpMkLst>
        </pc:cxnChg>
      </pc:sldChg>
      <pc:sldChg chg="addSp delSp modSp add">
        <pc:chgData name="Aline Ferreira de Quadros" userId="727693f86018bfba" providerId="LiveId" clId="{A494E765-9EE8-4E2F-9E78-D56B066265A9}" dt="2019-12-17T12:40:11.113" v="1182" actId="255"/>
        <pc:sldMkLst>
          <pc:docMk/>
          <pc:sldMk cId="1485780136" sldId="284"/>
        </pc:sldMkLst>
        <pc:spChg chg="del">
          <ac:chgData name="Aline Ferreira de Quadros" userId="727693f86018bfba" providerId="LiveId" clId="{A494E765-9EE8-4E2F-9E78-D56B066265A9}" dt="2019-12-17T12:37:10.646" v="1148" actId="478"/>
          <ac:spMkLst>
            <pc:docMk/>
            <pc:sldMk cId="1485780136" sldId="284"/>
            <ac:spMk id="2" creationId="{CEA0E58D-A0B9-4523-B3C9-BEA766DDA4D4}"/>
          </ac:spMkLst>
        </pc:spChg>
        <pc:spChg chg="del">
          <ac:chgData name="Aline Ferreira de Quadros" userId="727693f86018bfba" providerId="LiveId" clId="{A494E765-9EE8-4E2F-9E78-D56B066265A9}" dt="2019-12-17T12:37:10.646" v="1148" actId="478"/>
          <ac:spMkLst>
            <pc:docMk/>
            <pc:sldMk cId="1485780136" sldId="284"/>
            <ac:spMk id="6" creationId="{D14F7004-C451-4C1B-8C6D-3CBD9189865E}"/>
          </ac:spMkLst>
        </pc:spChg>
        <pc:spChg chg="mod">
          <ac:chgData name="Aline Ferreira de Quadros" userId="727693f86018bfba" providerId="LiveId" clId="{A494E765-9EE8-4E2F-9E78-D56B066265A9}" dt="2019-12-17T12:37:20.362" v="1152" actId="1076"/>
          <ac:spMkLst>
            <pc:docMk/>
            <pc:sldMk cId="1485780136" sldId="284"/>
            <ac:spMk id="7" creationId="{80FA04DD-72F6-48F0-A160-BF6E66DB7DFC}"/>
          </ac:spMkLst>
        </pc:spChg>
        <pc:spChg chg="mod">
          <ac:chgData name="Aline Ferreira de Quadros" userId="727693f86018bfba" providerId="LiveId" clId="{A494E765-9EE8-4E2F-9E78-D56B066265A9}" dt="2019-12-17T12:37:20.362" v="1152" actId="1076"/>
          <ac:spMkLst>
            <pc:docMk/>
            <pc:sldMk cId="1485780136" sldId="284"/>
            <ac:spMk id="8" creationId="{3338F4D1-5758-4196-A032-DD23DDFDAE30}"/>
          </ac:spMkLst>
        </pc:spChg>
        <pc:spChg chg="del">
          <ac:chgData name="Aline Ferreira de Quadros" userId="727693f86018bfba" providerId="LiveId" clId="{A494E765-9EE8-4E2F-9E78-D56B066265A9}" dt="2019-12-17T12:37:10.646" v="1148" actId="478"/>
          <ac:spMkLst>
            <pc:docMk/>
            <pc:sldMk cId="1485780136" sldId="284"/>
            <ac:spMk id="9" creationId="{9CEF4286-C813-41F9-9F34-0BB14EA4EF36}"/>
          </ac:spMkLst>
        </pc:spChg>
        <pc:spChg chg="del">
          <ac:chgData name="Aline Ferreira de Quadros" userId="727693f86018bfba" providerId="LiveId" clId="{A494E765-9EE8-4E2F-9E78-D56B066265A9}" dt="2019-12-17T12:37:10.646" v="1148" actId="478"/>
          <ac:spMkLst>
            <pc:docMk/>
            <pc:sldMk cId="1485780136" sldId="284"/>
            <ac:spMk id="11" creationId="{0274B69A-4E83-4A5D-966E-4C8CB1009265}"/>
          </ac:spMkLst>
        </pc:spChg>
        <pc:spChg chg="add del mod">
          <ac:chgData name="Aline Ferreira de Quadros" userId="727693f86018bfba" providerId="LiveId" clId="{A494E765-9EE8-4E2F-9E78-D56B066265A9}" dt="2019-12-17T12:37:10.646" v="1148" actId="478"/>
          <ac:spMkLst>
            <pc:docMk/>
            <pc:sldMk cId="1485780136" sldId="284"/>
            <ac:spMk id="12" creationId="{BD8FADF3-FAA4-495E-83FE-F902CEF0A02C}"/>
          </ac:spMkLst>
        </pc:spChg>
        <pc:spChg chg="add del mod">
          <ac:chgData name="Aline Ferreira de Quadros" userId="727693f86018bfba" providerId="LiveId" clId="{A494E765-9EE8-4E2F-9E78-D56B066265A9}" dt="2019-12-17T12:37:10.646" v="1148" actId="478"/>
          <ac:spMkLst>
            <pc:docMk/>
            <pc:sldMk cId="1485780136" sldId="284"/>
            <ac:spMk id="13" creationId="{B810ED7D-3EEE-4136-9EEB-8A6B7945A333}"/>
          </ac:spMkLst>
        </pc:spChg>
        <pc:spChg chg="add mod">
          <ac:chgData name="Aline Ferreira de Quadros" userId="727693f86018bfba" providerId="LiveId" clId="{A494E765-9EE8-4E2F-9E78-D56B066265A9}" dt="2019-12-17T12:37:20.362" v="1152" actId="1076"/>
          <ac:spMkLst>
            <pc:docMk/>
            <pc:sldMk cId="1485780136" sldId="284"/>
            <ac:spMk id="16" creationId="{CC74B64F-A3B2-4552-B208-7B70959022A8}"/>
          </ac:spMkLst>
        </pc:spChg>
        <pc:spChg chg="add del mod">
          <ac:chgData name="Aline Ferreira de Quadros" userId="727693f86018bfba" providerId="LiveId" clId="{A494E765-9EE8-4E2F-9E78-D56B066265A9}" dt="2019-12-17T12:37:15.054" v="1151" actId="478"/>
          <ac:spMkLst>
            <pc:docMk/>
            <pc:sldMk cId="1485780136" sldId="284"/>
            <ac:spMk id="19" creationId="{55949F6C-A2BC-43CE-99E6-B474402AB552}"/>
          </ac:spMkLst>
        </pc:spChg>
        <pc:spChg chg="add">
          <ac:chgData name="Aline Ferreira de Quadros" userId="727693f86018bfba" providerId="LiveId" clId="{A494E765-9EE8-4E2F-9E78-D56B066265A9}" dt="2019-12-17T12:37:11.630" v="1149"/>
          <ac:spMkLst>
            <pc:docMk/>
            <pc:sldMk cId="1485780136" sldId="284"/>
            <ac:spMk id="20" creationId="{6580CD24-D33D-46AC-BAF0-3AD00D99FDD6}"/>
          </ac:spMkLst>
        </pc:spChg>
        <pc:spChg chg="add mod">
          <ac:chgData name="Aline Ferreira de Quadros" userId="727693f86018bfba" providerId="LiveId" clId="{A494E765-9EE8-4E2F-9E78-D56B066265A9}" dt="2019-12-17T12:40:11.113" v="1182" actId="255"/>
          <ac:spMkLst>
            <pc:docMk/>
            <pc:sldMk cId="1485780136" sldId="284"/>
            <ac:spMk id="21" creationId="{54E75F5E-E809-47C7-9026-2BE81CEA95F1}"/>
          </ac:spMkLst>
        </pc:spChg>
        <pc:spChg chg="add">
          <ac:chgData name="Aline Ferreira de Quadros" userId="727693f86018bfba" providerId="LiveId" clId="{A494E765-9EE8-4E2F-9E78-D56B066265A9}" dt="2019-12-17T12:37:11.630" v="1149"/>
          <ac:spMkLst>
            <pc:docMk/>
            <pc:sldMk cId="1485780136" sldId="284"/>
            <ac:spMk id="22" creationId="{F6BE99BE-B53F-48A0-9419-677ABBA9E5BB}"/>
          </ac:spMkLst>
        </pc:spChg>
        <pc:spChg chg="add mod">
          <ac:chgData name="Aline Ferreira de Quadros" userId="727693f86018bfba" providerId="LiveId" clId="{A494E765-9EE8-4E2F-9E78-D56B066265A9}" dt="2019-12-17T12:37:48.393" v="1158" actId="207"/>
          <ac:spMkLst>
            <pc:docMk/>
            <pc:sldMk cId="1485780136" sldId="284"/>
            <ac:spMk id="23" creationId="{E485B611-628F-4ECB-8DD2-E383482489A8}"/>
          </ac:spMkLst>
        </pc:spChg>
        <pc:spChg chg="add mod">
          <ac:chgData name="Aline Ferreira de Quadros" userId="727693f86018bfba" providerId="LiveId" clId="{A494E765-9EE8-4E2F-9E78-D56B066265A9}" dt="2019-12-17T12:37:34.483" v="1155" actId="207"/>
          <ac:spMkLst>
            <pc:docMk/>
            <pc:sldMk cId="1485780136" sldId="284"/>
            <ac:spMk id="24" creationId="{BB1FD154-6A2B-49AD-B732-E02D420F90C1}"/>
          </ac:spMkLst>
        </pc:spChg>
        <pc:spChg chg="add mod">
          <ac:chgData name="Aline Ferreira de Quadros" userId="727693f86018bfba" providerId="LiveId" clId="{A494E765-9EE8-4E2F-9E78-D56B066265A9}" dt="2019-12-17T12:37:43.758" v="1157" actId="207"/>
          <ac:spMkLst>
            <pc:docMk/>
            <pc:sldMk cId="1485780136" sldId="284"/>
            <ac:spMk id="25" creationId="{7D990905-322C-49AA-90FD-F6F57C413382}"/>
          </ac:spMkLst>
        </pc:spChg>
        <pc:spChg chg="add del">
          <ac:chgData name="Aline Ferreira de Quadros" userId="727693f86018bfba" providerId="LiveId" clId="{A494E765-9EE8-4E2F-9E78-D56B066265A9}" dt="2019-12-17T12:37:25.656" v="1154" actId="478"/>
          <ac:spMkLst>
            <pc:docMk/>
            <pc:sldMk cId="1485780136" sldId="284"/>
            <ac:spMk id="26" creationId="{4E990BC7-78C3-40FD-8C30-A22D44553FB3}"/>
          </ac:spMkLst>
        </pc:spChg>
        <pc:spChg chg="add del">
          <ac:chgData name="Aline Ferreira de Quadros" userId="727693f86018bfba" providerId="LiveId" clId="{A494E765-9EE8-4E2F-9E78-D56B066265A9}" dt="2019-12-17T12:37:25.656" v="1154" actId="478"/>
          <ac:spMkLst>
            <pc:docMk/>
            <pc:sldMk cId="1485780136" sldId="284"/>
            <ac:spMk id="27" creationId="{39D63F79-60B4-4FC8-8F9A-8AF1F9FC9717}"/>
          </ac:spMkLst>
        </pc:spChg>
        <pc:cxnChg chg="mod">
          <ac:chgData name="Aline Ferreira de Quadros" userId="727693f86018bfba" providerId="LiveId" clId="{A494E765-9EE8-4E2F-9E78-D56B066265A9}" dt="2019-12-17T12:37:23.480" v="1153" actId="14100"/>
          <ac:cxnSpMkLst>
            <pc:docMk/>
            <pc:sldMk cId="1485780136" sldId="284"/>
            <ac:cxnSpMk id="17" creationId="{8346A568-6C62-4CDF-8EF0-E4A8053352A9}"/>
          </ac:cxnSpMkLst>
        </pc:cxnChg>
      </pc:sldChg>
      <pc:sldChg chg="addSp delSp modSp add ord">
        <pc:chgData name="Aline Ferreira de Quadros" userId="727693f86018bfba" providerId="LiveId" clId="{A494E765-9EE8-4E2F-9E78-D56B066265A9}" dt="2019-12-17T12:39:55.529" v="1178" actId="207"/>
        <pc:sldMkLst>
          <pc:docMk/>
          <pc:sldMk cId="3816752270" sldId="285"/>
        </pc:sldMkLst>
        <pc:spChg chg="mod">
          <ac:chgData name="Aline Ferreira de Quadros" userId="727693f86018bfba" providerId="LiveId" clId="{A494E765-9EE8-4E2F-9E78-D56B066265A9}" dt="2019-12-17T12:39:49.761" v="1176" actId="207"/>
          <ac:spMkLst>
            <pc:docMk/>
            <pc:sldMk cId="3816752270" sldId="285"/>
            <ac:spMk id="2" creationId="{CEA0E58D-A0B9-4523-B3C9-BEA766DDA4D4}"/>
          </ac:spMkLst>
        </pc:spChg>
        <pc:spChg chg="mod">
          <ac:chgData name="Aline Ferreira de Quadros" userId="727693f86018bfba" providerId="LiveId" clId="{A494E765-9EE8-4E2F-9E78-D56B066265A9}" dt="2019-12-17T12:36:52.776" v="1147" actId="207"/>
          <ac:spMkLst>
            <pc:docMk/>
            <pc:sldMk cId="3816752270" sldId="285"/>
            <ac:spMk id="6" creationId="{D14F7004-C451-4C1B-8C6D-3CBD9189865E}"/>
          </ac:spMkLst>
        </pc:spChg>
        <pc:spChg chg="mod">
          <ac:chgData name="Aline Ferreira de Quadros" userId="727693f86018bfba" providerId="LiveId" clId="{A494E765-9EE8-4E2F-9E78-D56B066265A9}" dt="2019-12-17T11:05:37.771" v="372" actId="14100"/>
          <ac:spMkLst>
            <pc:docMk/>
            <pc:sldMk cId="3816752270" sldId="285"/>
            <ac:spMk id="7" creationId="{80FA04DD-72F6-48F0-A160-BF6E66DB7DFC}"/>
          </ac:spMkLst>
        </pc:spChg>
        <pc:spChg chg="mod">
          <ac:chgData name="Aline Ferreira de Quadros" userId="727693f86018bfba" providerId="LiveId" clId="{A494E765-9EE8-4E2F-9E78-D56B066265A9}" dt="2019-12-17T11:05:53.929" v="377" actId="1076"/>
          <ac:spMkLst>
            <pc:docMk/>
            <pc:sldMk cId="3816752270" sldId="285"/>
            <ac:spMk id="8" creationId="{3338F4D1-5758-4196-A032-DD23DDFDAE30}"/>
          </ac:spMkLst>
        </pc:spChg>
        <pc:spChg chg="mod">
          <ac:chgData name="Aline Ferreira de Quadros" userId="727693f86018bfba" providerId="LiveId" clId="{A494E765-9EE8-4E2F-9E78-D56B066265A9}" dt="2019-12-17T12:36:52.776" v="1147" actId="207"/>
          <ac:spMkLst>
            <pc:docMk/>
            <pc:sldMk cId="3816752270" sldId="285"/>
            <ac:spMk id="9" creationId="{9CEF4286-C813-41F9-9F34-0BB14EA4EF36}"/>
          </ac:spMkLst>
        </pc:spChg>
        <pc:spChg chg="mod">
          <ac:chgData name="Aline Ferreira de Quadros" userId="727693f86018bfba" providerId="LiveId" clId="{A494E765-9EE8-4E2F-9E78-D56B066265A9}" dt="2019-12-17T12:39:51.958" v="1177" actId="207"/>
          <ac:spMkLst>
            <pc:docMk/>
            <pc:sldMk cId="3816752270" sldId="285"/>
            <ac:spMk id="11" creationId="{0274B69A-4E83-4A5D-966E-4C8CB1009265}"/>
          </ac:spMkLst>
        </pc:spChg>
        <pc:spChg chg="mod">
          <ac:chgData name="Aline Ferreira de Quadros" userId="727693f86018bfba" providerId="LiveId" clId="{A494E765-9EE8-4E2F-9E78-D56B066265A9}" dt="2019-12-17T12:36:52.776" v="1147" actId="207"/>
          <ac:spMkLst>
            <pc:docMk/>
            <pc:sldMk cId="3816752270" sldId="285"/>
            <ac:spMk id="12" creationId="{BD8FADF3-FAA4-495E-83FE-F902CEF0A02C}"/>
          </ac:spMkLst>
        </pc:spChg>
        <pc:spChg chg="mod">
          <ac:chgData name="Aline Ferreira de Quadros" userId="727693f86018bfba" providerId="LiveId" clId="{A494E765-9EE8-4E2F-9E78-D56B066265A9}" dt="2019-12-17T12:39:55.529" v="1178" actId="207"/>
          <ac:spMkLst>
            <pc:docMk/>
            <pc:sldMk cId="3816752270" sldId="285"/>
            <ac:spMk id="13" creationId="{B810ED7D-3EEE-4136-9EEB-8A6B7945A333}"/>
          </ac:spMkLst>
        </pc:spChg>
        <pc:spChg chg="add mod">
          <ac:chgData name="Aline Ferreira de Quadros" userId="727693f86018bfba" providerId="LiveId" clId="{A494E765-9EE8-4E2F-9E78-D56B066265A9}" dt="2019-12-17T12:35:34.025" v="1124" actId="14100"/>
          <ac:spMkLst>
            <pc:docMk/>
            <pc:sldMk cId="3816752270" sldId="285"/>
            <ac:spMk id="14" creationId="{14EA3212-9028-485A-884E-1BD84B071A36}"/>
          </ac:spMkLst>
        </pc:spChg>
        <pc:spChg chg="add mod">
          <ac:chgData name="Aline Ferreira de Quadros" userId="727693f86018bfba" providerId="LiveId" clId="{A494E765-9EE8-4E2F-9E78-D56B066265A9}" dt="2019-12-17T12:36:11.758" v="1135" actId="404"/>
          <ac:spMkLst>
            <pc:docMk/>
            <pc:sldMk cId="3816752270" sldId="285"/>
            <ac:spMk id="15" creationId="{08673D61-4E41-4D71-B091-B26C59E386D1}"/>
          </ac:spMkLst>
        </pc:spChg>
        <pc:spChg chg="del">
          <ac:chgData name="Aline Ferreira de Quadros" userId="727693f86018bfba" providerId="LiveId" clId="{A494E765-9EE8-4E2F-9E78-D56B066265A9}" dt="2019-12-17T11:05:00.974" v="368" actId="478"/>
          <ac:spMkLst>
            <pc:docMk/>
            <pc:sldMk cId="3816752270" sldId="285"/>
            <ac:spMk id="16" creationId="{CC74B64F-A3B2-4552-B208-7B70959022A8}"/>
          </ac:spMkLst>
        </pc:spChg>
        <pc:spChg chg="add mod">
          <ac:chgData name="Aline Ferreira de Quadros" userId="727693f86018bfba" providerId="LiveId" clId="{A494E765-9EE8-4E2F-9E78-D56B066265A9}" dt="2019-12-17T11:07:19.494" v="380" actId="1076"/>
          <ac:spMkLst>
            <pc:docMk/>
            <pc:sldMk cId="3816752270" sldId="285"/>
            <ac:spMk id="18" creationId="{07EF6308-6DA8-458D-868A-C8ADAB753AE2}"/>
          </ac:spMkLst>
        </pc:spChg>
        <pc:spChg chg="add mod">
          <ac:chgData name="Aline Ferreira de Quadros" userId="727693f86018bfba" providerId="LiveId" clId="{A494E765-9EE8-4E2F-9E78-D56B066265A9}" dt="2019-12-17T11:07:19.494" v="380" actId="1076"/>
          <ac:spMkLst>
            <pc:docMk/>
            <pc:sldMk cId="3816752270" sldId="285"/>
            <ac:spMk id="19" creationId="{1EF5E0BC-3BF0-4168-9730-A7C5340ECE39}"/>
          </ac:spMkLst>
        </pc:spChg>
        <pc:spChg chg="add mod">
          <ac:chgData name="Aline Ferreira de Quadros" userId="727693f86018bfba" providerId="LiveId" clId="{A494E765-9EE8-4E2F-9E78-D56B066265A9}" dt="2019-12-17T12:39:25.617" v="1172" actId="208"/>
          <ac:spMkLst>
            <pc:docMk/>
            <pc:sldMk cId="3816752270" sldId="285"/>
            <ac:spMk id="20" creationId="{8FE4BF59-318D-429D-8577-0624C6B61A37}"/>
          </ac:spMkLst>
        </pc:spChg>
        <pc:spChg chg="add mod">
          <ac:chgData name="Aline Ferreira de Quadros" userId="727693f86018bfba" providerId="LiveId" clId="{A494E765-9EE8-4E2F-9E78-D56B066265A9}" dt="2019-12-17T12:39:25.617" v="1172" actId="208"/>
          <ac:spMkLst>
            <pc:docMk/>
            <pc:sldMk cId="3816752270" sldId="285"/>
            <ac:spMk id="21" creationId="{7E501738-F98C-4727-B237-E9A95E1B683C}"/>
          </ac:spMkLst>
        </pc:spChg>
        <pc:spChg chg="add mod">
          <ac:chgData name="Aline Ferreira de Quadros" userId="727693f86018bfba" providerId="LiveId" clId="{A494E765-9EE8-4E2F-9E78-D56B066265A9}" dt="2019-12-17T11:07:23.874" v="381" actId="1076"/>
          <ac:spMkLst>
            <pc:docMk/>
            <pc:sldMk cId="3816752270" sldId="285"/>
            <ac:spMk id="22" creationId="{E923A392-B619-4A6C-AE01-47852E729161}"/>
          </ac:spMkLst>
        </pc:spChg>
        <pc:spChg chg="add mod">
          <ac:chgData name="Aline Ferreira de Quadros" userId="727693f86018bfba" providerId="LiveId" clId="{A494E765-9EE8-4E2F-9E78-D56B066265A9}" dt="2019-12-17T11:08:01.275" v="403" actId="20577"/>
          <ac:spMkLst>
            <pc:docMk/>
            <pc:sldMk cId="3816752270" sldId="285"/>
            <ac:spMk id="23" creationId="{C14F3524-E6F9-4253-B399-A434FAAE542F}"/>
          </ac:spMkLst>
        </pc:spChg>
        <pc:cxnChg chg="mod">
          <ac:chgData name="Aline Ferreira de Quadros" userId="727693f86018bfba" providerId="LiveId" clId="{A494E765-9EE8-4E2F-9E78-D56B066265A9}" dt="2019-12-17T12:35:34.025" v="1124" actId="14100"/>
          <ac:cxnSpMkLst>
            <pc:docMk/>
            <pc:sldMk cId="3816752270" sldId="285"/>
            <ac:cxnSpMk id="17" creationId="{8346A568-6C62-4CDF-8EF0-E4A8053352A9}"/>
          </ac:cxnSpMkLst>
        </pc:cxnChg>
      </pc:sldChg>
      <pc:sldChg chg="addSp delSp modSp add">
        <pc:chgData name="Aline Ferreira de Quadros" userId="727693f86018bfba" providerId="LiveId" clId="{A494E765-9EE8-4E2F-9E78-D56B066265A9}" dt="2019-12-17T15:14:33.739" v="1566" actId="1076"/>
        <pc:sldMkLst>
          <pc:docMk/>
          <pc:sldMk cId="146415344" sldId="286"/>
        </pc:sldMkLst>
        <pc:spChg chg="add mod">
          <ac:chgData name="Aline Ferreira de Quadros" userId="727693f86018bfba" providerId="LiveId" clId="{A494E765-9EE8-4E2F-9E78-D56B066265A9}" dt="2019-12-17T15:14:33.739" v="1566" actId="1076"/>
          <ac:spMkLst>
            <pc:docMk/>
            <pc:sldMk cId="146415344" sldId="286"/>
            <ac:spMk id="3" creationId="{0CF36A4A-70DE-4F8B-B0DE-25193B9BD3DA}"/>
          </ac:spMkLst>
        </pc:spChg>
        <pc:spChg chg="add del mod">
          <ac:chgData name="Aline Ferreira de Quadros" userId="727693f86018bfba" providerId="LiveId" clId="{A494E765-9EE8-4E2F-9E78-D56B066265A9}" dt="2019-12-17T12:03:49.170" v="878" actId="478"/>
          <ac:spMkLst>
            <pc:docMk/>
            <pc:sldMk cId="146415344" sldId="286"/>
            <ac:spMk id="7" creationId="{6CAAD605-DC2D-4699-A218-E82ECBFE0CFF}"/>
          </ac:spMkLst>
        </pc:spChg>
        <pc:spChg chg="add del mod">
          <ac:chgData name="Aline Ferreira de Quadros" userId="727693f86018bfba" providerId="LiveId" clId="{A494E765-9EE8-4E2F-9E78-D56B066265A9}" dt="2019-12-17T12:03:49.170" v="878" actId="478"/>
          <ac:spMkLst>
            <pc:docMk/>
            <pc:sldMk cId="146415344" sldId="286"/>
            <ac:spMk id="9" creationId="{0E6F93C6-959B-420B-A5F1-04A2C9876EC7}"/>
          </ac:spMkLst>
        </pc:spChg>
        <pc:spChg chg="del">
          <ac:chgData name="Aline Ferreira de Quadros" userId="727693f86018bfba" providerId="LiveId" clId="{A494E765-9EE8-4E2F-9E78-D56B066265A9}" dt="2019-12-17T12:03:49.170" v="878" actId="478"/>
          <ac:spMkLst>
            <pc:docMk/>
            <pc:sldMk cId="146415344" sldId="286"/>
            <ac:spMk id="10" creationId="{F28ECC4C-95F1-448F-9CD6-AFB6D69E220E}"/>
          </ac:spMkLst>
        </pc:spChg>
        <pc:spChg chg="del">
          <ac:chgData name="Aline Ferreira de Quadros" userId="727693f86018bfba" providerId="LiveId" clId="{A494E765-9EE8-4E2F-9E78-D56B066265A9}" dt="2019-12-17T12:03:49.170" v="878" actId="478"/>
          <ac:spMkLst>
            <pc:docMk/>
            <pc:sldMk cId="146415344" sldId="286"/>
            <ac:spMk id="12" creationId="{39A720D7-7D47-4046-AEBC-282861B93E64}"/>
          </ac:spMkLst>
        </pc:spChg>
        <pc:spChg chg="add del mod">
          <ac:chgData name="Aline Ferreira de Quadros" userId="727693f86018bfba" providerId="LiveId" clId="{A494E765-9EE8-4E2F-9E78-D56B066265A9}" dt="2019-12-17T12:00:17.648" v="809" actId="478"/>
          <ac:spMkLst>
            <pc:docMk/>
            <pc:sldMk cId="146415344" sldId="286"/>
            <ac:spMk id="13" creationId="{30C15705-DC54-4FCC-8F9F-D0C99C0ED1CA}"/>
          </ac:spMkLst>
        </pc:spChg>
        <pc:spChg chg="del topLvl">
          <ac:chgData name="Aline Ferreira de Quadros" userId="727693f86018bfba" providerId="LiveId" clId="{A494E765-9EE8-4E2F-9E78-D56B066265A9}" dt="2019-12-17T11:59:29.402" v="791" actId="478"/>
          <ac:spMkLst>
            <pc:docMk/>
            <pc:sldMk cId="146415344" sldId="286"/>
            <ac:spMk id="16" creationId="{215406B0-61F6-4FB4-B60D-108FAFA299A6}"/>
          </ac:spMkLst>
        </pc:spChg>
        <pc:spChg chg="add del mod">
          <ac:chgData name="Aline Ferreira de Quadros" userId="727693f86018bfba" providerId="LiveId" clId="{A494E765-9EE8-4E2F-9E78-D56B066265A9}" dt="2019-12-17T12:27:40.886" v="901" actId="478"/>
          <ac:spMkLst>
            <pc:docMk/>
            <pc:sldMk cId="146415344" sldId="286"/>
            <ac:spMk id="17" creationId="{DB07919E-7C5C-4D2B-8C19-CDAEF4C46EAD}"/>
          </ac:spMkLst>
        </pc:spChg>
        <pc:spChg chg="add del">
          <ac:chgData name="Aline Ferreira de Quadros" userId="727693f86018bfba" providerId="LiveId" clId="{A494E765-9EE8-4E2F-9E78-D56B066265A9}" dt="2019-12-17T12:27:40.886" v="901" actId="478"/>
          <ac:spMkLst>
            <pc:docMk/>
            <pc:sldMk cId="146415344" sldId="286"/>
            <ac:spMk id="18" creationId="{7A9D9991-B081-437C-873C-C7908F157C66}"/>
          </ac:spMkLst>
        </pc:spChg>
        <pc:spChg chg="add">
          <ac:chgData name="Aline Ferreira de Quadros" userId="727693f86018bfba" providerId="LiveId" clId="{A494E765-9EE8-4E2F-9E78-D56B066265A9}" dt="2019-12-17T12:03:49.488" v="879"/>
          <ac:spMkLst>
            <pc:docMk/>
            <pc:sldMk cId="146415344" sldId="286"/>
            <ac:spMk id="19" creationId="{6B611142-B7B3-4852-8FC8-CBB27598AF4A}"/>
          </ac:spMkLst>
        </pc:spChg>
        <pc:spChg chg="add del">
          <ac:chgData name="Aline Ferreira de Quadros" userId="727693f86018bfba" providerId="LiveId" clId="{A494E765-9EE8-4E2F-9E78-D56B066265A9}" dt="2019-12-17T12:04:02.294" v="883" actId="478"/>
          <ac:spMkLst>
            <pc:docMk/>
            <pc:sldMk cId="146415344" sldId="286"/>
            <ac:spMk id="20" creationId="{C3B78B73-FAC3-4B66-851C-79A1237E866D}"/>
          </ac:spMkLst>
        </pc:spChg>
        <pc:spChg chg="add">
          <ac:chgData name="Aline Ferreira de Quadros" userId="727693f86018bfba" providerId="LiveId" clId="{A494E765-9EE8-4E2F-9E78-D56B066265A9}" dt="2019-12-17T12:03:49.488" v="879"/>
          <ac:spMkLst>
            <pc:docMk/>
            <pc:sldMk cId="146415344" sldId="286"/>
            <ac:spMk id="21" creationId="{3D621C75-7AA3-4D57-AC95-9A8E86A25729}"/>
          </ac:spMkLst>
        </pc:spChg>
        <pc:spChg chg="add del">
          <ac:chgData name="Aline Ferreira de Quadros" userId="727693f86018bfba" providerId="LiveId" clId="{A494E765-9EE8-4E2F-9E78-D56B066265A9}" dt="2019-12-17T12:04:02.294" v="883" actId="478"/>
          <ac:spMkLst>
            <pc:docMk/>
            <pc:sldMk cId="146415344" sldId="286"/>
            <ac:spMk id="22" creationId="{7D428B2E-9A2C-4F77-91EB-97AE538560AA}"/>
          </ac:spMkLst>
        </pc:spChg>
        <pc:grpChg chg="del">
          <ac:chgData name="Aline Ferreira de Quadros" userId="727693f86018bfba" providerId="LiveId" clId="{A494E765-9EE8-4E2F-9E78-D56B066265A9}" dt="2019-12-17T11:58:01.957" v="778" actId="478"/>
          <ac:grpSpMkLst>
            <pc:docMk/>
            <pc:sldMk cId="146415344" sldId="286"/>
            <ac:grpSpMk id="2" creationId="{184BA057-E209-4021-AE20-07575EFE02A6}"/>
          </ac:grpSpMkLst>
        </pc:grpChg>
        <pc:grpChg chg="add del mod">
          <ac:chgData name="Aline Ferreira de Quadros" userId="727693f86018bfba" providerId="LiveId" clId="{A494E765-9EE8-4E2F-9E78-D56B066265A9}" dt="2019-12-17T11:59:29.402" v="791" actId="478"/>
          <ac:grpSpMkLst>
            <pc:docMk/>
            <pc:sldMk cId="146415344" sldId="286"/>
            <ac:grpSpMk id="14" creationId="{74C9C4EC-E785-4B92-8EA2-6F1D9C307870}"/>
          </ac:grpSpMkLst>
        </pc:grpChg>
        <pc:picChg chg="mod topLvl modCrop">
          <ac:chgData name="Aline Ferreira de Quadros" userId="727693f86018bfba" providerId="LiveId" clId="{A494E765-9EE8-4E2F-9E78-D56B066265A9}" dt="2019-12-17T12:04:13.895" v="888" actId="1076"/>
          <ac:picMkLst>
            <pc:docMk/>
            <pc:sldMk cId="146415344" sldId="286"/>
            <ac:picMk id="15" creationId="{78927043-41BD-4508-A7D5-409AF257CAA6}"/>
          </ac:picMkLst>
        </pc:picChg>
        <pc:picChg chg="add del mod">
          <ac:chgData name="Aline Ferreira de Quadros" userId="727693f86018bfba" providerId="LiveId" clId="{A494E765-9EE8-4E2F-9E78-D56B066265A9}" dt="2019-12-17T12:04:07.073" v="885" actId="478"/>
          <ac:picMkLst>
            <pc:docMk/>
            <pc:sldMk cId="146415344" sldId="286"/>
            <ac:picMk id="23" creationId="{3EA4353E-33E5-491F-8A2A-A3F092F8BE6D}"/>
          </ac:picMkLst>
        </pc:picChg>
      </pc:sldChg>
      <pc:sldChg chg="addSp delSp modSp add">
        <pc:chgData name="Aline Ferreira de Quadros" userId="727693f86018bfba" providerId="LiveId" clId="{A494E765-9EE8-4E2F-9E78-D56B066265A9}" dt="2019-12-17T15:14:51.525" v="1572" actId="20577"/>
        <pc:sldMkLst>
          <pc:docMk/>
          <pc:sldMk cId="2098173666" sldId="287"/>
        </pc:sldMkLst>
        <pc:spChg chg="mod">
          <ac:chgData name="Aline Ferreira de Quadros" userId="727693f86018bfba" providerId="LiveId" clId="{A494E765-9EE8-4E2F-9E78-D56B066265A9}" dt="2019-12-17T12:04:32.966" v="890" actId="207"/>
          <ac:spMkLst>
            <pc:docMk/>
            <pc:sldMk cId="2098173666" sldId="287"/>
            <ac:spMk id="7" creationId="{6CAAD605-DC2D-4699-A218-E82ECBFE0CFF}"/>
          </ac:spMkLst>
        </pc:spChg>
        <pc:spChg chg="add mod">
          <ac:chgData name="Aline Ferreira de Quadros" userId="727693f86018bfba" providerId="LiveId" clId="{A494E765-9EE8-4E2F-9E78-D56B066265A9}" dt="2019-12-17T12:03:31.701" v="874" actId="14100"/>
          <ac:spMkLst>
            <pc:docMk/>
            <pc:sldMk cId="2098173666" sldId="287"/>
            <ac:spMk id="8" creationId="{5DBBDA8C-3478-4F9D-87FF-5A0F0CBD329D}"/>
          </ac:spMkLst>
        </pc:spChg>
        <pc:spChg chg="mod ord">
          <ac:chgData name="Aline Ferreira de Quadros" userId="727693f86018bfba" providerId="LiveId" clId="{A494E765-9EE8-4E2F-9E78-D56B066265A9}" dt="2019-12-17T12:27:55.346" v="904" actId="403"/>
          <ac:spMkLst>
            <pc:docMk/>
            <pc:sldMk cId="2098173666" sldId="287"/>
            <ac:spMk id="9" creationId="{0E6F93C6-959B-420B-A5F1-04A2C9876EC7}"/>
          </ac:spMkLst>
        </pc:spChg>
        <pc:spChg chg="del mod">
          <ac:chgData name="Aline Ferreira de Quadros" userId="727693f86018bfba" providerId="LiveId" clId="{A494E765-9EE8-4E2F-9E78-D56B066265A9}" dt="2019-12-17T12:27:46.262" v="902" actId="478"/>
          <ac:spMkLst>
            <pc:docMk/>
            <pc:sldMk cId="2098173666" sldId="287"/>
            <ac:spMk id="10" creationId="{F28ECC4C-95F1-448F-9CD6-AFB6D69E220E}"/>
          </ac:spMkLst>
        </pc:spChg>
        <pc:spChg chg="add mod">
          <ac:chgData name="Aline Ferreira de Quadros" userId="727693f86018bfba" providerId="LiveId" clId="{A494E765-9EE8-4E2F-9E78-D56B066265A9}" dt="2019-12-17T12:03:34.313" v="875" actId="14100"/>
          <ac:spMkLst>
            <pc:docMk/>
            <pc:sldMk cId="2098173666" sldId="287"/>
            <ac:spMk id="11" creationId="{46F9EFD0-3482-461C-A562-EFFEB2019CC1}"/>
          </ac:spMkLst>
        </pc:spChg>
        <pc:spChg chg="del mod">
          <ac:chgData name="Aline Ferreira de Quadros" userId="727693f86018bfba" providerId="LiveId" clId="{A494E765-9EE8-4E2F-9E78-D56B066265A9}" dt="2019-12-17T12:27:46.262" v="902" actId="478"/>
          <ac:spMkLst>
            <pc:docMk/>
            <pc:sldMk cId="2098173666" sldId="287"/>
            <ac:spMk id="12" creationId="{39A720D7-7D47-4046-AEBC-282861B93E64}"/>
          </ac:spMkLst>
        </pc:spChg>
        <pc:spChg chg="add mod">
          <ac:chgData name="Aline Ferreira de Quadros" userId="727693f86018bfba" providerId="LiveId" clId="{A494E765-9EE8-4E2F-9E78-D56B066265A9}" dt="2019-12-17T12:02:00.417" v="865" actId="1076"/>
          <ac:spMkLst>
            <pc:docMk/>
            <pc:sldMk cId="2098173666" sldId="287"/>
            <ac:spMk id="14" creationId="{8162C0D6-7DD6-4EC3-8182-D421E29FDB57}"/>
          </ac:spMkLst>
        </pc:spChg>
        <pc:spChg chg="add mod">
          <ac:chgData name="Aline Ferreira de Quadros" userId="727693f86018bfba" providerId="LiveId" clId="{A494E765-9EE8-4E2F-9E78-D56B066265A9}" dt="2019-12-17T15:14:45.997" v="1569" actId="1076"/>
          <ac:spMkLst>
            <pc:docMk/>
            <pc:sldMk cId="2098173666" sldId="287"/>
            <ac:spMk id="16" creationId="{10E3E687-E8DD-4F9A-9CD5-42DA71C5F1F8}"/>
          </ac:spMkLst>
        </pc:spChg>
        <pc:spChg chg="add mod">
          <ac:chgData name="Aline Ferreira de Quadros" userId="727693f86018bfba" providerId="LiveId" clId="{A494E765-9EE8-4E2F-9E78-D56B066265A9}" dt="2019-12-17T15:14:51.525" v="1572" actId="20577"/>
          <ac:spMkLst>
            <pc:docMk/>
            <pc:sldMk cId="2098173666" sldId="287"/>
            <ac:spMk id="17" creationId="{0EF95484-0B9B-4B33-BF44-F9B62C29E4CD}"/>
          </ac:spMkLst>
        </pc:spChg>
        <pc:picChg chg="add mod">
          <ac:chgData name="Aline Ferreira de Quadros" userId="727693f86018bfba" providerId="LiveId" clId="{A494E765-9EE8-4E2F-9E78-D56B066265A9}" dt="2019-12-17T12:02:00.417" v="865" actId="1076"/>
          <ac:picMkLst>
            <pc:docMk/>
            <pc:sldMk cId="2098173666" sldId="287"/>
            <ac:picMk id="13" creationId="{46CCEB39-A059-4B59-A955-1034EB3D602E}"/>
          </ac:picMkLst>
        </pc:picChg>
        <pc:picChg chg="del">
          <ac:chgData name="Aline Ferreira de Quadros" userId="727693f86018bfba" providerId="LiveId" clId="{A494E765-9EE8-4E2F-9E78-D56B066265A9}" dt="2019-12-17T12:01:45.272" v="863" actId="478"/>
          <ac:picMkLst>
            <pc:docMk/>
            <pc:sldMk cId="2098173666" sldId="287"/>
            <ac:picMk id="15" creationId="{78927043-41BD-4508-A7D5-409AF257CAA6}"/>
          </ac:picMkLst>
        </pc:picChg>
      </pc:sldChg>
      <pc:sldChg chg="delSp modSp add">
        <pc:chgData name="Aline Ferreira de Quadros" userId="727693f86018bfba" providerId="LiveId" clId="{A494E765-9EE8-4E2F-9E78-D56B066265A9}" dt="2019-12-17T15:17:54.096" v="1594" actId="478"/>
        <pc:sldMkLst>
          <pc:docMk/>
          <pc:sldMk cId="2381031291" sldId="288"/>
        </pc:sldMkLst>
        <pc:spChg chg="mod">
          <ac:chgData name="Aline Ferreira de Quadros" userId="727693f86018bfba" providerId="LiveId" clId="{A494E765-9EE8-4E2F-9E78-D56B066265A9}" dt="2019-12-17T12:46:52.454" v="1221" actId="20577"/>
          <ac:spMkLst>
            <pc:docMk/>
            <pc:sldMk cId="2381031291" sldId="288"/>
            <ac:spMk id="2" creationId="{EED5ABFB-1EDB-43F7-8D3A-DE23F8A2EE9F}"/>
          </ac:spMkLst>
        </pc:spChg>
        <pc:spChg chg="mod">
          <ac:chgData name="Aline Ferreira de Quadros" userId="727693f86018bfba" providerId="LiveId" clId="{A494E765-9EE8-4E2F-9E78-D56B066265A9}" dt="2019-12-17T12:46:54.377" v="1222" actId="20577"/>
          <ac:spMkLst>
            <pc:docMk/>
            <pc:sldMk cId="2381031291" sldId="288"/>
            <ac:spMk id="5" creationId="{EDD8AB71-7A0E-4984-9F55-AFB572C9C123}"/>
          </ac:spMkLst>
        </pc:spChg>
        <pc:spChg chg="del">
          <ac:chgData name="Aline Ferreira de Quadros" userId="727693f86018bfba" providerId="LiveId" clId="{A494E765-9EE8-4E2F-9E78-D56B066265A9}" dt="2019-12-17T15:17:54.096" v="1594" actId="478"/>
          <ac:spMkLst>
            <pc:docMk/>
            <pc:sldMk cId="2381031291" sldId="288"/>
            <ac:spMk id="6" creationId="{6BA8D92B-D636-4067-BBC9-236BCDB2C37E}"/>
          </ac:spMkLst>
        </pc:spChg>
      </pc:sldChg>
      <pc:sldChg chg="delSp add">
        <pc:chgData name="Aline Ferreira de Quadros" userId="727693f86018bfba" providerId="LiveId" clId="{A494E765-9EE8-4E2F-9E78-D56B066265A9}" dt="2019-12-17T15:00:21.550" v="1237" actId="478"/>
        <pc:sldMkLst>
          <pc:docMk/>
          <pc:sldMk cId="2248085739" sldId="289"/>
        </pc:sldMkLst>
        <pc:spChg chg="del">
          <ac:chgData name="Aline Ferreira de Quadros" userId="727693f86018bfba" providerId="LiveId" clId="{A494E765-9EE8-4E2F-9E78-D56B066265A9}" dt="2019-12-17T15:00:21.550" v="1237" actId="478"/>
          <ac:spMkLst>
            <pc:docMk/>
            <pc:sldMk cId="2248085739" sldId="289"/>
            <ac:spMk id="6" creationId="{6BA8D92B-D636-4067-BBC9-236BCDB2C37E}"/>
          </ac:spMkLst>
        </pc:spChg>
      </pc:sldChg>
      <pc:sldChg chg="addSp delSp modSp add">
        <pc:chgData name="Aline Ferreira de Quadros" userId="727693f86018bfba" providerId="LiveId" clId="{A494E765-9EE8-4E2F-9E78-D56B066265A9}" dt="2019-12-17T15:09:55.368" v="1527" actId="1076"/>
        <pc:sldMkLst>
          <pc:docMk/>
          <pc:sldMk cId="3226668117" sldId="290"/>
        </pc:sldMkLst>
        <pc:spChg chg="mod">
          <ac:chgData name="Aline Ferreira de Quadros" userId="727693f86018bfba" providerId="LiveId" clId="{A494E765-9EE8-4E2F-9E78-D56B066265A9}" dt="2019-12-17T15:04:12.570" v="1488" actId="5793"/>
          <ac:spMkLst>
            <pc:docMk/>
            <pc:sldMk cId="3226668117" sldId="290"/>
            <ac:spMk id="4" creationId="{11B48F2E-AD2A-47F4-8AE2-C77A0409041C}"/>
          </ac:spMkLst>
        </pc:spChg>
        <pc:spChg chg="add mod">
          <ac:chgData name="Aline Ferreira de Quadros" userId="727693f86018bfba" providerId="LiveId" clId="{A494E765-9EE8-4E2F-9E78-D56B066265A9}" dt="2019-12-17T15:09:52.473" v="1526" actId="403"/>
          <ac:spMkLst>
            <pc:docMk/>
            <pc:sldMk cId="3226668117" sldId="290"/>
            <ac:spMk id="6" creationId="{F06F7B82-3A30-45DF-A578-AD3C824CB4F5}"/>
          </ac:spMkLst>
        </pc:spChg>
        <pc:spChg chg="mod">
          <ac:chgData name="Aline Ferreira de Quadros" userId="727693f86018bfba" providerId="LiveId" clId="{A494E765-9EE8-4E2F-9E78-D56B066265A9}" dt="2019-12-17T15:03:58.460" v="1481" actId="14100"/>
          <ac:spMkLst>
            <pc:docMk/>
            <pc:sldMk cId="3226668117" sldId="290"/>
            <ac:spMk id="8" creationId="{4F913CCB-2B22-46FB-8817-4DBD4DE9A3BF}"/>
          </ac:spMkLst>
        </pc:spChg>
        <pc:spChg chg="mod">
          <ac:chgData name="Aline Ferreira de Quadros" userId="727693f86018bfba" providerId="LiveId" clId="{A494E765-9EE8-4E2F-9E78-D56B066265A9}" dt="2019-12-17T15:04:15.821" v="1489" actId="14100"/>
          <ac:spMkLst>
            <pc:docMk/>
            <pc:sldMk cId="3226668117" sldId="290"/>
            <ac:spMk id="9" creationId="{D1E8CEAE-76B5-44F5-A856-BA8614E283D6}"/>
          </ac:spMkLst>
        </pc:spChg>
        <pc:picChg chg="add del mod">
          <ac:chgData name="Aline Ferreira de Quadros" userId="727693f86018bfba" providerId="LiveId" clId="{A494E765-9EE8-4E2F-9E78-D56B066265A9}" dt="2019-12-17T15:08:56.232" v="1516" actId="478"/>
          <ac:picMkLst>
            <pc:docMk/>
            <pc:sldMk cId="3226668117" sldId="290"/>
            <ac:picMk id="3074" creationId="{0DE0922A-8E05-43A0-AE90-624214BC7CB9}"/>
          </ac:picMkLst>
        </pc:picChg>
        <pc:picChg chg="add del mod">
          <ac:chgData name="Aline Ferreira de Quadros" userId="727693f86018bfba" providerId="LiveId" clId="{A494E765-9EE8-4E2F-9E78-D56B066265A9}" dt="2019-12-17T15:09:55.368" v="1527" actId="1076"/>
          <ac:picMkLst>
            <pc:docMk/>
            <pc:sldMk cId="3226668117" sldId="290"/>
            <ac:picMk id="3076" creationId="{48A8D0A9-7FE5-4F2E-88CC-A70B9B151150}"/>
          </ac:picMkLst>
        </pc:picChg>
      </pc:sldChg>
      <pc:sldChg chg="addSp delSp modSp add setBg">
        <pc:chgData name="Aline Ferreira de Quadros" userId="727693f86018bfba" providerId="LiveId" clId="{A494E765-9EE8-4E2F-9E78-D56B066265A9}" dt="2019-12-17T15:12:24.274" v="1544" actId="14100"/>
        <pc:sldMkLst>
          <pc:docMk/>
          <pc:sldMk cId="791052617" sldId="291"/>
        </pc:sldMkLst>
        <pc:spChg chg="mod">
          <ac:chgData name="Aline Ferreira de Quadros" userId="727693f86018bfba" providerId="LiveId" clId="{A494E765-9EE8-4E2F-9E78-D56B066265A9}" dt="2019-12-17T15:12:16.595" v="1543"/>
          <ac:spMkLst>
            <pc:docMk/>
            <pc:sldMk cId="791052617" sldId="291"/>
            <ac:spMk id="6" creationId="{F06F7B82-3A30-45DF-A578-AD3C824CB4F5}"/>
          </ac:spMkLst>
        </pc:spChg>
        <pc:spChg chg="mod">
          <ac:chgData name="Aline Ferreira de Quadros" userId="727693f86018bfba" providerId="LiveId" clId="{A494E765-9EE8-4E2F-9E78-D56B066265A9}" dt="2019-12-17T15:12:24.274" v="1544" actId="14100"/>
          <ac:spMkLst>
            <pc:docMk/>
            <pc:sldMk cId="791052617" sldId="291"/>
            <ac:spMk id="8" creationId="{4F913CCB-2B22-46FB-8817-4DBD4DE9A3BF}"/>
          </ac:spMkLst>
        </pc:spChg>
        <pc:picChg chg="add del mod">
          <ac:chgData name="Aline Ferreira de Quadros" userId="727693f86018bfba" providerId="LiveId" clId="{A494E765-9EE8-4E2F-9E78-D56B066265A9}" dt="2019-12-17T15:10:46.434" v="1531" actId="478"/>
          <ac:picMkLst>
            <pc:docMk/>
            <pc:sldMk cId="791052617" sldId="291"/>
            <ac:picMk id="4098" creationId="{E6448509-DEC2-43FE-BCED-EB19F657C393}"/>
          </ac:picMkLst>
        </pc:picChg>
        <pc:picChg chg="add del mod">
          <ac:chgData name="Aline Ferreira de Quadros" userId="727693f86018bfba" providerId="LiveId" clId="{A494E765-9EE8-4E2F-9E78-D56B066265A9}" dt="2019-12-17T15:10:57.743" v="1534" actId="478"/>
          <ac:picMkLst>
            <pc:docMk/>
            <pc:sldMk cId="791052617" sldId="291"/>
            <ac:picMk id="4100" creationId="{4E63E984-A1B4-4080-A729-BFC12CFDB21D}"/>
          </ac:picMkLst>
        </pc:picChg>
        <pc:picChg chg="add del mod">
          <ac:chgData name="Aline Ferreira de Quadros" userId="727693f86018bfba" providerId="LiveId" clId="{A494E765-9EE8-4E2F-9E78-D56B066265A9}" dt="2019-12-17T15:11:38.198" v="1537" actId="478"/>
          <ac:picMkLst>
            <pc:docMk/>
            <pc:sldMk cId="791052617" sldId="291"/>
            <ac:picMk id="4102" creationId="{E97335F1-B226-4766-A4B2-450C5BC737AA}"/>
          </ac:picMkLst>
        </pc:picChg>
        <pc:picChg chg="add mod">
          <ac:chgData name="Aline Ferreira de Quadros" userId="727693f86018bfba" providerId="LiveId" clId="{A494E765-9EE8-4E2F-9E78-D56B066265A9}" dt="2019-12-17T15:12:07.223" v="1541" actId="1076"/>
          <ac:picMkLst>
            <pc:docMk/>
            <pc:sldMk cId="791052617" sldId="291"/>
            <ac:picMk id="4104" creationId="{237F1616-95DD-4530-9154-4FEC036DDE27}"/>
          </ac:picMkLst>
        </pc:picChg>
      </pc:sldChg>
      <pc:sldChg chg="add ord">
        <pc:chgData name="Aline Ferreira de Quadros" userId="727693f86018bfba" providerId="LiveId" clId="{A494E765-9EE8-4E2F-9E78-D56B066265A9}" dt="2019-12-17T15:13:03.076" v="1547"/>
        <pc:sldMkLst>
          <pc:docMk/>
          <pc:sldMk cId="2193112764" sldId="292"/>
        </pc:sldMkLst>
      </pc:sldChg>
      <pc:sldChg chg="add">
        <pc:chgData name="Aline Ferreira de Quadros" userId="727693f86018bfba" providerId="LiveId" clId="{A494E765-9EE8-4E2F-9E78-D56B066265A9}" dt="2019-12-17T15:22:51.247" v="1670"/>
        <pc:sldMkLst>
          <pc:docMk/>
          <pc:sldMk cId="3988993207" sldId="293"/>
        </pc:sldMkLst>
      </pc:sldChg>
      <pc:sldChg chg="delSp add">
        <pc:chgData name="Aline Ferreira de Quadros" userId="727693f86018bfba" providerId="LiveId" clId="{A494E765-9EE8-4E2F-9E78-D56B066265A9}" dt="2019-12-17T15:23:08.345" v="1675" actId="478"/>
        <pc:sldMkLst>
          <pc:docMk/>
          <pc:sldMk cId="1567622047" sldId="294"/>
        </pc:sldMkLst>
        <pc:spChg chg="del">
          <ac:chgData name="Aline Ferreira de Quadros" userId="727693f86018bfba" providerId="LiveId" clId="{A494E765-9EE8-4E2F-9E78-D56B066265A9}" dt="2019-12-17T15:23:08.345" v="1675" actId="478"/>
          <ac:spMkLst>
            <pc:docMk/>
            <pc:sldMk cId="1567622047" sldId="294"/>
            <ac:spMk id="2" creationId="{1A0E445D-0E2B-4103-A773-F3EFC5EAD425}"/>
          </ac:spMkLst>
        </pc:spChg>
        <pc:spChg chg="del">
          <ac:chgData name="Aline Ferreira de Quadros" userId="727693f86018bfba" providerId="LiveId" clId="{A494E765-9EE8-4E2F-9E78-D56B066265A9}" dt="2019-12-17T15:23:03.846" v="1673" actId="478"/>
          <ac:spMkLst>
            <pc:docMk/>
            <pc:sldMk cId="1567622047" sldId="294"/>
            <ac:spMk id="11" creationId="{2591B35F-8F6B-4AEE-9D3D-D5B6C967E2C4}"/>
          </ac:spMkLst>
        </pc:spChg>
        <pc:spChg chg="del">
          <ac:chgData name="Aline Ferreira de Quadros" userId="727693f86018bfba" providerId="LiveId" clId="{A494E765-9EE8-4E2F-9E78-D56B066265A9}" dt="2019-12-17T15:23:06.643" v="1674" actId="478"/>
          <ac:spMkLst>
            <pc:docMk/>
            <pc:sldMk cId="1567622047" sldId="294"/>
            <ac:spMk id="13" creationId="{BFE5456B-3110-48AB-AC72-F1406D6919A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9F0E1-D30E-49C3-A2D4-5BC91492A8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8CB005-98DF-4E87-9586-AE73B87B87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583856-4502-4D0E-8770-F477AF65902B}"/>
              </a:ext>
            </a:extLst>
          </p:cNvPr>
          <p:cNvSpPr>
            <a:spLocks noGrp="1"/>
          </p:cNvSpPr>
          <p:nvPr>
            <p:ph type="dt" sz="half" idx="10"/>
          </p:nvPr>
        </p:nvSpPr>
        <p:spPr/>
        <p:txBody>
          <a:bodyPr/>
          <a:lstStyle/>
          <a:p>
            <a:fld id="{5DD4F566-56F1-4F3D-9734-77C3F63412E4}" type="datetimeFigureOut">
              <a:rPr lang="en-US" smtClean="0"/>
              <a:t>17-Dec-19</a:t>
            </a:fld>
            <a:endParaRPr lang="en-US"/>
          </a:p>
        </p:txBody>
      </p:sp>
      <p:sp>
        <p:nvSpPr>
          <p:cNvPr id="5" name="Footer Placeholder 4">
            <a:extLst>
              <a:ext uri="{FF2B5EF4-FFF2-40B4-BE49-F238E27FC236}">
                <a16:creationId xmlns:a16="http://schemas.microsoft.com/office/drawing/2014/main" id="{3A1049D1-2451-4012-8CC3-08F22523B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7AB32-708D-4C5E-9B29-DE39D06C6FB7}"/>
              </a:ext>
            </a:extLst>
          </p:cNvPr>
          <p:cNvSpPr>
            <a:spLocks noGrp="1"/>
          </p:cNvSpPr>
          <p:nvPr>
            <p:ph type="sldNum" sz="quarter" idx="12"/>
          </p:nvPr>
        </p:nvSpPr>
        <p:spPr/>
        <p:txBody>
          <a:bodyPr/>
          <a:lstStyle/>
          <a:p>
            <a:fld id="{4D27C851-A206-47FC-9B36-6A68EAC5A9B8}" type="slidenum">
              <a:rPr lang="en-US" smtClean="0"/>
              <a:t>‹#›</a:t>
            </a:fld>
            <a:endParaRPr lang="en-US"/>
          </a:p>
        </p:txBody>
      </p:sp>
    </p:spTree>
    <p:extLst>
      <p:ext uri="{BB962C8B-B14F-4D97-AF65-F5344CB8AC3E}">
        <p14:creationId xmlns:p14="http://schemas.microsoft.com/office/powerpoint/2010/main" val="395621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5E2A-91F3-433A-8885-532F5ABEC1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245411-BF8B-4333-BA72-98AB25492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9B2E1-F44C-4A17-A96D-BF6CE0D668E0}"/>
              </a:ext>
            </a:extLst>
          </p:cNvPr>
          <p:cNvSpPr>
            <a:spLocks noGrp="1"/>
          </p:cNvSpPr>
          <p:nvPr>
            <p:ph type="dt" sz="half" idx="10"/>
          </p:nvPr>
        </p:nvSpPr>
        <p:spPr/>
        <p:txBody>
          <a:bodyPr/>
          <a:lstStyle/>
          <a:p>
            <a:fld id="{5DD4F566-56F1-4F3D-9734-77C3F63412E4}" type="datetimeFigureOut">
              <a:rPr lang="en-US" smtClean="0"/>
              <a:t>17-Dec-19</a:t>
            </a:fld>
            <a:endParaRPr lang="en-US"/>
          </a:p>
        </p:txBody>
      </p:sp>
      <p:sp>
        <p:nvSpPr>
          <p:cNvPr id="5" name="Footer Placeholder 4">
            <a:extLst>
              <a:ext uri="{FF2B5EF4-FFF2-40B4-BE49-F238E27FC236}">
                <a16:creationId xmlns:a16="http://schemas.microsoft.com/office/drawing/2014/main" id="{2B1AE075-35C1-459F-83E7-01477DCAC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F480C-4B26-4F72-BE4A-EFFF11602868}"/>
              </a:ext>
            </a:extLst>
          </p:cNvPr>
          <p:cNvSpPr>
            <a:spLocks noGrp="1"/>
          </p:cNvSpPr>
          <p:nvPr>
            <p:ph type="sldNum" sz="quarter" idx="12"/>
          </p:nvPr>
        </p:nvSpPr>
        <p:spPr/>
        <p:txBody>
          <a:bodyPr/>
          <a:lstStyle/>
          <a:p>
            <a:fld id="{4D27C851-A206-47FC-9B36-6A68EAC5A9B8}" type="slidenum">
              <a:rPr lang="en-US" smtClean="0"/>
              <a:t>‹#›</a:t>
            </a:fld>
            <a:endParaRPr lang="en-US"/>
          </a:p>
        </p:txBody>
      </p:sp>
    </p:spTree>
    <p:extLst>
      <p:ext uri="{BB962C8B-B14F-4D97-AF65-F5344CB8AC3E}">
        <p14:creationId xmlns:p14="http://schemas.microsoft.com/office/powerpoint/2010/main" val="333144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FCB11F-5803-456A-9AEC-0A389A8B23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ADDED7-D5F8-4822-9542-CE44A10A8B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E5701C-12EF-4412-AAEC-3150DF379712}"/>
              </a:ext>
            </a:extLst>
          </p:cNvPr>
          <p:cNvSpPr>
            <a:spLocks noGrp="1"/>
          </p:cNvSpPr>
          <p:nvPr>
            <p:ph type="dt" sz="half" idx="10"/>
          </p:nvPr>
        </p:nvSpPr>
        <p:spPr/>
        <p:txBody>
          <a:bodyPr/>
          <a:lstStyle/>
          <a:p>
            <a:fld id="{5DD4F566-56F1-4F3D-9734-77C3F63412E4}" type="datetimeFigureOut">
              <a:rPr lang="en-US" smtClean="0"/>
              <a:t>17-Dec-19</a:t>
            </a:fld>
            <a:endParaRPr lang="en-US"/>
          </a:p>
        </p:txBody>
      </p:sp>
      <p:sp>
        <p:nvSpPr>
          <p:cNvPr id="5" name="Footer Placeholder 4">
            <a:extLst>
              <a:ext uri="{FF2B5EF4-FFF2-40B4-BE49-F238E27FC236}">
                <a16:creationId xmlns:a16="http://schemas.microsoft.com/office/drawing/2014/main" id="{3950FF3F-9AD9-4D97-BC70-68DE82893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0E997-B88C-4427-A577-1BA53368FC05}"/>
              </a:ext>
            </a:extLst>
          </p:cNvPr>
          <p:cNvSpPr>
            <a:spLocks noGrp="1"/>
          </p:cNvSpPr>
          <p:nvPr>
            <p:ph type="sldNum" sz="quarter" idx="12"/>
          </p:nvPr>
        </p:nvSpPr>
        <p:spPr/>
        <p:txBody>
          <a:bodyPr/>
          <a:lstStyle/>
          <a:p>
            <a:fld id="{4D27C851-A206-47FC-9B36-6A68EAC5A9B8}" type="slidenum">
              <a:rPr lang="en-US" smtClean="0"/>
              <a:t>‹#›</a:t>
            </a:fld>
            <a:endParaRPr lang="en-US"/>
          </a:p>
        </p:txBody>
      </p:sp>
    </p:spTree>
    <p:extLst>
      <p:ext uri="{BB962C8B-B14F-4D97-AF65-F5344CB8AC3E}">
        <p14:creationId xmlns:p14="http://schemas.microsoft.com/office/powerpoint/2010/main" val="77173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ABF6-1B69-4020-AB70-CFC3A7890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AD77D4-B007-4849-B7EB-EC329916BE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2ED2A-B2A3-4781-A65A-60991D4A68A5}"/>
              </a:ext>
            </a:extLst>
          </p:cNvPr>
          <p:cNvSpPr>
            <a:spLocks noGrp="1"/>
          </p:cNvSpPr>
          <p:nvPr>
            <p:ph type="dt" sz="half" idx="10"/>
          </p:nvPr>
        </p:nvSpPr>
        <p:spPr/>
        <p:txBody>
          <a:bodyPr/>
          <a:lstStyle/>
          <a:p>
            <a:fld id="{5DD4F566-56F1-4F3D-9734-77C3F63412E4}" type="datetimeFigureOut">
              <a:rPr lang="en-US" smtClean="0"/>
              <a:t>17-Dec-19</a:t>
            </a:fld>
            <a:endParaRPr lang="en-US"/>
          </a:p>
        </p:txBody>
      </p:sp>
      <p:sp>
        <p:nvSpPr>
          <p:cNvPr id="5" name="Footer Placeholder 4">
            <a:extLst>
              <a:ext uri="{FF2B5EF4-FFF2-40B4-BE49-F238E27FC236}">
                <a16:creationId xmlns:a16="http://schemas.microsoft.com/office/drawing/2014/main" id="{4DDDE4AF-94C4-49CF-8A46-2C45D81FA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F2A19-B456-4CD8-BD91-8D7D97D13641}"/>
              </a:ext>
            </a:extLst>
          </p:cNvPr>
          <p:cNvSpPr>
            <a:spLocks noGrp="1"/>
          </p:cNvSpPr>
          <p:nvPr>
            <p:ph type="sldNum" sz="quarter" idx="12"/>
          </p:nvPr>
        </p:nvSpPr>
        <p:spPr/>
        <p:txBody>
          <a:bodyPr/>
          <a:lstStyle/>
          <a:p>
            <a:fld id="{4D27C851-A206-47FC-9B36-6A68EAC5A9B8}" type="slidenum">
              <a:rPr lang="en-US" smtClean="0"/>
              <a:t>‹#›</a:t>
            </a:fld>
            <a:endParaRPr lang="en-US"/>
          </a:p>
        </p:txBody>
      </p:sp>
    </p:spTree>
    <p:extLst>
      <p:ext uri="{BB962C8B-B14F-4D97-AF65-F5344CB8AC3E}">
        <p14:creationId xmlns:p14="http://schemas.microsoft.com/office/powerpoint/2010/main" val="1424510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B9A4A-9146-4A39-B4E8-5AFB98B61B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370C82-8EFB-432C-869A-F4BDA5AC7B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E3992E-D807-4D72-B287-D3F4BE428222}"/>
              </a:ext>
            </a:extLst>
          </p:cNvPr>
          <p:cNvSpPr>
            <a:spLocks noGrp="1"/>
          </p:cNvSpPr>
          <p:nvPr>
            <p:ph type="dt" sz="half" idx="10"/>
          </p:nvPr>
        </p:nvSpPr>
        <p:spPr/>
        <p:txBody>
          <a:bodyPr/>
          <a:lstStyle/>
          <a:p>
            <a:fld id="{5DD4F566-56F1-4F3D-9734-77C3F63412E4}" type="datetimeFigureOut">
              <a:rPr lang="en-US" smtClean="0"/>
              <a:t>17-Dec-19</a:t>
            </a:fld>
            <a:endParaRPr lang="en-US"/>
          </a:p>
        </p:txBody>
      </p:sp>
      <p:sp>
        <p:nvSpPr>
          <p:cNvPr id="5" name="Footer Placeholder 4">
            <a:extLst>
              <a:ext uri="{FF2B5EF4-FFF2-40B4-BE49-F238E27FC236}">
                <a16:creationId xmlns:a16="http://schemas.microsoft.com/office/drawing/2014/main" id="{B90BEE64-39E6-4677-AF94-275667050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31BB7-A46C-4F13-8FCE-18DB66742F49}"/>
              </a:ext>
            </a:extLst>
          </p:cNvPr>
          <p:cNvSpPr>
            <a:spLocks noGrp="1"/>
          </p:cNvSpPr>
          <p:nvPr>
            <p:ph type="sldNum" sz="quarter" idx="12"/>
          </p:nvPr>
        </p:nvSpPr>
        <p:spPr/>
        <p:txBody>
          <a:bodyPr/>
          <a:lstStyle/>
          <a:p>
            <a:fld id="{4D27C851-A206-47FC-9B36-6A68EAC5A9B8}" type="slidenum">
              <a:rPr lang="en-US" smtClean="0"/>
              <a:t>‹#›</a:t>
            </a:fld>
            <a:endParaRPr lang="en-US"/>
          </a:p>
        </p:txBody>
      </p:sp>
    </p:spTree>
    <p:extLst>
      <p:ext uri="{BB962C8B-B14F-4D97-AF65-F5344CB8AC3E}">
        <p14:creationId xmlns:p14="http://schemas.microsoft.com/office/powerpoint/2010/main" val="3307744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C2A4C-4028-46DF-85C7-6B43BF3754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BBF5BC-3325-4D98-BB7F-12FF2B9F0B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02931E-C2E5-4BF3-B1BC-B4D182649D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E48C24-8812-48B7-B69F-E2A09061B797}"/>
              </a:ext>
            </a:extLst>
          </p:cNvPr>
          <p:cNvSpPr>
            <a:spLocks noGrp="1"/>
          </p:cNvSpPr>
          <p:nvPr>
            <p:ph type="dt" sz="half" idx="10"/>
          </p:nvPr>
        </p:nvSpPr>
        <p:spPr/>
        <p:txBody>
          <a:bodyPr/>
          <a:lstStyle/>
          <a:p>
            <a:fld id="{5DD4F566-56F1-4F3D-9734-77C3F63412E4}" type="datetimeFigureOut">
              <a:rPr lang="en-US" smtClean="0"/>
              <a:t>17-Dec-19</a:t>
            </a:fld>
            <a:endParaRPr lang="en-US"/>
          </a:p>
        </p:txBody>
      </p:sp>
      <p:sp>
        <p:nvSpPr>
          <p:cNvPr id="6" name="Footer Placeholder 5">
            <a:extLst>
              <a:ext uri="{FF2B5EF4-FFF2-40B4-BE49-F238E27FC236}">
                <a16:creationId xmlns:a16="http://schemas.microsoft.com/office/drawing/2014/main" id="{82DFA692-4915-4CC5-881A-9C0768876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41997-E350-4BBB-89C5-1AAE1D6340BC}"/>
              </a:ext>
            </a:extLst>
          </p:cNvPr>
          <p:cNvSpPr>
            <a:spLocks noGrp="1"/>
          </p:cNvSpPr>
          <p:nvPr>
            <p:ph type="sldNum" sz="quarter" idx="12"/>
          </p:nvPr>
        </p:nvSpPr>
        <p:spPr/>
        <p:txBody>
          <a:bodyPr/>
          <a:lstStyle/>
          <a:p>
            <a:fld id="{4D27C851-A206-47FC-9B36-6A68EAC5A9B8}" type="slidenum">
              <a:rPr lang="en-US" smtClean="0"/>
              <a:t>‹#›</a:t>
            </a:fld>
            <a:endParaRPr lang="en-US"/>
          </a:p>
        </p:txBody>
      </p:sp>
    </p:spTree>
    <p:extLst>
      <p:ext uri="{BB962C8B-B14F-4D97-AF65-F5344CB8AC3E}">
        <p14:creationId xmlns:p14="http://schemas.microsoft.com/office/powerpoint/2010/main" val="1067889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E4B5-57A1-4E41-8090-7A4646681A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001903-3984-4F42-B036-C50178EB55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C813ED-6B82-40AD-A575-A9F14EB222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CCC458-85A0-4B15-A8A2-23A5A3F19D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B0922F-1EFD-4B80-81B2-CBFD0850A5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7455F-5A71-45B9-BE17-57B9DCEC1D37}"/>
              </a:ext>
            </a:extLst>
          </p:cNvPr>
          <p:cNvSpPr>
            <a:spLocks noGrp="1"/>
          </p:cNvSpPr>
          <p:nvPr>
            <p:ph type="dt" sz="half" idx="10"/>
          </p:nvPr>
        </p:nvSpPr>
        <p:spPr/>
        <p:txBody>
          <a:bodyPr/>
          <a:lstStyle/>
          <a:p>
            <a:fld id="{5DD4F566-56F1-4F3D-9734-77C3F63412E4}" type="datetimeFigureOut">
              <a:rPr lang="en-US" smtClean="0"/>
              <a:t>17-Dec-19</a:t>
            </a:fld>
            <a:endParaRPr lang="en-US"/>
          </a:p>
        </p:txBody>
      </p:sp>
      <p:sp>
        <p:nvSpPr>
          <p:cNvPr id="8" name="Footer Placeholder 7">
            <a:extLst>
              <a:ext uri="{FF2B5EF4-FFF2-40B4-BE49-F238E27FC236}">
                <a16:creationId xmlns:a16="http://schemas.microsoft.com/office/drawing/2014/main" id="{E45CB18B-0DBC-4CEA-B669-390BD13A3B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50D86B-E72B-4611-A1BB-019C0119D4AE}"/>
              </a:ext>
            </a:extLst>
          </p:cNvPr>
          <p:cNvSpPr>
            <a:spLocks noGrp="1"/>
          </p:cNvSpPr>
          <p:nvPr>
            <p:ph type="sldNum" sz="quarter" idx="12"/>
          </p:nvPr>
        </p:nvSpPr>
        <p:spPr/>
        <p:txBody>
          <a:bodyPr/>
          <a:lstStyle/>
          <a:p>
            <a:fld id="{4D27C851-A206-47FC-9B36-6A68EAC5A9B8}" type="slidenum">
              <a:rPr lang="en-US" smtClean="0"/>
              <a:t>‹#›</a:t>
            </a:fld>
            <a:endParaRPr lang="en-US"/>
          </a:p>
        </p:txBody>
      </p:sp>
    </p:spTree>
    <p:extLst>
      <p:ext uri="{BB962C8B-B14F-4D97-AF65-F5344CB8AC3E}">
        <p14:creationId xmlns:p14="http://schemas.microsoft.com/office/powerpoint/2010/main" val="3436455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F5B3-10B3-4A37-859A-1E737A5C2A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3AE1C4-6AEC-430B-9B88-FEFC4182ECA0}"/>
              </a:ext>
            </a:extLst>
          </p:cNvPr>
          <p:cNvSpPr>
            <a:spLocks noGrp="1"/>
          </p:cNvSpPr>
          <p:nvPr>
            <p:ph type="dt" sz="half" idx="10"/>
          </p:nvPr>
        </p:nvSpPr>
        <p:spPr/>
        <p:txBody>
          <a:bodyPr/>
          <a:lstStyle/>
          <a:p>
            <a:fld id="{5DD4F566-56F1-4F3D-9734-77C3F63412E4}" type="datetimeFigureOut">
              <a:rPr lang="en-US" smtClean="0"/>
              <a:t>17-Dec-19</a:t>
            </a:fld>
            <a:endParaRPr lang="en-US"/>
          </a:p>
        </p:txBody>
      </p:sp>
      <p:sp>
        <p:nvSpPr>
          <p:cNvPr id="4" name="Footer Placeholder 3">
            <a:extLst>
              <a:ext uri="{FF2B5EF4-FFF2-40B4-BE49-F238E27FC236}">
                <a16:creationId xmlns:a16="http://schemas.microsoft.com/office/drawing/2014/main" id="{35EBE1D6-CA4C-46D8-AFEB-1537FE1DED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DB327E-6FD2-4999-BED9-CBDFD3C264DB}"/>
              </a:ext>
            </a:extLst>
          </p:cNvPr>
          <p:cNvSpPr>
            <a:spLocks noGrp="1"/>
          </p:cNvSpPr>
          <p:nvPr>
            <p:ph type="sldNum" sz="quarter" idx="12"/>
          </p:nvPr>
        </p:nvSpPr>
        <p:spPr/>
        <p:txBody>
          <a:bodyPr/>
          <a:lstStyle/>
          <a:p>
            <a:fld id="{4D27C851-A206-47FC-9B36-6A68EAC5A9B8}" type="slidenum">
              <a:rPr lang="en-US" smtClean="0"/>
              <a:t>‹#›</a:t>
            </a:fld>
            <a:endParaRPr lang="en-US"/>
          </a:p>
        </p:txBody>
      </p:sp>
    </p:spTree>
    <p:extLst>
      <p:ext uri="{BB962C8B-B14F-4D97-AF65-F5344CB8AC3E}">
        <p14:creationId xmlns:p14="http://schemas.microsoft.com/office/powerpoint/2010/main" val="117547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283181-62E5-49A0-9DFE-882B0843761E}"/>
              </a:ext>
            </a:extLst>
          </p:cNvPr>
          <p:cNvSpPr>
            <a:spLocks noGrp="1"/>
          </p:cNvSpPr>
          <p:nvPr>
            <p:ph type="dt" sz="half" idx="10"/>
          </p:nvPr>
        </p:nvSpPr>
        <p:spPr/>
        <p:txBody>
          <a:bodyPr/>
          <a:lstStyle/>
          <a:p>
            <a:fld id="{5DD4F566-56F1-4F3D-9734-77C3F63412E4}" type="datetimeFigureOut">
              <a:rPr lang="en-US" smtClean="0"/>
              <a:t>17-Dec-19</a:t>
            </a:fld>
            <a:endParaRPr lang="en-US"/>
          </a:p>
        </p:txBody>
      </p:sp>
      <p:sp>
        <p:nvSpPr>
          <p:cNvPr id="3" name="Footer Placeholder 2">
            <a:extLst>
              <a:ext uri="{FF2B5EF4-FFF2-40B4-BE49-F238E27FC236}">
                <a16:creationId xmlns:a16="http://schemas.microsoft.com/office/drawing/2014/main" id="{910C31EC-2EFB-4E77-ACC2-242645A3D2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EC282B-33C0-44DC-A26D-92798AB9F936}"/>
              </a:ext>
            </a:extLst>
          </p:cNvPr>
          <p:cNvSpPr>
            <a:spLocks noGrp="1"/>
          </p:cNvSpPr>
          <p:nvPr>
            <p:ph type="sldNum" sz="quarter" idx="12"/>
          </p:nvPr>
        </p:nvSpPr>
        <p:spPr/>
        <p:txBody>
          <a:bodyPr/>
          <a:lstStyle/>
          <a:p>
            <a:fld id="{4D27C851-A206-47FC-9B36-6A68EAC5A9B8}" type="slidenum">
              <a:rPr lang="en-US" smtClean="0"/>
              <a:t>‹#›</a:t>
            </a:fld>
            <a:endParaRPr lang="en-US"/>
          </a:p>
        </p:txBody>
      </p:sp>
    </p:spTree>
    <p:extLst>
      <p:ext uri="{BB962C8B-B14F-4D97-AF65-F5344CB8AC3E}">
        <p14:creationId xmlns:p14="http://schemas.microsoft.com/office/powerpoint/2010/main" val="117797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22FC-4DE3-40A6-8F69-3B5BC744C9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8619D6-E3E6-417F-A52F-0BC3D3F0AC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62A055-53A4-4C2C-8C38-1BB7BC8144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F2A7CD-F2AE-4097-951B-EE1B9852BF13}"/>
              </a:ext>
            </a:extLst>
          </p:cNvPr>
          <p:cNvSpPr>
            <a:spLocks noGrp="1"/>
          </p:cNvSpPr>
          <p:nvPr>
            <p:ph type="dt" sz="half" idx="10"/>
          </p:nvPr>
        </p:nvSpPr>
        <p:spPr/>
        <p:txBody>
          <a:bodyPr/>
          <a:lstStyle/>
          <a:p>
            <a:fld id="{5DD4F566-56F1-4F3D-9734-77C3F63412E4}" type="datetimeFigureOut">
              <a:rPr lang="en-US" smtClean="0"/>
              <a:t>17-Dec-19</a:t>
            </a:fld>
            <a:endParaRPr lang="en-US"/>
          </a:p>
        </p:txBody>
      </p:sp>
      <p:sp>
        <p:nvSpPr>
          <p:cNvPr id="6" name="Footer Placeholder 5">
            <a:extLst>
              <a:ext uri="{FF2B5EF4-FFF2-40B4-BE49-F238E27FC236}">
                <a16:creationId xmlns:a16="http://schemas.microsoft.com/office/drawing/2014/main" id="{0D4B9660-F636-498F-87C6-8FCDCA8179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D7A17-A684-47D9-89C3-3A3E56A546CB}"/>
              </a:ext>
            </a:extLst>
          </p:cNvPr>
          <p:cNvSpPr>
            <a:spLocks noGrp="1"/>
          </p:cNvSpPr>
          <p:nvPr>
            <p:ph type="sldNum" sz="quarter" idx="12"/>
          </p:nvPr>
        </p:nvSpPr>
        <p:spPr/>
        <p:txBody>
          <a:bodyPr/>
          <a:lstStyle/>
          <a:p>
            <a:fld id="{4D27C851-A206-47FC-9B36-6A68EAC5A9B8}" type="slidenum">
              <a:rPr lang="en-US" smtClean="0"/>
              <a:t>‹#›</a:t>
            </a:fld>
            <a:endParaRPr lang="en-US"/>
          </a:p>
        </p:txBody>
      </p:sp>
    </p:spTree>
    <p:extLst>
      <p:ext uri="{BB962C8B-B14F-4D97-AF65-F5344CB8AC3E}">
        <p14:creationId xmlns:p14="http://schemas.microsoft.com/office/powerpoint/2010/main" val="2086440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28A2-0B50-42FB-8C6D-F9BBBF6115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AC2E41-0CEC-4D4A-95EB-033A19807F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05750B-5E01-4805-99DA-19C5FB8CA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76F08A-C59E-4410-AF71-76FD6ACFC643}"/>
              </a:ext>
            </a:extLst>
          </p:cNvPr>
          <p:cNvSpPr>
            <a:spLocks noGrp="1"/>
          </p:cNvSpPr>
          <p:nvPr>
            <p:ph type="dt" sz="half" idx="10"/>
          </p:nvPr>
        </p:nvSpPr>
        <p:spPr/>
        <p:txBody>
          <a:bodyPr/>
          <a:lstStyle/>
          <a:p>
            <a:fld id="{5DD4F566-56F1-4F3D-9734-77C3F63412E4}" type="datetimeFigureOut">
              <a:rPr lang="en-US" smtClean="0"/>
              <a:t>17-Dec-19</a:t>
            </a:fld>
            <a:endParaRPr lang="en-US"/>
          </a:p>
        </p:txBody>
      </p:sp>
      <p:sp>
        <p:nvSpPr>
          <p:cNvPr id="6" name="Footer Placeholder 5">
            <a:extLst>
              <a:ext uri="{FF2B5EF4-FFF2-40B4-BE49-F238E27FC236}">
                <a16:creationId xmlns:a16="http://schemas.microsoft.com/office/drawing/2014/main" id="{4201B649-0FCB-4033-B24A-F45296A6D9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D0333C-C7F0-4892-A98F-F2622C0A2866}"/>
              </a:ext>
            </a:extLst>
          </p:cNvPr>
          <p:cNvSpPr>
            <a:spLocks noGrp="1"/>
          </p:cNvSpPr>
          <p:nvPr>
            <p:ph type="sldNum" sz="quarter" idx="12"/>
          </p:nvPr>
        </p:nvSpPr>
        <p:spPr/>
        <p:txBody>
          <a:bodyPr/>
          <a:lstStyle/>
          <a:p>
            <a:fld id="{4D27C851-A206-47FC-9B36-6A68EAC5A9B8}" type="slidenum">
              <a:rPr lang="en-US" smtClean="0"/>
              <a:t>‹#›</a:t>
            </a:fld>
            <a:endParaRPr lang="en-US"/>
          </a:p>
        </p:txBody>
      </p:sp>
    </p:spTree>
    <p:extLst>
      <p:ext uri="{BB962C8B-B14F-4D97-AF65-F5344CB8AC3E}">
        <p14:creationId xmlns:p14="http://schemas.microsoft.com/office/powerpoint/2010/main" val="3893802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E661F8-A495-46A5-ACB8-FA96AC0D09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0B3D87-075F-44DF-AC65-27EB85BA4B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22C8A-FFB8-4EB1-9B2B-BA0EE19265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4F566-56F1-4F3D-9734-77C3F63412E4}" type="datetimeFigureOut">
              <a:rPr lang="en-US" smtClean="0"/>
              <a:t>17-Dec-19</a:t>
            </a:fld>
            <a:endParaRPr lang="en-US"/>
          </a:p>
        </p:txBody>
      </p:sp>
      <p:sp>
        <p:nvSpPr>
          <p:cNvPr id="5" name="Footer Placeholder 4">
            <a:extLst>
              <a:ext uri="{FF2B5EF4-FFF2-40B4-BE49-F238E27FC236}">
                <a16:creationId xmlns:a16="http://schemas.microsoft.com/office/drawing/2014/main" id="{29EA927E-A153-4C8F-8F9E-876972B428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0578E9-1788-4B15-ADDB-29D2455C87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7C851-A206-47FC-9B36-6A68EAC5A9B8}" type="slidenum">
              <a:rPr lang="en-US" smtClean="0"/>
              <a:t>‹#›</a:t>
            </a:fld>
            <a:endParaRPr lang="en-US"/>
          </a:p>
        </p:txBody>
      </p:sp>
    </p:spTree>
    <p:extLst>
      <p:ext uri="{BB962C8B-B14F-4D97-AF65-F5344CB8AC3E}">
        <p14:creationId xmlns:p14="http://schemas.microsoft.com/office/powerpoint/2010/main" val="3215750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arxiv.org/abs/1903.00553v2"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arxiv.org/abs/1805.07984v3" TargetMode="External"/><Relationship Id="rId2" Type="http://schemas.openxmlformats.org/officeDocument/2006/relationships/hyperlink" Target="http://arxiv.org/abs/1903.00553v2"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7.xml"/><Relationship Id="rId5" Type="http://schemas.microsoft.com/office/2007/relationships/hdphoto" Target="../media/hdphoto5.wdp"/><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microsoft.com/office/2007/relationships/hdphoto" Target="../media/hdphoto2.wdp"/><Relationship Id="rId4" Type="http://schemas.openxmlformats.org/officeDocument/2006/relationships/image" Target="../media/image4.jpe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14EB-E927-4558-9BB0-0197282DBFB4}"/>
              </a:ext>
            </a:extLst>
          </p:cNvPr>
          <p:cNvSpPr>
            <a:spLocks noGrp="1"/>
          </p:cNvSpPr>
          <p:nvPr>
            <p:ph type="ctrTitle"/>
          </p:nvPr>
        </p:nvSpPr>
        <p:spPr>
          <a:xfrm>
            <a:off x="319314" y="2127477"/>
            <a:ext cx="7815943" cy="1301523"/>
          </a:xfrm>
        </p:spPr>
        <p:txBody>
          <a:bodyPr>
            <a:normAutofit/>
          </a:bodyPr>
          <a:lstStyle/>
          <a:p>
            <a:r>
              <a:rPr lang="en-US" sz="8800" b="1" dirty="0">
                <a:effectLst>
                  <a:outerShdw blurRad="38100" dist="38100" dir="2700000" algn="tl">
                    <a:srgbClr val="000000">
                      <a:alpha val="43137"/>
                    </a:srgbClr>
                  </a:outerShdw>
                </a:effectLst>
                <a:latin typeface="Arial Nova" panose="020B0504020202020204" pitchFamily="34" charset="0"/>
              </a:rPr>
              <a:t>Papers, pls!</a:t>
            </a:r>
          </a:p>
        </p:txBody>
      </p:sp>
      <p:sp>
        <p:nvSpPr>
          <p:cNvPr id="6" name="Rectangle: Rounded Corners 5">
            <a:extLst>
              <a:ext uri="{FF2B5EF4-FFF2-40B4-BE49-F238E27FC236}">
                <a16:creationId xmlns:a16="http://schemas.microsoft.com/office/drawing/2014/main" id="{18A883C7-4926-40CF-ABD5-3B5D47F0C5F3}"/>
              </a:ext>
            </a:extLst>
          </p:cNvPr>
          <p:cNvSpPr/>
          <p:nvPr/>
        </p:nvSpPr>
        <p:spPr>
          <a:xfrm>
            <a:off x="1364343" y="3581789"/>
            <a:ext cx="5736772" cy="1033753"/>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6B4A597-16A7-40C8-9995-8451219BB7B7}"/>
              </a:ext>
            </a:extLst>
          </p:cNvPr>
          <p:cNvSpPr txBox="1">
            <a:spLocks/>
          </p:cNvSpPr>
          <p:nvPr/>
        </p:nvSpPr>
        <p:spPr>
          <a:xfrm>
            <a:off x="1201057" y="3581789"/>
            <a:ext cx="5736772" cy="103375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2800" dirty="0">
                <a:solidFill>
                  <a:schemeClr val="tx1">
                    <a:lumMod val="65000"/>
                    <a:lumOff val="35000"/>
                  </a:schemeClr>
                </a:solidFill>
                <a:latin typeface="Arial Nova Cond" panose="020B0506020202020204" pitchFamily="34" charset="0"/>
              </a:rPr>
              <a:t>A similarity-based recommendation system of research papers</a:t>
            </a:r>
          </a:p>
        </p:txBody>
      </p:sp>
      <p:sp>
        <p:nvSpPr>
          <p:cNvPr id="10" name="Rectangle: Rounded Corners 9">
            <a:extLst>
              <a:ext uri="{FF2B5EF4-FFF2-40B4-BE49-F238E27FC236}">
                <a16:creationId xmlns:a16="http://schemas.microsoft.com/office/drawing/2014/main" id="{797D7B05-4F52-49A5-A04F-227DD11A09E0}"/>
              </a:ext>
            </a:extLst>
          </p:cNvPr>
          <p:cNvSpPr/>
          <p:nvPr/>
        </p:nvSpPr>
        <p:spPr>
          <a:xfrm>
            <a:off x="8766629" y="145143"/>
            <a:ext cx="3272972" cy="660000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CC10A398-43FB-42FA-B234-870528AE445C}"/>
              </a:ext>
            </a:extLst>
          </p:cNvPr>
          <p:cNvSpPr txBox="1">
            <a:spLocks/>
          </p:cNvSpPr>
          <p:nvPr/>
        </p:nvSpPr>
        <p:spPr>
          <a:xfrm>
            <a:off x="9006115" y="5138044"/>
            <a:ext cx="2794000" cy="1301523"/>
          </a:xfrm>
          <a:prstGeom prst="rect">
            <a:avLst/>
          </a:prstGeom>
        </p:spPr>
        <p:txBody>
          <a:bodyPr vert="horz" lIns="91440" tIns="45720" rIns="91440" bIns="45720" rtlCol="0" anchor="b">
            <a:normAutofit fontScale="4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70000"/>
              </a:lnSpc>
            </a:pPr>
            <a:r>
              <a:rPr lang="en-US" sz="5500" b="1" dirty="0">
                <a:solidFill>
                  <a:schemeClr val="bg1"/>
                </a:solidFill>
                <a:latin typeface="Arial Nova" panose="020B0504020202020204" pitchFamily="34" charset="0"/>
              </a:rPr>
              <a:t>DATA SCIENCE RETREAT</a:t>
            </a:r>
          </a:p>
        </p:txBody>
      </p:sp>
      <p:sp>
        <p:nvSpPr>
          <p:cNvPr id="12" name="Title 1">
            <a:extLst>
              <a:ext uri="{FF2B5EF4-FFF2-40B4-BE49-F238E27FC236}">
                <a16:creationId xmlns:a16="http://schemas.microsoft.com/office/drawing/2014/main" id="{9B943383-9143-453D-A8A5-1DC9829FAE64}"/>
              </a:ext>
            </a:extLst>
          </p:cNvPr>
          <p:cNvSpPr txBox="1">
            <a:spLocks/>
          </p:cNvSpPr>
          <p:nvPr/>
        </p:nvSpPr>
        <p:spPr>
          <a:xfrm>
            <a:off x="9107715" y="4290161"/>
            <a:ext cx="2931886" cy="6507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rgbClr val="3BFBC9"/>
                </a:solidFill>
                <a:latin typeface="Arial Nova" panose="020B0504020202020204" pitchFamily="34" charset="0"/>
              </a:rPr>
              <a:t>Aline Quadros</a:t>
            </a:r>
          </a:p>
        </p:txBody>
      </p:sp>
    </p:spTree>
    <p:extLst>
      <p:ext uri="{BB962C8B-B14F-4D97-AF65-F5344CB8AC3E}">
        <p14:creationId xmlns:p14="http://schemas.microsoft.com/office/powerpoint/2010/main" val="1433694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36415A-AC67-4720-BD9B-D93C9014A476}"/>
              </a:ext>
            </a:extLst>
          </p:cNvPr>
          <p:cNvSpPr txBox="1"/>
          <p:nvPr/>
        </p:nvSpPr>
        <p:spPr>
          <a:xfrm>
            <a:off x="7228116" y="25030"/>
            <a:ext cx="5069330" cy="923330"/>
          </a:xfrm>
          <a:prstGeom prst="rect">
            <a:avLst/>
          </a:prstGeom>
          <a:noFill/>
        </p:spPr>
        <p:txBody>
          <a:bodyPr wrap="square" rtlCol="0">
            <a:spAutoFit/>
          </a:bodyPr>
          <a:lstStyle/>
          <a:p>
            <a:pPr algn="ctr"/>
            <a:r>
              <a:rPr lang="en-US" sz="5400" b="1" dirty="0">
                <a:highlight>
                  <a:srgbClr val="3BFBC9"/>
                </a:highlight>
              </a:rPr>
              <a:t> Process outline </a:t>
            </a:r>
          </a:p>
        </p:txBody>
      </p:sp>
      <p:sp>
        <p:nvSpPr>
          <p:cNvPr id="7" name="Rectangle: Rounded Corners 6">
            <a:extLst>
              <a:ext uri="{FF2B5EF4-FFF2-40B4-BE49-F238E27FC236}">
                <a16:creationId xmlns:a16="http://schemas.microsoft.com/office/drawing/2014/main" id="{80FA04DD-72F6-48F0-A160-BF6E66DB7DFC}"/>
              </a:ext>
            </a:extLst>
          </p:cNvPr>
          <p:cNvSpPr/>
          <p:nvPr/>
        </p:nvSpPr>
        <p:spPr>
          <a:xfrm>
            <a:off x="4943848" y="2135851"/>
            <a:ext cx="6464381" cy="3785978"/>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338F4D1-5758-4196-A032-DD23DDFDAE30}"/>
              </a:ext>
            </a:extLst>
          </p:cNvPr>
          <p:cNvSpPr txBox="1"/>
          <p:nvPr/>
        </p:nvSpPr>
        <p:spPr>
          <a:xfrm>
            <a:off x="5480108" y="2499209"/>
            <a:ext cx="5782978" cy="3170099"/>
          </a:xfrm>
          <a:prstGeom prst="rect">
            <a:avLst/>
          </a:prstGeom>
          <a:noFill/>
        </p:spPr>
        <p:txBody>
          <a:bodyPr wrap="square" rtlCol="0">
            <a:spAutoFit/>
          </a:bodyPr>
          <a:lstStyle/>
          <a:p>
            <a:pPr marL="571500" indent="-571500">
              <a:buFont typeface="Wingdings" panose="05000000000000000000" pitchFamily="2" charset="2"/>
              <a:buChar char="§"/>
            </a:pPr>
            <a:r>
              <a:rPr lang="en-US" sz="2800" b="1" dirty="0"/>
              <a:t>Remove equations, references</a:t>
            </a:r>
          </a:p>
          <a:p>
            <a:pPr marL="571500" indent="-571500">
              <a:buFont typeface="Wingdings" panose="05000000000000000000" pitchFamily="2" charset="2"/>
              <a:buChar char="§"/>
            </a:pPr>
            <a:r>
              <a:rPr lang="en-US" sz="2800" b="1" dirty="0"/>
              <a:t>Remove LaTeX formatting tags</a:t>
            </a:r>
          </a:p>
          <a:p>
            <a:pPr marL="571500" indent="-571500">
              <a:buFont typeface="Wingdings" panose="05000000000000000000" pitchFamily="2" charset="2"/>
              <a:buChar char="§"/>
            </a:pPr>
            <a:r>
              <a:rPr lang="en-US" sz="2800" b="1" dirty="0"/>
              <a:t>Remove stop words</a:t>
            </a:r>
          </a:p>
          <a:p>
            <a:pPr marL="571500" indent="-571500">
              <a:buFont typeface="Wingdings" panose="05000000000000000000" pitchFamily="2" charset="2"/>
              <a:buChar char="§"/>
            </a:pPr>
            <a:r>
              <a:rPr lang="en-US" sz="2800" b="1" dirty="0"/>
              <a:t>Lemmatization</a:t>
            </a:r>
          </a:p>
          <a:p>
            <a:pPr marL="571500" indent="-571500">
              <a:buFont typeface="Wingdings" panose="05000000000000000000" pitchFamily="2" charset="2"/>
              <a:buChar char="§"/>
            </a:pPr>
            <a:r>
              <a:rPr lang="en-US" sz="2800" b="1" dirty="0"/>
              <a:t>Identify bigrams/trigrams</a:t>
            </a:r>
          </a:p>
          <a:p>
            <a:pPr marL="571500" indent="-571500">
              <a:buFont typeface="Wingdings" panose="05000000000000000000" pitchFamily="2" charset="2"/>
              <a:buChar char="§"/>
            </a:pPr>
            <a:r>
              <a:rPr lang="en-US" sz="2800" b="1" dirty="0"/>
              <a:t>Sentence-level tokenization</a:t>
            </a:r>
          </a:p>
          <a:p>
            <a:pPr marL="571500" indent="-571500">
              <a:buFont typeface="Wingdings" panose="05000000000000000000" pitchFamily="2" charset="2"/>
              <a:buChar char="§"/>
            </a:pPr>
            <a:r>
              <a:rPr lang="en-US" sz="2800" b="1" dirty="0"/>
              <a:t>Document-level tokenization</a:t>
            </a:r>
            <a:r>
              <a:rPr lang="en-US" sz="3200" dirty="0"/>
              <a:t> </a:t>
            </a:r>
          </a:p>
        </p:txBody>
      </p:sp>
      <p:cxnSp>
        <p:nvCxnSpPr>
          <p:cNvPr id="17" name="Connector: Elbow 16">
            <a:extLst>
              <a:ext uri="{FF2B5EF4-FFF2-40B4-BE49-F238E27FC236}">
                <a16:creationId xmlns:a16="http://schemas.microsoft.com/office/drawing/2014/main" id="{8346A568-6C62-4CDF-8EF0-E4A8053352A9}"/>
              </a:ext>
            </a:extLst>
          </p:cNvPr>
          <p:cNvCxnSpPr>
            <a:cxnSpLocks/>
            <a:stCxn id="25" idx="3"/>
            <a:endCxn id="7" idx="1"/>
          </p:cNvCxnSpPr>
          <p:nvPr/>
        </p:nvCxnSpPr>
        <p:spPr>
          <a:xfrm>
            <a:off x="3731851" y="1929802"/>
            <a:ext cx="1211997" cy="2099038"/>
          </a:xfrm>
          <a:prstGeom prst="bentConnector3">
            <a:avLst>
              <a:gd name="adj1" fmla="val 50000"/>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058BBAA2-0AEC-4057-9A1D-BC8557518297}"/>
              </a:ext>
            </a:extLst>
          </p:cNvPr>
          <p:cNvSpPr/>
          <p:nvPr/>
        </p:nvSpPr>
        <p:spPr>
          <a:xfrm>
            <a:off x="422598" y="320143"/>
            <a:ext cx="3309254" cy="8668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sp>
        <p:nvSpPr>
          <p:cNvPr id="23" name="Title 1">
            <a:extLst>
              <a:ext uri="{FF2B5EF4-FFF2-40B4-BE49-F238E27FC236}">
                <a16:creationId xmlns:a16="http://schemas.microsoft.com/office/drawing/2014/main" id="{D9E60E62-50E2-46F9-A0C8-BFB192DED31D}"/>
              </a:ext>
            </a:extLst>
          </p:cNvPr>
          <p:cNvSpPr txBox="1">
            <a:spLocks/>
          </p:cNvSpPr>
          <p:nvPr/>
        </p:nvSpPr>
        <p:spPr>
          <a:xfrm>
            <a:off x="422593" y="275096"/>
            <a:ext cx="3309257" cy="911906"/>
          </a:xfrm>
          <a:prstGeom prst="rect">
            <a:avLst/>
          </a:prstGeom>
          <a:no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solidFill>
                  <a:schemeClr val="tx1">
                    <a:lumMod val="65000"/>
                    <a:lumOff val="35000"/>
                  </a:schemeClr>
                </a:solidFill>
              </a:rPr>
              <a:t>Dataset</a:t>
            </a:r>
          </a:p>
        </p:txBody>
      </p:sp>
      <p:sp>
        <p:nvSpPr>
          <p:cNvPr id="24" name="Rectangle: Rounded Corners 23">
            <a:extLst>
              <a:ext uri="{FF2B5EF4-FFF2-40B4-BE49-F238E27FC236}">
                <a16:creationId xmlns:a16="http://schemas.microsoft.com/office/drawing/2014/main" id="{12D191FA-0234-4404-B3BC-88B37FAFFDD6}"/>
              </a:ext>
            </a:extLst>
          </p:cNvPr>
          <p:cNvSpPr/>
          <p:nvPr/>
        </p:nvSpPr>
        <p:spPr>
          <a:xfrm>
            <a:off x="422598" y="1635695"/>
            <a:ext cx="3309254" cy="866859"/>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5" name="Title 1">
            <a:extLst>
              <a:ext uri="{FF2B5EF4-FFF2-40B4-BE49-F238E27FC236}">
                <a16:creationId xmlns:a16="http://schemas.microsoft.com/office/drawing/2014/main" id="{4EABDAE3-CEB8-4D16-8E17-A745FCD2E163}"/>
              </a:ext>
            </a:extLst>
          </p:cNvPr>
          <p:cNvSpPr txBox="1">
            <a:spLocks/>
          </p:cNvSpPr>
          <p:nvPr/>
        </p:nvSpPr>
        <p:spPr>
          <a:xfrm>
            <a:off x="422594" y="1473849"/>
            <a:ext cx="3309257" cy="911906"/>
          </a:xfrm>
          <a:prstGeom prst="rect">
            <a:avLst/>
          </a:prstGeom>
          <a:noFill/>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tx1">
                    <a:lumMod val="75000"/>
                    <a:lumOff val="25000"/>
                  </a:schemeClr>
                </a:solidFill>
              </a:rPr>
              <a:t>Pre-processing</a:t>
            </a:r>
          </a:p>
        </p:txBody>
      </p:sp>
    </p:spTree>
    <p:extLst>
      <p:ext uri="{BB962C8B-B14F-4D97-AF65-F5344CB8AC3E}">
        <p14:creationId xmlns:p14="http://schemas.microsoft.com/office/powerpoint/2010/main" val="2969809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36415A-AC67-4720-BD9B-D93C9014A476}"/>
              </a:ext>
            </a:extLst>
          </p:cNvPr>
          <p:cNvSpPr txBox="1"/>
          <p:nvPr/>
        </p:nvSpPr>
        <p:spPr>
          <a:xfrm>
            <a:off x="7228116" y="25030"/>
            <a:ext cx="5069330" cy="923330"/>
          </a:xfrm>
          <a:prstGeom prst="rect">
            <a:avLst/>
          </a:prstGeom>
          <a:noFill/>
        </p:spPr>
        <p:txBody>
          <a:bodyPr wrap="square" rtlCol="0">
            <a:spAutoFit/>
          </a:bodyPr>
          <a:lstStyle/>
          <a:p>
            <a:pPr algn="ctr"/>
            <a:r>
              <a:rPr lang="en-US" sz="5400" b="1" dirty="0">
                <a:highlight>
                  <a:srgbClr val="3BFBC9"/>
                </a:highlight>
              </a:rPr>
              <a:t> Process outline </a:t>
            </a:r>
          </a:p>
        </p:txBody>
      </p:sp>
      <p:sp>
        <p:nvSpPr>
          <p:cNvPr id="7" name="Rectangle: Rounded Corners 6">
            <a:extLst>
              <a:ext uri="{FF2B5EF4-FFF2-40B4-BE49-F238E27FC236}">
                <a16:creationId xmlns:a16="http://schemas.microsoft.com/office/drawing/2014/main" id="{80FA04DD-72F6-48F0-A160-BF6E66DB7DFC}"/>
              </a:ext>
            </a:extLst>
          </p:cNvPr>
          <p:cNvSpPr/>
          <p:nvPr/>
        </p:nvSpPr>
        <p:spPr>
          <a:xfrm>
            <a:off x="5075893" y="1614599"/>
            <a:ext cx="6036975" cy="4996036"/>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338F4D1-5758-4196-A032-DD23DDFDAE30}"/>
              </a:ext>
            </a:extLst>
          </p:cNvPr>
          <p:cNvSpPr txBox="1"/>
          <p:nvPr/>
        </p:nvSpPr>
        <p:spPr>
          <a:xfrm>
            <a:off x="5491728" y="1796278"/>
            <a:ext cx="5782978" cy="454983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b="1" dirty="0">
                <a:highlight>
                  <a:srgbClr val="C0C0C0"/>
                </a:highlight>
              </a:rPr>
              <a:t>L</a:t>
            </a:r>
            <a:r>
              <a:rPr lang="en-US" sz="2800" b="1" dirty="0"/>
              <a:t>atent </a:t>
            </a:r>
            <a:r>
              <a:rPr lang="en-US" sz="2800" b="1" dirty="0">
                <a:highlight>
                  <a:srgbClr val="C0C0C0"/>
                </a:highlight>
              </a:rPr>
              <a:t>D</a:t>
            </a:r>
            <a:r>
              <a:rPr lang="en-US" sz="2800" b="1" dirty="0"/>
              <a:t>irichlet </a:t>
            </a:r>
            <a:r>
              <a:rPr lang="en-US" sz="2800" b="1" dirty="0">
                <a:highlight>
                  <a:srgbClr val="C0C0C0"/>
                </a:highlight>
              </a:rPr>
              <a:t>A</a:t>
            </a:r>
            <a:r>
              <a:rPr lang="en-US" sz="2800" b="1" dirty="0"/>
              <a:t>llocation</a:t>
            </a:r>
          </a:p>
          <a:p>
            <a:pPr marL="457200" indent="-457200">
              <a:lnSpc>
                <a:spcPct val="150000"/>
              </a:lnSpc>
              <a:buFont typeface="Wingdings" panose="05000000000000000000" pitchFamily="2" charset="2"/>
              <a:buChar char="§"/>
            </a:pPr>
            <a:r>
              <a:rPr lang="en-US" sz="2800" b="1" dirty="0"/>
              <a:t>Metrics to find the “optimal” number of topics:</a:t>
            </a:r>
          </a:p>
          <a:p>
            <a:pPr marL="914400" lvl="1" indent="-457200">
              <a:lnSpc>
                <a:spcPct val="150000"/>
              </a:lnSpc>
              <a:buFont typeface="Wingdings" panose="05000000000000000000" pitchFamily="2" charset="2"/>
              <a:buChar char="§"/>
            </a:pPr>
            <a:r>
              <a:rPr lang="en-US" sz="2800" b="1" dirty="0"/>
              <a:t>Coherence </a:t>
            </a:r>
          </a:p>
          <a:p>
            <a:pPr marL="914400" lvl="1" indent="-457200">
              <a:lnSpc>
                <a:spcPct val="150000"/>
              </a:lnSpc>
              <a:buFont typeface="Wingdings" panose="05000000000000000000" pitchFamily="2" charset="2"/>
              <a:buChar char="§"/>
            </a:pPr>
            <a:r>
              <a:rPr lang="en-US" sz="2800" b="1" dirty="0"/>
              <a:t>Topics/document</a:t>
            </a:r>
          </a:p>
          <a:p>
            <a:pPr marL="914400" lvl="1" indent="-457200">
              <a:lnSpc>
                <a:spcPct val="150000"/>
              </a:lnSpc>
              <a:buFont typeface="Wingdings" panose="05000000000000000000" pitchFamily="2" charset="2"/>
              <a:buChar char="§"/>
            </a:pPr>
            <a:r>
              <a:rPr lang="en-US" sz="2800" b="1" dirty="0"/>
              <a:t>Documents/topic</a:t>
            </a:r>
          </a:p>
          <a:p>
            <a:pPr marL="457200" indent="-457200">
              <a:lnSpc>
                <a:spcPct val="150000"/>
              </a:lnSpc>
              <a:buFont typeface="Wingdings" panose="05000000000000000000" pitchFamily="2" charset="2"/>
              <a:buChar char="§"/>
            </a:pPr>
            <a:r>
              <a:rPr lang="en-US" sz="2800" b="1" dirty="0"/>
              <a:t>Concatenated title + abstract</a:t>
            </a:r>
          </a:p>
        </p:txBody>
      </p:sp>
      <p:cxnSp>
        <p:nvCxnSpPr>
          <p:cNvPr id="17" name="Connector: Elbow 16">
            <a:extLst>
              <a:ext uri="{FF2B5EF4-FFF2-40B4-BE49-F238E27FC236}">
                <a16:creationId xmlns:a16="http://schemas.microsoft.com/office/drawing/2014/main" id="{8346A568-6C62-4CDF-8EF0-E4A8053352A9}"/>
              </a:ext>
            </a:extLst>
          </p:cNvPr>
          <p:cNvCxnSpPr>
            <a:cxnSpLocks/>
            <a:stCxn id="25" idx="3"/>
            <a:endCxn id="7" idx="1"/>
          </p:cNvCxnSpPr>
          <p:nvPr/>
        </p:nvCxnSpPr>
        <p:spPr>
          <a:xfrm>
            <a:off x="3731849" y="3347271"/>
            <a:ext cx="1344044" cy="765346"/>
          </a:xfrm>
          <a:prstGeom prst="bentConnector3">
            <a:avLst>
              <a:gd name="adj1" fmla="val 50000"/>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C74B64F-A3B2-4552-B208-7B70959022A8}"/>
              </a:ext>
            </a:extLst>
          </p:cNvPr>
          <p:cNvSpPr/>
          <p:nvPr/>
        </p:nvSpPr>
        <p:spPr>
          <a:xfrm>
            <a:off x="10398516" y="3369006"/>
            <a:ext cx="1370886" cy="128883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30</a:t>
            </a:r>
          </a:p>
        </p:txBody>
      </p:sp>
      <p:sp>
        <p:nvSpPr>
          <p:cNvPr id="20" name="Rectangle: Rounded Corners 19">
            <a:extLst>
              <a:ext uri="{FF2B5EF4-FFF2-40B4-BE49-F238E27FC236}">
                <a16:creationId xmlns:a16="http://schemas.microsoft.com/office/drawing/2014/main" id="{6580CD24-D33D-46AC-BAF0-3AD00D99FDD6}"/>
              </a:ext>
            </a:extLst>
          </p:cNvPr>
          <p:cNvSpPr/>
          <p:nvPr/>
        </p:nvSpPr>
        <p:spPr>
          <a:xfrm>
            <a:off x="422598" y="320143"/>
            <a:ext cx="3309254" cy="8668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sp>
        <p:nvSpPr>
          <p:cNvPr id="21" name="Title 1">
            <a:extLst>
              <a:ext uri="{FF2B5EF4-FFF2-40B4-BE49-F238E27FC236}">
                <a16:creationId xmlns:a16="http://schemas.microsoft.com/office/drawing/2014/main" id="{54E75F5E-E809-47C7-9026-2BE81CEA95F1}"/>
              </a:ext>
            </a:extLst>
          </p:cNvPr>
          <p:cNvSpPr txBox="1">
            <a:spLocks/>
          </p:cNvSpPr>
          <p:nvPr/>
        </p:nvSpPr>
        <p:spPr>
          <a:xfrm>
            <a:off x="422593" y="275096"/>
            <a:ext cx="3309257" cy="911906"/>
          </a:xfrm>
          <a:prstGeom prst="rect">
            <a:avLst/>
          </a:prstGeom>
          <a:no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solidFill>
                  <a:schemeClr val="tx1">
                    <a:lumMod val="65000"/>
                    <a:lumOff val="35000"/>
                  </a:schemeClr>
                </a:solidFill>
              </a:rPr>
              <a:t>Dataset</a:t>
            </a:r>
          </a:p>
        </p:txBody>
      </p:sp>
      <p:sp>
        <p:nvSpPr>
          <p:cNvPr id="22" name="Rectangle: Rounded Corners 21">
            <a:extLst>
              <a:ext uri="{FF2B5EF4-FFF2-40B4-BE49-F238E27FC236}">
                <a16:creationId xmlns:a16="http://schemas.microsoft.com/office/drawing/2014/main" id="{F6BE99BE-B53F-48A0-9419-677ABBA9E5BB}"/>
              </a:ext>
            </a:extLst>
          </p:cNvPr>
          <p:cNvSpPr/>
          <p:nvPr/>
        </p:nvSpPr>
        <p:spPr>
          <a:xfrm>
            <a:off x="422598" y="1635695"/>
            <a:ext cx="3309254" cy="8668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sp>
        <p:nvSpPr>
          <p:cNvPr id="23" name="Title 1">
            <a:extLst>
              <a:ext uri="{FF2B5EF4-FFF2-40B4-BE49-F238E27FC236}">
                <a16:creationId xmlns:a16="http://schemas.microsoft.com/office/drawing/2014/main" id="{E485B611-628F-4ECB-8DD2-E383482489A8}"/>
              </a:ext>
            </a:extLst>
          </p:cNvPr>
          <p:cNvSpPr txBox="1">
            <a:spLocks/>
          </p:cNvSpPr>
          <p:nvPr/>
        </p:nvSpPr>
        <p:spPr>
          <a:xfrm>
            <a:off x="422594" y="1473849"/>
            <a:ext cx="3309257" cy="911906"/>
          </a:xfrm>
          <a:prstGeom prst="rect">
            <a:avLst/>
          </a:prstGeom>
          <a:noFill/>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tx1">
                    <a:lumMod val="65000"/>
                    <a:lumOff val="35000"/>
                  </a:schemeClr>
                </a:solidFill>
              </a:rPr>
              <a:t>Pre-processing</a:t>
            </a:r>
          </a:p>
        </p:txBody>
      </p:sp>
      <p:sp>
        <p:nvSpPr>
          <p:cNvPr id="24" name="Rectangle: Rounded Corners 23">
            <a:extLst>
              <a:ext uri="{FF2B5EF4-FFF2-40B4-BE49-F238E27FC236}">
                <a16:creationId xmlns:a16="http://schemas.microsoft.com/office/drawing/2014/main" id="{BB1FD154-6A2B-49AD-B732-E02D420F90C1}"/>
              </a:ext>
            </a:extLst>
          </p:cNvPr>
          <p:cNvSpPr/>
          <p:nvPr/>
        </p:nvSpPr>
        <p:spPr>
          <a:xfrm>
            <a:off x="422595" y="3035721"/>
            <a:ext cx="3309257" cy="866859"/>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sp>
        <p:nvSpPr>
          <p:cNvPr id="25" name="Title 1">
            <a:extLst>
              <a:ext uri="{FF2B5EF4-FFF2-40B4-BE49-F238E27FC236}">
                <a16:creationId xmlns:a16="http://schemas.microsoft.com/office/drawing/2014/main" id="{7D990905-322C-49AA-90FD-F6F57C413382}"/>
              </a:ext>
            </a:extLst>
          </p:cNvPr>
          <p:cNvSpPr txBox="1">
            <a:spLocks/>
          </p:cNvSpPr>
          <p:nvPr/>
        </p:nvSpPr>
        <p:spPr>
          <a:xfrm>
            <a:off x="422592" y="2891318"/>
            <a:ext cx="3309257" cy="911906"/>
          </a:xfrm>
          <a:prstGeom prst="rect">
            <a:avLst/>
          </a:prstGeom>
          <a:no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tx1">
                    <a:lumMod val="75000"/>
                    <a:lumOff val="25000"/>
                  </a:schemeClr>
                </a:solidFill>
              </a:rPr>
              <a:t>Topic modelling</a:t>
            </a:r>
          </a:p>
        </p:txBody>
      </p:sp>
    </p:spTree>
    <p:extLst>
      <p:ext uri="{BB962C8B-B14F-4D97-AF65-F5344CB8AC3E}">
        <p14:creationId xmlns:p14="http://schemas.microsoft.com/office/powerpoint/2010/main" val="148578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08F5CD-97C1-4D9B-A17E-E8A3AF056CE8}"/>
              </a:ext>
            </a:extLst>
          </p:cNvPr>
          <p:cNvSpPr txBox="1"/>
          <p:nvPr/>
        </p:nvSpPr>
        <p:spPr>
          <a:xfrm>
            <a:off x="-32895" y="0"/>
            <a:ext cx="1579471" cy="584775"/>
          </a:xfrm>
          <a:prstGeom prst="rect">
            <a:avLst/>
          </a:prstGeom>
          <a:noFill/>
        </p:spPr>
        <p:txBody>
          <a:bodyPr wrap="none" rtlCol="0">
            <a:spAutoFit/>
          </a:bodyPr>
          <a:lstStyle/>
          <a:p>
            <a:r>
              <a:rPr lang="en-US" sz="3200" b="1" dirty="0">
                <a:solidFill>
                  <a:schemeClr val="tx1">
                    <a:lumMod val="65000"/>
                    <a:lumOff val="35000"/>
                  </a:schemeClr>
                </a:solidFill>
                <a:highlight>
                  <a:srgbClr val="3BFBC9"/>
                </a:highlight>
              </a:rPr>
              <a:t> TOPICS </a:t>
            </a:r>
          </a:p>
        </p:txBody>
      </p:sp>
      <p:sp>
        <p:nvSpPr>
          <p:cNvPr id="8" name="Rectangle: Rounded Corners 7">
            <a:extLst>
              <a:ext uri="{FF2B5EF4-FFF2-40B4-BE49-F238E27FC236}">
                <a16:creationId xmlns:a16="http://schemas.microsoft.com/office/drawing/2014/main" id="{7952602A-205D-4234-9BF7-FDE95A8D77CC}"/>
              </a:ext>
            </a:extLst>
          </p:cNvPr>
          <p:cNvSpPr/>
          <p:nvPr/>
        </p:nvSpPr>
        <p:spPr>
          <a:xfrm>
            <a:off x="310863" y="988324"/>
            <a:ext cx="3625590" cy="5718342"/>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296291-6C2B-4217-9AF4-5028665A2617}"/>
              </a:ext>
            </a:extLst>
          </p:cNvPr>
          <p:cNvSpPr txBox="1"/>
          <p:nvPr/>
        </p:nvSpPr>
        <p:spPr>
          <a:xfrm>
            <a:off x="593961" y="1348800"/>
            <a:ext cx="3059393" cy="5509200"/>
          </a:xfrm>
          <a:prstGeom prst="rect">
            <a:avLst/>
          </a:prstGeom>
          <a:noFill/>
        </p:spPr>
        <p:txBody>
          <a:bodyPr wrap="square" rtlCol="0">
            <a:spAutoFit/>
          </a:bodyPr>
          <a:lstStyle/>
          <a:p>
            <a:pPr algn="ctr"/>
            <a:r>
              <a:rPr lang="en-US" sz="3200" b="1" dirty="0">
                <a:highlight>
                  <a:srgbClr val="808080"/>
                </a:highlight>
              </a:rPr>
              <a:t>Broad topics</a:t>
            </a:r>
          </a:p>
          <a:p>
            <a:pPr algn="ctr"/>
            <a:endParaRPr lang="en-US" sz="2400" dirty="0"/>
          </a:p>
          <a:p>
            <a:pPr algn="ctr"/>
            <a:r>
              <a:rPr lang="en-US" sz="2400" b="1" dirty="0"/>
              <a:t>6k to 9k papers</a:t>
            </a:r>
          </a:p>
          <a:p>
            <a:pPr algn="ctr"/>
            <a:endParaRPr lang="en-US" sz="2400" b="1" dirty="0"/>
          </a:p>
          <a:p>
            <a:pPr algn="ctr"/>
            <a:r>
              <a:rPr lang="en-US" sz="3200" dirty="0"/>
              <a:t>[Learn,</a:t>
            </a:r>
          </a:p>
          <a:p>
            <a:pPr algn="ctr"/>
            <a:r>
              <a:rPr lang="en-US" sz="3200" dirty="0"/>
              <a:t>Propose,</a:t>
            </a:r>
          </a:p>
          <a:p>
            <a:pPr algn="ctr"/>
            <a:r>
              <a:rPr lang="en-US" sz="3200" dirty="0"/>
              <a:t>Method,</a:t>
            </a:r>
          </a:p>
          <a:p>
            <a:pPr algn="ctr"/>
            <a:r>
              <a:rPr lang="en-US" sz="3200" dirty="0"/>
              <a:t>Approach,</a:t>
            </a:r>
          </a:p>
          <a:p>
            <a:pPr algn="ctr"/>
            <a:r>
              <a:rPr lang="en-US" sz="3200" dirty="0"/>
              <a:t>Information,</a:t>
            </a:r>
          </a:p>
          <a:p>
            <a:pPr algn="ctr"/>
            <a:r>
              <a:rPr lang="en-US" sz="3200" dirty="0"/>
              <a:t>Data, </a:t>
            </a:r>
          </a:p>
          <a:p>
            <a:pPr algn="ctr"/>
            <a:r>
              <a:rPr lang="en-US" sz="3200" dirty="0"/>
              <a:t>Prediction] </a:t>
            </a:r>
          </a:p>
          <a:p>
            <a:pPr algn="ctr"/>
            <a:endParaRPr lang="en-US" sz="2400" dirty="0"/>
          </a:p>
        </p:txBody>
      </p:sp>
      <p:sp>
        <p:nvSpPr>
          <p:cNvPr id="10" name="Rectangle: Rounded Corners 9">
            <a:extLst>
              <a:ext uri="{FF2B5EF4-FFF2-40B4-BE49-F238E27FC236}">
                <a16:creationId xmlns:a16="http://schemas.microsoft.com/office/drawing/2014/main" id="{9237214C-3DAF-4A22-955F-A2FE26ED1D87}"/>
              </a:ext>
            </a:extLst>
          </p:cNvPr>
          <p:cNvSpPr/>
          <p:nvPr/>
        </p:nvSpPr>
        <p:spPr>
          <a:xfrm>
            <a:off x="4027780" y="988324"/>
            <a:ext cx="3817361" cy="571834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2" name="Rectangle: Rounded Corners 11">
            <a:extLst>
              <a:ext uri="{FF2B5EF4-FFF2-40B4-BE49-F238E27FC236}">
                <a16:creationId xmlns:a16="http://schemas.microsoft.com/office/drawing/2014/main" id="{855487DB-33FD-4C86-890E-79EF96EAC7CB}"/>
              </a:ext>
            </a:extLst>
          </p:cNvPr>
          <p:cNvSpPr/>
          <p:nvPr/>
        </p:nvSpPr>
        <p:spPr>
          <a:xfrm>
            <a:off x="8124849" y="988324"/>
            <a:ext cx="3625590" cy="571834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4" name="TextBox 13">
            <a:extLst>
              <a:ext uri="{FF2B5EF4-FFF2-40B4-BE49-F238E27FC236}">
                <a16:creationId xmlns:a16="http://schemas.microsoft.com/office/drawing/2014/main" id="{7A632CC1-29AA-4B2B-B5B4-08FEBA54133A}"/>
              </a:ext>
            </a:extLst>
          </p:cNvPr>
          <p:cNvSpPr txBox="1"/>
          <p:nvPr/>
        </p:nvSpPr>
        <p:spPr>
          <a:xfrm>
            <a:off x="4180181" y="1385906"/>
            <a:ext cx="3534262" cy="5016758"/>
          </a:xfrm>
          <a:prstGeom prst="rect">
            <a:avLst/>
          </a:prstGeom>
          <a:noFill/>
        </p:spPr>
        <p:txBody>
          <a:bodyPr wrap="square" rtlCol="0">
            <a:spAutoFit/>
          </a:bodyPr>
          <a:lstStyle/>
          <a:p>
            <a:pPr algn="ctr"/>
            <a:r>
              <a:rPr lang="en-US" sz="3200" b="1" dirty="0">
                <a:highlight>
                  <a:srgbClr val="808080"/>
                </a:highlight>
              </a:rPr>
              <a:t>Well-defined topics</a:t>
            </a:r>
          </a:p>
          <a:p>
            <a:pPr algn="ctr"/>
            <a:endParaRPr lang="en-US" sz="2400" dirty="0"/>
          </a:p>
          <a:p>
            <a:pPr algn="ctr"/>
            <a:r>
              <a:rPr lang="en-US" sz="2400" b="1" dirty="0"/>
              <a:t>200 to 700 papers</a:t>
            </a:r>
          </a:p>
          <a:p>
            <a:pPr algn="ctr"/>
            <a:endParaRPr lang="en-US" sz="2400" b="1" dirty="0"/>
          </a:p>
          <a:p>
            <a:pPr algn="ctr"/>
            <a:r>
              <a:rPr lang="en-US" sz="3600" dirty="0"/>
              <a:t>[Bayesian,</a:t>
            </a:r>
          </a:p>
          <a:p>
            <a:pPr algn="ctr"/>
            <a:r>
              <a:rPr lang="en-US" sz="3600" dirty="0"/>
              <a:t>Likelihood,</a:t>
            </a:r>
          </a:p>
          <a:p>
            <a:pPr algn="ctr"/>
            <a:r>
              <a:rPr lang="en-US" sz="3600" dirty="0"/>
              <a:t>Inference,</a:t>
            </a:r>
          </a:p>
          <a:p>
            <a:pPr algn="ctr"/>
            <a:r>
              <a:rPr lang="en-US" sz="3600" dirty="0"/>
              <a:t>Markov]</a:t>
            </a:r>
          </a:p>
          <a:p>
            <a:pPr algn="ctr"/>
            <a:endParaRPr lang="en-US" sz="2400" dirty="0"/>
          </a:p>
          <a:p>
            <a:pPr algn="ctr"/>
            <a:endParaRPr lang="en-US" sz="2400" dirty="0"/>
          </a:p>
          <a:p>
            <a:pPr algn="ctr"/>
            <a:endParaRPr lang="en-US" sz="2400" dirty="0"/>
          </a:p>
        </p:txBody>
      </p:sp>
      <p:sp>
        <p:nvSpPr>
          <p:cNvPr id="15" name="TextBox 14">
            <a:extLst>
              <a:ext uri="{FF2B5EF4-FFF2-40B4-BE49-F238E27FC236}">
                <a16:creationId xmlns:a16="http://schemas.microsoft.com/office/drawing/2014/main" id="{9558E51E-45DE-407E-A631-B4D39E75686B}"/>
              </a:ext>
            </a:extLst>
          </p:cNvPr>
          <p:cNvSpPr txBox="1"/>
          <p:nvPr/>
        </p:nvSpPr>
        <p:spPr>
          <a:xfrm>
            <a:off x="8258199" y="1385906"/>
            <a:ext cx="3433819" cy="5262979"/>
          </a:xfrm>
          <a:prstGeom prst="rect">
            <a:avLst/>
          </a:prstGeom>
          <a:noFill/>
        </p:spPr>
        <p:txBody>
          <a:bodyPr wrap="square" rtlCol="0">
            <a:spAutoFit/>
          </a:bodyPr>
          <a:lstStyle/>
          <a:p>
            <a:pPr algn="ctr"/>
            <a:r>
              <a:rPr lang="en-US" sz="3200" b="1" dirty="0">
                <a:solidFill>
                  <a:srgbClr val="3BFBC9"/>
                </a:solidFill>
                <a:highlight>
                  <a:srgbClr val="808080"/>
                </a:highlight>
              </a:rPr>
              <a:t>Very specific topics</a:t>
            </a:r>
          </a:p>
          <a:p>
            <a:pPr algn="ctr"/>
            <a:endParaRPr lang="en-US" sz="2400" dirty="0"/>
          </a:p>
          <a:p>
            <a:pPr algn="ctr"/>
            <a:r>
              <a:rPr lang="en-US" sz="2400" b="1" dirty="0"/>
              <a:t>10 to 60 papers</a:t>
            </a:r>
          </a:p>
          <a:p>
            <a:pPr algn="ctr"/>
            <a:endParaRPr lang="en-US" sz="2400" b="1" dirty="0"/>
          </a:p>
          <a:p>
            <a:pPr algn="ctr"/>
            <a:r>
              <a:rPr lang="en-US" sz="3200" dirty="0"/>
              <a:t>[Adversarial,</a:t>
            </a:r>
          </a:p>
          <a:p>
            <a:pPr algn="ctr"/>
            <a:r>
              <a:rPr lang="en-US" sz="3200" dirty="0"/>
              <a:t>Attack,</a:t>
            </a:r>
          </a:p>
          <a:p>
            <a:pPr algn="ctr"/>
            <a:r>
              <a:rPr lang="en-US" sz="3200" dirty="0"/>
              <a:t>Robust,</a:t>
            </a:r>
          </a:p>
          <a:p>
            <a:pPr algn="ctr"/>
            <a:r>
              <a:rPr lang="en-US" sz="3200" dirty="0"/>
              <a:t>Adversary,</a:t>
            </a:r>
          </a:p>
          <a:p>
            <a:pPr algn="ctr"/>
            <a:r>
              <a:rPr lang="en-US" sz="3200" dirty="0"/>
              <a:t>Threat]</a:t>
            </a:r>
          </a:p>
          <a:p>
            <a:pPr algn="ctr"/>
            <a:endParaRPr lang="en-US" sz="2400" dirty="0"/>
          </a:p>
          <a:p>
            <a:pPr algn="ctr"/>
            <a:endParaRPr lang="en-US" sz="2400" dirty="0"/>
          </a:p>
          <a:p>
            <a:pPr algn="ctr"/>
            <a:endParaRPr lang="en-US" sz="2400" dirty="0"/>
          </a:p>
        </p:txBody>
      </p:sp>
    </p:spTree>
    <p:extLst>
      <p:ext uri="{BB962C8B-B14F-4D97-AF65-F5344CB8AC3E}">
        <p14:creationId xmlns:p14="http://schemas.microsoft.com/office/powerpoint/2010/main" val="535328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36415A-AC67-4720-BD9B-D93C9014A476}"/>
              </a:ext>
            </a:extLst>
          </p:cNvPr>
          <p:cNvSpPr txBox="1"/>
          <p:nvPr/>
        </p:nvSpPr>
        <p:spPr>
          <a:xfrm>
            <a:off x="7228116" y="25030"/>
            <a:ext cx="5069330" cy="923330"/>
          </a:xfrm>
          <a:prstGeom prst="rect">
            <a:avLst/>
          </a:prstGeom>
          <a:noFill/>
        </p:spPr>
        <p:txBody>
          <a:bodyPr wrap="square" rtlCol="0">
            <a:spAutoFit/>
          </a:bodyPr>
          <a:lstStyle/>
          <a:p>
            <a:pPr algn="ctr"/>
            <a:r>
              <a:rPr lang="en-US" sz="5400" b="1" dirty="0">
                <a:highlight>
                  <a:srgbClr val="3BFBC9"/>
                </a:highlight>
              </a:rPr>
              <a:t> Process outline </a:t>
            </a:r>
          </a:p>
        </p:txBody>
      </p:sp>
      <p:sp>
        <p:nvSpPr>
          <p:cNvPr id="7" name="Rectangle: Rounded Corners 6">
            <a:extLst>
              <a:ext uri="{FF2B5EF4-FFF2-40B4-BE49-F238E27FC236}">
                <a16:creationId xmlns:a16="http://schemas.microsoft.com/office/drawing/2014/main" id="{80FA04DD-72F6-48F0-A160-BF6E66DB7DFC}"/>
              </a:ext>
            </a:extLst>
          </p:cNvPr>
          <p:cNvSpPr/>
          <p:nvPr/>
        </p:nvSpPr>
        <p:spPr>
          <a:xfrm>
            <a:off x="5075893" y="1614599"/>
            <a:ext cx="6036975" cy="4996036"/>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338F4D1-5758-4196-A032-DD23DDFDAE30}"/>
              </a:ext>
            </a:extLst>
          </p:cNvPr>
          <p:cNvSpPr txBox="1"/>
          <p:nvPr/>
        </p:nvSpPr>
        <p:spPr>
          <a:xfrm>
            <a:off x="5491728" y="1796278"/>
            <a:ext cx="5782978" cy="454983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b="1" dirty="0">
                <a:highlight>
                  <a:srgbClr val="C0C0C0"/>
                </a:highlight>
              </a:rPr>
              <a:t>L</a:t>
            </a:r>
            <a:r>
              <a:rPr lang="en-US" sz="2800" b="1" dirty="0"/>
              <a:t>atent </a:t>
            </a:r>
            <a:r>
              <a:rPr lang="en-US" sz="2800" b="1" dirty="0">
                <a:highlight>
                  <a:srgbClr val="C0C0C0"/>
                </a:highlight>
              </a:rPr>
              <a:t>D</a:t>
            </a:r>
            <a:r>
              <a:rPr lang="en-US" sz="2800" b="1" dirty="0"/>
              <a:t>irichlet </a:t>
            </a:r>
            <a:r>
              <a:rPr lang="en-US" sz="2800" b="1" dirty="0">
                <a:highlight>
                  <a:srgbClr val="C0C0C0"/>
                </a:highlight>
              </a:rPr>
              <a:t>A</a:t>
            </a:r>
            <a:r>
              <a:rPr lang="en-US" sz="2800" b="1" dirty="0"/>
              <a:t>llocation</a:t>
            </a:r>
          </a:p>
          <a:p>
            <a:pPr marL="457200" indent="-457200">
              <a:lnSpc>
                <a:spcPct val="150000"/>
              </a:lnSpc>
              <a:buFont typeface="Wingdings" panose="05000000000000000000" pitchFamily="2" charset="2"/>
              <a:buChar char="§"/>
            </a:pPr>
            <a:r>
              <a:rPr lang="en-US" sz="2800" b="1" dirty="0"/>
              <a:t>Metrics to find the “optimal” number of topics:</a:t>
            </a:r>
          </a:p>
          <a:p>
            <a:pPr marL="914400" lvl="1" indent="-457200">
              <a:lnSpc>
                <a:spcPct val="150000"/>
              </a:lnSpc>
              <a:buFont typeface="Wingdings" panose="05000000000000000000" pitchFamily="2" charset="2"/>
              <a:buChar char="§"/>
            </a:pPr>
            <a:r>
              <a:rPr lang="en-US" sz="2800" b="1" dirty="0"/>
              <a:t>Coherence </a:t>
            </a:r>
          </a:p>
          <a:p>
            <a:pPr marL="914400" lvl="1" indent="-457200">
              <a:lnSpc>
                <a:spcPct val="150000"/>
              </a:lnSpc>
              <a:buFont typeface="Wingdings" panose="05000000000000000000" pitchFamily="2" charset="2"/>
              <a:buChar char="§"/>
            </a:pPr>
            <a:r>
              <a:rPr lang="en-US" sz="2800" b="1" dirty="0"/>
              <a:t>Topics/document</a:t>
            </a:r>
          </a:p>
          <a:p>
            <a:pPr marL="914400" lvl="1" indent="-457200">
              <a:lnSpc>
                <a:spcPct val="150000"/>
              </a:lnSpc>
              <a:buFont typeface="Wingdings" panose="05000000000000000000" pitchFamily="2" charset="2"/>
              <a:buChar char="§"/>
            </a:pPr>
            <a:r>
              <a:rPr lang="en-US" sz="2800" b="1" dirty="0"/>
              <a:t>Documents/topic</a:t>
            </a:r>
          </a:p>
          <a:p>
            <a:pPr marL="457200" indent="-457200">
              <a:lnSpc>
                <a:spcPct val="150000"/>
              </a:lnSpc>
              <a:buFont typeface="Wingdings" panose="05000000000000000000" pitchFamily="2" charset="2"/>
              <a:buChar char="§"/>
            </a:pPr>
            <a:r>
              <a:rPr lang="en-US" sz="2800" b="1" dirty="0"/>
              <a:t>Concatenated title + abstract</a:t>
            </a:r>
          </a:p>
        </p:txBody>
      </p:sp>
      <p:cxnSp>
        <p:nvCxnSpPr>
          <p:cNvPr id="17" name="Connector: Elbow 16">
            <a:extLst>
              <a:ext uri="{FF2B5EF4-FFF2-40B4-BE49-F238E27FC236}">
                <a16:creationId xmlns:a16="http://schemas.microsoft.com/office/drawing/2014/main" id="{8346A568-6C62-4CDF-8EF0-E4A8053352A9}"/>
              </a:ext>
            </a:extLst>
          </p:cNvPr>
          <p:cNvCxnSpPr>
            <a:cxnSpLocks/>
            <a:stCxn id="25" idx="3"/>
            <a:endCxn id="7" idx="1"/>
          </p:cNvCxnSpPr>
          <p:nvPr/>
        </p:nvCxnSpPr>
        <p:spPr>
          <a:xfrm>
            <a:off x="3731849" y="3347271"/>
            <a:ext cx="1344044" cy="765346"/>
          </a:xfrm>
          <a:prstGeom prst="bentConnector3">
            <a:avLst>
              <a:gd name="adj1" fmla="val 50000"/>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C74B64F-A3B2-4552-B208-7B70959022A8}"/>
              </a:ext>
            </a:extLst>
          </p:cNvPr>
          <p:cNvSpPr/>
          <p:nvPr/>
        </p:nvSpPr>
        <p:spPr>
          <a:xfrm>
            <a:off x="10398516" y="3369006"/>
            <a:ext cx="1370886" cy="128883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30</a:t>
            </a:r>
          </a:p>
        </p:txBody>
      </p:sp>
      <p:sp>
        <p:nvSpPr>
          <p:cNvPr id="20" name="Rectangle: Rounded Corners 19">
            <a:extLst>
              <a:ext uri="{FF2B5EF4-FFF2-40B4-BE49-F238E27FC236}">
                <a16:creationId xmlns:a16="http://schemas.microsoft.com/office/drawing/2014/main" id="{6580CD24-D33D-46AC-BAF0-3AD00D99FDD6}"/>
              </a:ext>
            </a:extLst>
          </p:cNvPr>
          <p:cNvSpPr/>
          <p:nvPr/>
        </p:nvSpPr>
        <p:spPr>
          <a:xfrm>
            <a:off x="422598" y="320143"/>
            <a:ext cx="3309254" cy="8668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sp>
        <p:nvSpPr>
          <p:cNvPr id="21" name="Title 1">
            <a:extLst>
              <a:ext uri="{FF2B5EF4-FFF2-40B4-BE49-F238E27FC236}">
                <a16:creationId xmlns:a16="http://schemas.microsoft.com/office/drawing/2014/main" id="{54E75F5E-E809-47C7-9026-2BE81CEA95F1}"/>
              </a:ext>
            </a:extLst>
          </p:cNvPr>
          <p:cNvSpPr txBox="1">
            <a:spLocks/>
          </p:cNvSpPr>
          <p:nvPr/>
        </p:nvSpPr>
        <p:spPr>
          <a:xfrm>
            <a:off x="422593" y="275096"/>
            <a:ext cx="3309257" cy="911906"/>
          </a:xfrm>
          <a:prstGeom prst="rect">
            <a:avLst/>
          </a:prstGeom>
          <a:no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solidFill>
                  <a:schemeClr val="tx1">
                    <a:lumMod val="65000"/>
                    <a:lumOff val="35000"/>
                  </a:schemeClr>
                </a:solidFill>
              </a:rPr>
              <a:t>Dataset</a:t>
            </a:r>
          </a:p>
        </p:txBody>
      </p:sp>
      <p:sp>
        <p:nvSpPr>
          <p:cNvPr id="22" name="Rectangle: Rounded Corners 21">
            <a:extLst>
              <a:ext uri="{FF2B5EF4-FFF2-40B4-BE49-F238E27FC236}">
                <a16:creationId xmlns:a16="http://schemas.microsoft.com/office/drawing/2014/main" id="{F6BE99BE-B53F-48A0-9419-677ABBA9E5BB}"/>
              </a:ext>
            </a:extLst>
          </p:cNvPr>
          <p:cNvSpPr/>
          <p:nvPr/>
        </p:nvSpPr>
        <p:spPr>
          <a:xfrm>
            <a:off x="422598" y="1635695"/>
            <a:ext cx="3309254" cy="8668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sp>
        <p:nvSpPr>
          <p:cNvPr id="23" name="Title 1">
            <a:extLst>
              <a:ext uri="{FF2B5EF4-FFF2-40B4-BE49-F238E27FC236}">
                <a16:creationId xmlns:a16="http://schemas.microsoft.com/office/drawing/2014/main" id="{E485B611-628F-4ECB-8DD2-E383482489A8}"/>
              </a:ext>
            </a:extLst>
          </p:cNvPr>
          <p:cNvSpPr txBox="1">
            <a:spLocks/>
          </p:cNvSpPr>
          <p:nvPr/>
        </p:nvSpPr>
        <p:spPr>
          <a:xfrm>
            <a:off x="422594" y="1473849"/>
            <a:ext cx="3309257" cy="911906"/>
          </a:xfrm>
          <a:prstGeom prst="rect">
            <a:avLst/>
          </a:prstGeom>
          <a:noFill/>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tx1">
                    <a:lumMod val="65000"/>
                    <a:lumOff val="35000"/>
                  </a:schemeClr>
                </a:solidFill>
              </a:rPr>
              <a:t>Pre-processing</a:t>
            </a:r>
          </a:p>
        </p:txBody>
      </p:sp>
      <p:sp>
        <p:nvSpPr>
          <p:cNvPr id="24" name="Rectangle: Rounded Corners 23">
            <a:extLst>
              <a:ext uri="{FF2B5EF4-FFF2-40B4-BE49-F238E27FC236}">
                <a16:creationId xmlns:a16="http://schemas.microsoft.com/office/drawing/2014/main" id="{BB1FD154-6A2B-49AD-B732-E02D420F90C1}"/>
              </a:ext>
            </a:extLst>
          </p:cNvPr>
          <p:cNvSpPr/>
          <p:nvPr/>
        </p:nvSpPr>
        <p:spPr>
          <a:xfrm>
            <a:off x="422595" y="3035721"/>
            <a:ext cx="3309257" cy="866859"/>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sp>
        <p:nvSpPr>
          <p:cNvPr id="25" name="Title 1">
            <a:extLst>
              <a:ext uri="{FF2B5EF4-FFF2-40B4-BE49-F238E27FC236}">
                <a16:creationId xmlns:a16="http://schemas.microsoft.com/office/drawing/2014/main" id="{7D990905-322C-49AA-90FD-F6F57C413382}"/>
              </a:ext>
            </a:extLst>
          </p:cNvPr>
          <p:cNvSpPr txBox="1">
            <a:spLocks/>
          </p:cNvSpPr>
          <p:nvPr/>
        </p:nvSpPr>
        <p:spPr>
          <a:xfrm>
            <a:off x="422592" y="2891318"/>
            <a:ext cx="3309257" cy="911906"/>
          </a:xfrm>
          <a:prstGeom prst="rect">
            <a:avLst/>
          </a:prstGeom>
          <a:no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tx1">
                    <a:lumMod val="75000"/>
                    <a:lumOff val="25000"/>
                  </a:schemeClr>
                </a:solidFill>
              </a:rPr>
              <a:t>Topic modelling</a:t>
            </a:r>
          </a:p>
        </p:txBody>
      </p:sp>
    </p:spTree>
    <p:extLst>
      <p:ext uri="{BB962C8B-B14F-4D97-AF65-F5344CB8AC3E}">
        <p14:creationId xmlns:p14="http://schemas.microsoft.com/office/powerpoint/2010/main" val="2193112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14F7004-C451-4C1B-8C6D-3CBD9189865E}"/>
              </a:ext>
            </a:extLst>
          </p:cNvPr>
          <p:cNvSpPr/>
          <p:nvPr/>
        </p:nvSpPr>
        <p:spPr>
          <a:xfrm>
            <a:off x="422598" y="320143"/>
            <a:ext cx="3309254" cy="8668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sp>
        <p:nvSpPr>
          <p:cNvPr id="2" name="Title 1">
            <a:extLst>
              <a:ext uri="{FF2B5EF4-FFF2-40B4-BE49-F238E27FC236}">
                <a16:creationId xmlns:a16="http://schemas.microsoft.com/office/drawing/2014/main" id="{CEA0E58D-A0B9-4523-B3C9-BEA766DDA4D4}"/>
              </a:ext>
            </a:extLst>
          </p:cNvPr>
          <p:cNvSpPr>
            <a:spLocks noGrp="1"/>
          </p:cNvSpPr>
          <p:nvPr>
            <p:ph type="ctrTitle"/>
          </p:nvPr>
        </p:nvSpPr>
        <p:spPr>
          <a:xfrm>
            <a:off x="422593" y="275096"/>
            <a:ext cx="3309257" cy="911906"/>
          </a:xfrm>
          <a:noFill/>
        </p:spPr>
        <p:txBody>
          <a:bodyPr>
            <a:normAutofit/>
          </a:bodyPr>
          <a:lstStyle/>
          <a:p>
            <a:r>
              <a:rPr lang="en-US" sz="4400" b="1" dirty="0">
                <a:solidFill>
                  <a:schemeClr val="tx1">
                    <a:lumMod val="65000"/>
                    <a:lumOff val="35000"/>
                  </a:schemeClr>
                </a:solidFill>
              </a:rPr>
              <a:t>Dataset</a:t>
            </a:r>
          </a:p>
        </p:txBody>
      </p:sp>
      <p:sp>
        <p:nvSpPr>
          <p:cNvPr id="4" name="TextBox 3">
            <a:extLst>
              <a:ext uri="{FF2B5EF4-FFF2-40B4-BE49-F238E27FC236}">
                <a16:creationId xmlns:a16="http://schemas.microsoft.com/office/drawing/2014/main" id="{A436415A-AC67-4720-BD9B-D93C9014A476}"/>
              </a:ext>
            </a:extLst>
          </p:cNvPr>
          <p:cNvSpPr txBox="1"/>
          <p:nvPr/>
        </p:nvSpPr>
        <p:spPr>
          <a:xfrm>
            <a:off x="7228116" y="25030"/>
            <a:ext cx="5069330" cy="923330"/>
          </a:xfrm>
          <a:prstGeom prst="rect">
            <a:avLst/>
          </a:prstGeom>
          <a:noFill/>
        </p:spPr>
        <p:txBody>
          <a:bodyPr wrap="square" rtlCol="0">
            <a:spAutoFit/>
          </a:bodyPr>
          <a:lstStyle/>
          <a:p>
            <a:pPr algn="ctr"/>
            <a:r>
              <a:rPr lang="en-US" sz="5400" b="1" dirty="0">
                <a:highlight>
                  <a:srgbClr val="3BFBC9"/>
                </a:highlight>
              </a:rPr>
              <a:t> Process outline </a:t>
            </a:r>
          </a:p>
        </p:txBody>
      </p:sp>
      <p:sp>
        <p:nvSpPr>
          <p:cNvPr id="7" name="Rectangle: Rounded Corners 6">
            <a:extLst>
              <a:ext uri="{FF2B5EF4-FFF2-40B4-BE49-F238E27FC236}">
                <a16:creationId xmlns:a16="http://schemas.microsoft.com/office/drawing/2014/main" id="{80FA04DD-72F6-48F0-A160-BF6E66DB7DFC}"/>
              </a:ext>
            </a:extLst>
          </p:cNvPr>
          <p:cNvSpPr/>
          <p:nvPr/>
        </p:nvSpPr>
        <p:spPr>
          <a:xfrm>
            <a:off x="4442339" y="1662271"/>
            <a:ext cx="7327063" cy="4996036"/>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338F4D1-5758-4196-A032-DD23DDFDAE30}"/>
              </a:ext>
            </a:extLst>
          </p:cNvPr>
          <p:cNvSpPr txBox="1"/>
          <p:nvPr/>
        </p:nvSpPr>
        <p:spPr>
          <a:xfrm>
            <a:off x="5484471" y="1866877"/>
            <a:ext cx="5227313" cy="671851"/>
          </a:xfrm>
          <a:prstGeom prst="rect">
            <a:avLst/>
          </a:prstGeom>
          <a:noFill/>
        </p:spPr>
        <p:txBody>
          <a:bodyPr wrap="square" rtlCol="0">
            <a:spAutoFit/>
          </a:bodyPr>
          <a:lstStyle/>
          <a:p>
            <a:pPr>
              <a:lnSpc>
                <a:spcPct val="150000"/>
              </a:lnSpc>
            </a:pPr>
            <a:r>
              <a:rPr lang="en-US" sz="2800" b="1" dirty="0">
                <a:highlight>
                  <a:srgbClr val="C0C0C0"/>
                </a:highlight>
              </a:rPr>
              <a:t>Paragraph Embeddings (Doc2Vec)</a:t>
            </a:r>
            <a:endParaRPr lang="en-US" sz="2800" b="1" dirty="0"/>
          </a:p>
        </p:txBody>
      </p:sp>
      <p:sp>
        <p:nvSpPr>
          <p:cNvPr id="9" name="Rectangle: Rounded Corners 8">
            <a:extLst>
              <a:ext uri="{FF2B5EF4-FFF2-40B4-BE49-F238E27FC236}">
                <a16:creationId xmlns:a16="http://schemas.microsoft.com/office/drawing/2014/main" id="{9CEF4286-C813-41F9-9F34-0BB14EA4EF36}"/>
              </a:ext>
            </a:extLst>
          </p:cNvPr>
          <p:cNvSpPr/>
          <p:nvPr/>
        </p:nvSpPr>
        <p:spPr>
          <a:xfrm>
            <a:off x="422598" y="1635695"/>
            <a:ext cx="3309254" cy="8668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sp>
        <p:nvSpPr>
          <p:cNvPr id="11" name="Title 1">
            <a:extLst>
              <a:ext uri="{FF2B5EF4-FFF2-40B4-BE49-F238E27FC236}">
                <a16:creationId xmlns:a16="http://schemas.microsoft.com/office/drawing/2014/main" id="{0274B69A-4E83-4A5D-966E-4C8CB1009265}"/>
              </a:ext>
            </a:extLst>
          </p:cNvPr>
          <p:cNvSpPr txBox="1">
            <a:spLocks/>
          </p:cNvSpPr>
          <p:nvPr/>
        </p:nvSpPr>
        <p:spPr>
          <a:xfrm>
            <a:off x="422594" y="1473849"/>
            <a:ext cx="3309257" cy="911906"/>
          </a:xfrm>
          <a:prstGeom prst="rect">
            <a:avLst/>
          </a:prstGeom>
          <a:noFill/>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tx1">
                    <a:lumMod val="65000"/>
                    <a:lumOff val="35000"/>
                  </a:schemeClr>
                </a:solidFill>
              </a:rPr>
              <a:t>Pre-processing</a:t>
            </a:r>
          </a:p>
        </p:txBody>
      </p:sp>
      <p:cxnSp>
        <p:nvCxnSpPr>
          <p:cNvPr id="17" name="Connector: Elbow 16">
            <a:extLst>
              <a:ext uri="{FF2B5EF4-FFF2-40B4-BE49-F238E27FC236}">
                <a16:creationId xmlns:a16="http://schemas.microsoft.com/office/drawing/2014/main" id="{8346A568-6C62-4CDF-8EF0-E4A8053352A9}"/>
              </a:ext>
            </a:extLst>
          </p:cNvPr>
          <p:cNvCxnSpPr>
            <a:cxnSpLocks/>
            <a:stCxn id="14" idx="3"/>
            <a:endCxn id="7" idx="1"/>
          </p:cNvCxnSpPr>
          <p:nvPr/>
        </p:nvCxnSpPr>
        <p:spPr>
          <a:xfrm flipV="1">
            <a:off x="3731852" y="4160289"/>
            <a:ext cx="710487" cy="724742"/>
          </a:xfrm>
          <a:prstGeom prst="bentConnector3">
            <a:avLst>
              <a:gd name="adj1" fmla="val 50000"/>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BD8FADF3-FAA4-495E-83FE-F902CEF0A02C}"/>
              </a:ext>
            </a:extLst>
          </p:cNvPr>
          <p:cNvSpPr/>
          <p:nvPr/>
        </p:nvSpPr>
        <p:spPr>
          <a:xfrm>
            <a:off x="422595" y="3035721"/>
            <a:ext cx="3309257" cy="8668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sp>
        <p:nvSpPr>
          <p:cNvPr id="13" name="Title 1">
            <a:extLst>
              <a:ext uri="{FF2B5EF4-FFF2-40B4-BE49-F238E27FC236}">
                <a16:creationId xmlns:a16="http://schemas.microsoft.com/office/drawing/2014/main" id="{B810ED7D-3EEE-4136-9EEB-8A6B7945A333}"/>
              </a:ext>
            </a:extLst>
          </p:cNvPr>
          <p:cNvSpPr txBox="1">
            <a:spLocks/>
          </p:cNvSpPr>
          <p:nvPr/>
        </p:nvSpPr>
        <p:spPr>
          <a:xfrm>
            <a:off x="422592" y="2891318"/>
            <a:ext cx="3309257" cy="911906"/>
          </a:xfrm>
          <a:prstGeom prst="rect">
            <a:avLst/>
          </a:prstGeom>
          <a:no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tx1">
                    <a:lumMod val="65000"/>
                    <a:lumOff val="35000"/>
                  </a:schemeClr>
                </a:solidFill>
              </a:rPr>
              <a:t>Topic modelling</a:t>
            </a:r>
          </a:p>
        </p:txBody>
      </p:sp>
      <p:sp>
        <p:nvSpPr>
          <p:cNvPr id="14" name="Rectangle: Rounded Corners 13">
            <a:extLst>
              <a:ext uri="{FF2B5EF4-FFF2-40B4-BE49-F238E27FC236}">
                <a16:creationId xmlns:a16="http://schemas.microsoft.com/office/drawing/2014/main" id="{14EA3212-9028-485A-884E-1BD84B071A36}"/>
              </a:ext>
            </a:extLst>
          </p:cNvPr>
          <p:cNvSpPr/>
          <p:nvPr/>
        </p:nvSpPr>
        <p:spPr>
          <a:xfrm>
            <a:off x="422595" y="4451601"/>
            <a:ext cx="3309257" cy="866859"/>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08673D61-4E41-4D71-B091-B26C59E386D1}"/>
              </a:ext>
            </a:extLst>
          </p:cNvPr>
          <p:cNvSpPr txBox="1">
            <a:spLocks/>
          </p:cNvSpPr>
          <p:nvPr/>
        </p:nvSpPr>
        <p:spPr>
          <a:xfrm>
            <a:off x="422592" y="4418795"/>
            <a:ext cx="3309257" cy="9119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solidFill>
                  <a:srgbClr val="3BFBC9"/>
                </a:solidFill>
              </a:rPr>
              <a:t>Embeddings</a:t>
            </a:r>
          </a:p>
        </p:txBody>
      </p:sp>
      <p:sp>
        <p:nvSpPr>
          <p:cNvPr id="18" name="Title 1">
            <a:extLst>
              <a:ext uri="{FF2B5EF4-FFF2-40B4-BE49-F238E27FC236}">
                <a16:creationId xmlns:a16="http://schemas.microsoft.com/office/drawing/2014/main" id="{07EF6308-6DA8-458D-868A-C8ADAB753AE2}"/>
              </a:ext>
            </a:extLst>
          </p:cNvPr>
          <p:cNvSpPr txBox="1">
            <a:spLocks/>
          </p:cNvSpPr>
          <p:nvPr/>
        </p:nvSpPr>
        <p:spPr>
          <a:xfrm>
            <a:off x="6096000" y="5420753"/>
            <a:ext cx="4317931" cy="6312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Arial Nova" panose="020B0504020202020204" pitchFamily="34" charset="0"/>
              </a:rPr>
              <a:t>The cat  _______ on the sofa</a:t>
            </a:r>
            <a:endParaRPr lang="en-US" sz="2400" dirty="0">
              <a:latin typeface="Arial Nova" panose="020B0504020202020204" pitchFamily="34" charset="0"/>
            </a:endParaRPr>
          </a:p>
        </p:txBody>
      </p:sp>
      <p:sp>
        <p:nvSpPr>
          <p:cNvPr id="19" name="Title 1">
            <a:extLst>
              <a:ext uri="{FF2B5EF4-FFF2-40B4-BE49-F238E27FC236}">
                <a16:creationId xmlns:a16="http://schemas.microsoft.com/office/drawing/2014/main" id="{1EF5E0BC-3BF0-4168-9730-A7C5340ECE39}"/>
              </a:ext>
            </a:extLst>
          </p:cNvPr>
          <p:cNvSpPr txBox="1">
            <a:spLocks/>
          </p:cNvSpPr>
          <p:nvPr/>
        </p:nvSpPr>
        <p:spPr>
          <a:xfrm>
            <a:off x="7296191" y="5256119"/>
            <a:ext cx="1518403" cy="6312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highlight>
                  <a:srgbClr val="C0C0C0"/>
                </a:highlight>
                <a:latin typeface="Arial Nova" panose="020B0504020202020204" pitchFamily="34" charset="0"/>
              </a:rPr>
              <a:t>jumped</a:t>
            </a:r>
            <a:endParaRPr lang="en-US" sz="2400" dirty="0">
              <a:highlight>
                <a:srgbClr val="C0C0C0"/>
              </a:highlight>
              <a:latin typeface="Arial Nova" panose="020B0504020202020204" pitchFamily="34" charset="0"/>
            </a:endParaRPr>
          </a:p>
        </p:txBody>
      </p:sp>
      <p:sp>
        <p:nvSpPr>
          <p:cNvPr id="20" name="Right Brace 19">
            <a:extLst>
              <a:ext uri="{FF2B5EF4-FFF2-40B4-BE49-F238E27FC236}">
                <a16:creationId xmlns:a16="http://schemas.microsoft.com/office/drawing/2014/main" id="{8FE4BF59-318D-429D-8577-0624C6B61A37}"/>
              </a:ext>
            </a:extLst>
          </p:cNvPr>
          <p:cNvSpPr/>
          <p:nvPr/>
        </p:nvSpPr>
        <p:spPr>
          <a:xfrm rot="5400000">
            <a:off x="6654885" y="5493754"/>
            <a:ext cx="184574" cy="936171"/>
          </a:xfrm>
          <a:prstGeom prst="rightBrac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a:extLst>
              <a:ext uri="{FF2B5EF4-FFF2-40B4-BE49-F238E27FC236}">
                <a16:creationId xmlns:a16="http://schemas.microsoft.com/office/drawing/2014/main" id="{7E501738-F98C-4727-B237-E9A95E1B683C}"/>
              </a:ext>
            </a:extLst>
          </p:cNvPr>
          <p:cNvSpPr/>
          <p:nvPr/>
        </p:nvSpPr>
        <p:spPr>
          <a:xfrm rot="5400000">
            <a:off x="9314828" y="5200496"/>
            <a:ext cx="184575" cy="1518402"/>
          </a:xfrm>
          <a:prstGeom prst="rightBrac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E923A392-B619-4A6C-AE01-47852E729161}"/>
              </a:ext>
            </a:extLst>
          </p:cNvPr>
          <p:cNvSpPr txBox="1"/>
          <p:nvPr/>
        </p:nvSpPr>
        <p:spPr>
          <a:xfrm>
            <a:off x="5668568" y="4550158"/>
            <a:ext cx="4874604" cy="584775"/>
          </a:xfrm>
          <a:prstGeom prst="rect">
            <a:avLst/>
          </a:prstGeom>
          <a:noFill/>
        </p:spPr>
        <p:txBody>
          <a:bodyPr wrap="none" rtlCol="0">
            <a:spAutoFit/>
          </a:bodyPr>
          <a:lstStyle/>
          <a:p>
            <a:r>
              <a:rPr lang="en-US" sz="3200" dirty="0">
                <a:highlight>
                  <a:srgbClr val="3BFBC9"/>
                </a:highlight>
              </a:rPr>
              <a:t>Distributed Memory version</a:t>
            </a:r>
          </a:p>
        </p:txBody>
      </p:sp>
      <p:sp>
        <p:nvSpPr>
          <p:cNvPr id="23" name="Rectangle 22">
            <a:extLst>
              <a:ext uri="{FF2B5EF4-FFF2-40B4-BE49-F238E27FC236}">
                <a16:creationId xmlns:a16="http://schemas.microsoft.com/office/drawing/2014/main" id="{C14F3524-E6F9-4253-B399-A434FAAE542F}"/>
              </a:ext>
            </a:extLst>
          </p:cNvPr>
          <p:cNvSpPr/>
          <p:nvPr/>
        </p:nvSpPr>
        <p:spPr>
          <a:xfrm>
            <a:off x="5007392" y="2703362"/>
            <a:ext cx="6096000" cy="1384995"/>
          </a:xfrm>
          <a:prstGeom prst="rect">
            <a:avLst/>
          </a:prstGeom>
        </p:spPr>
        <p:txBody>
          <a:bodyPr>
            <a:spAutoFit/>
          </a:bodyPr>
          <a:lstStyle/>
          <a:p>
            <a:pPr algn="ctr"/>
            <a:r>
              <a:rPr lang="en-US" sz="2800" dirty="0"/>
              <a:t>Pairwise cosine similarity between vector representations (embeddings) of each document</a:t>
            </a:r>
          </a:p>
        </p:txBody>
      </p:sp>
    </p:spTree>
    <p:extLst>
      <p:ext uri="{BB962C8B-B14F-4D97-AF65-F5344CB8AC3E}">
        <p14:creationId xmlns:p14="http://schemas.microsoft.com/office/powerpoint/2010/main" val="3816752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ED5ABFB-1EDB-43F7-8D3A-DE23F8A2EE9F}"/>
              </a:ext>
            </a:extLst>
          </p:cNvPr>
          <p:cNvSpPr/>
          <p:nvPr/>
        </p:nvSpPr>
        <p:spPr>
          <a:xfrm>
            <a:off x="1900607" y="194228"/>
            <a:ext cx="2235964" cy="6127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Input:</a:t>
            </a:r>
          </a:p>
        </p:txBody>
      </p:sp>
    </p:spTree>
    <p:extLst>
      <p:ext uri="{BB962C8B-B14F-4D97-AF65-F5344CB8AC3E}">
        <p14:creationId xmlns:p14="http://schemas.microsoft.com/office/powerpoint/2010/main" val="2566404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ED5ABFB-1EDB-43F7-8D3A-DE23F8A2EE9F}"/>
              </a:ext>
            </a:extLst>
          </p:cNvPr>
          <p:cNvSpPr/>
          <p:nvPr/>
        </p:nvSpPr>
        <p:spPr>
          <a:xfrm>
            <a:off x="1900607" y="194228"/>
            <a:ext cx="2235964" cy="6127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Input:</a:t>
            </a:r>
          </a:p>
        </p:txBody>
      </p:sp>
      <p:sp>
        <p:nvSpPr>
          <p:cNvPr id="3" name="TextBox 2">
            <a:extLst>
              <a:ext uri="{FF2B5EF4-FFF2-40B4-BE49-F238E27FC236}">
                <a16:creationId xmlns:a16="http://schemas.microsoft.com/office/drawing/2014/main" id="{31A17C68-349D-4135-9D1B-4A04B0F282C7}"/>
              </a:ext>
            </a:extLst>
          </p:cNvPr>
          <p:cNvSpPr txBox="1"/>
          <p:nvPr/>
        </p:nvSpPr>
        <p:spPr>
          <a:xfrm>
            <a:off x="420150" y="1066343"/>
            <a:ext cx="5675850" cy="5755422"/>
          </a:xfrm>
          <a:prstGeom prst="rect">
            <a:avLst/>
          </a:prstGeom>
          <a:noFill/>
        </p:spPr>
        <p:txBody>
          <a:bodyPr wrap="square" rtlCol="0">
            <a:spAutoFit/>
          </a:bodyPr>
          <a:lstStyle/>
          <a:p>
            <a:r>
              <a:rPr lang="en-US" dirty="0">
                <a:hlinkClick r:id="rId2">
                  <a:extLst>
                    <a:ext uri="{A12FA001-AC4F-418D-AE19-62706E023703}">
                      <ahyp:hlinkClr xmlns:ahyp="http://schemas.microsoft.com/office/drawing/2018/hyperlinkcolor" val="tx"/>
                    </a:ext>
                  </a:extLst>
                </a:hlinkClick>
              </a:rPr>
              <a:t>http://arxiv.org/abs/1903.00553v2</a:t>
            </a:r>
            <a:r>
              <a:rPr lang="en-US" dirty="0"/>
              <a:t> </a:t>
            </a:r>
          </a:p>
          <a:p>
            <a:endParaRPr lang="en-US" sz="2400" dirty="0"/>
          </a:p>
          <a:p>
            <a:r>
              <a:rPr lang="en-US" sz="2800" b="1" dirty="0"/>
              <a:t>Attacking graph-based classification via manipulating the graph structure</a:t>
            </a:r>
            <a:endParaRPr lang="en-US" sz="2800" dirty="0"/>
          </a:p>
          <a:p>
            <a:endParaRPr lang="en-US" dirty="0"/>
          </a:p>
          <a:p>
            <a:r>
              <a:rPr lang="en-US" dirty="0"/>
              <a:t>Graph-based classification methods are widely used for security and privacy analytics. roughly speaking, </a:t>
            </a:r>
            <a:r>
              <a:rPr lang="en-US" dirty="0">
                <a:highlight>
                  <a:srgbClr val="3BFBC9"/>
                </a:highlight>
              </a:rPr>
              <a:t>graph-based </a:t>
            </a:r>
            <a:r>
              <a:rPr lang="en-US" dirty="0"/>
              <a:t>classification methods include collective classification and graph neural network. evading a graph-based classification method enables an attacker to </a:t>
            </a:r>
            <a:r>
              <a:rPr lang="en-US" dirty="0">
                <a:highlight>
                  <a:srgbClr val="3BFBC9"/>
                </a:highlight>
              </a:rPr>
              <a:t>evade</a:t>
            </a:r>
            <a:r>
              <a:rPr lang="en-US" dirty="0"/>
              <a:t> detection in security analytics and can be used as a privacy defense against </a:t>
            </a:r>
            <a:r>
              <a:rPr lang="en-US" dirty="0">
                <a:highlight>
                  <a:srgbClr val="3BFBC9"/>
                </a:highlight>
              </a:rPr>
              <a:t>inference attacks</a:t>
            </a:r>
            <a:r>
              <a:rPr lang="en-US" dirty="0"/>
              <a:t>. existing </a:t>
            </a:r>
            <a:r>
              <a:rPr lang="en-US" dirty="0">
                <a:highlight>
                  <a:srgbClr val="3BFBC9"/>
                </a:highlight>
              </a:rPr>
              <a:t>adversarial</a:t>
            </a:r>
            <a:r>
              <a:rPr lang="en-US" dirty="0"/>
              <a:t> machine learning studies mainly focused on machine learning for non-graph data. only a few recent studies touched adversarial </a:t>
            </a:r>
            <a:r>
              <a:rPr lang="en-US" dirty="0">
                <a:highlight>
                  <a:srgbClr val="3BFBC9"/>
                </a:highlight>
              </a:rPr>
              <a:t>graph-based </a:t>
            </a:r>
            <a:r>
              <a:rPr lang="en-US" dirty="0"/>
              <a:t>classification methods. however, they focused on graph neural network methods, leaving adversarial collective classification largely unexplored…</a:t>
            </a:r>
          </a:p>
          <a:p>
            <a:endParaRPr lang="en-US" dirty="0"/>
          </a:p>
        </p:txBody>
      </p:sp>
    </p:spTree>
    <p:extLst>
      <p:ext uri="{BB962C8B-B14F-4D97-AF65-F5344CB8AC3E}">
        <p14:creationId xmlns:p14="http://schemas.microsoft.com/office/powerpoint/2010/main" val="2248085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ED5ABFB-1EDB-43F7-8D3A-DE23F8A2EE9F}"/>
              </a:ext>
            </a:extLst>
          </p:cNvPr>
          <p:cNvSpPr/>
          <p:nvPr/>
        </p:nvSpPr>
        <p:spPr>
          <a:xfrm>
            <a:off x="1900607" y="194228"/>
            <a:ext cx="2235964" cy="6127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Input:</a:t>
            </a:r>
          </a:p>
        </p:txBody>
      </p:sp>
      <p:sp>
        <p:nvSpPr>
          <p:cNvPr id="3" name="TextBox 2">
            <a:extLst>
              <a:ext uri="{FF2B5EF4-FFF2-40B4-BE49-F238E27FC236}">
                <a16:creationId xmlns:a16="http://schemas.microsoft.com/office/drawing/2014/main" id="{31A17C68-349D-4135-9D1B-4A04B0F282C7}"/>
              </a:ext>
            </a:extLst>
          </p:cNvPr>
          <p:cNvSpPr txBox="1"/>
          <p:nvPr/>
        </p:nvSpPr>
        <p:spPr>
          <a:xfrm>
            <a:off x="420150" y="1066343"/>
            <a:ext cx="5675850" cy="5755422"/>
          </a:xfrm>
          <a:prstGeom prst="rect">
            <a:avLst/>
          </a:prstGeom>
          <a:noFill/>
        </p:spPr>
        <p:txBody>
          <a:bodyPr wrap="square" rtlCol="0">
            <a:spAutoFit/>
          </a:bodyPr>
          <a:lstStyle/>
          <a:p>
            <a:r>
              <a:rPr lang="en-US" dirty="0">
                <a:hlinkClick r:id="rId2">
                  <a:extLst>
                    <a:ext uri="{A12FA001-AC4F-418D-AE19-62706E023703}">
                      <ahyp:hlinkClr xmlns:ahyp="http://schemas.microsoft.com/office/drawing/2018/hyperlinkcolor" val="tx"/>
                    </a:ext>
                  </a:extLst>
                </a:hlinkClick>
              </a:rPr>
              <a:t>http://arxiv.org/abs/1903.00553v2</a:t>
            </a:r>
            <a:r>
              <a:rPr lang="en-US" dirty="0"/>
              <a:t> </a:t>
            </a:r>
          </a:p>
          <a:p>
            <a:endParaRPr lang="en-US" sz="2400" dirty="0"/>
          </a:p>
          <a:p>
            <a:r>
              <a:rPr lang="en-US" sz="2800" b="1" dirty="0"/>
              <a:t>Attacking graph-based classification via manipulating the graph structure</a:t>
            </a:r>
            <a:endParaRPr lang="en-US" sz="2800" dirty="0"/>
          </a:p>
          <a:p>
            <a:endParaRPr lang="en-US" dirty="0"/>
          </a:p>
          <a:p>
            <a:r>
              <a:rPr lang="en-US" dirty="0"/>
              <a:t>Graph-based classification methods are widely used for security and privacy analytics. roughly speaking, </a:t>
            </a:r>
            <a:r>
              <a:rPr lang="en-US" dirty="0">
                <a:highlight>
                  <a:srgbClr val="3BFBC9"/>
                </a:highlight>
              </a:rPr>
              <a:t>graph-based </a:t>
            </a:r>
            <a:r>
              <a:rPr lang="en-US" dirty="0"/>
              <a:t>classification methods include collective classification and graph neural network. evading a graph-based classification method enables an attacker to </a:t>
            </a:r>
            <a:r>
              <a:rPr lang="en-US" dirty="0">
                <a:highlight>
                  <a:srgbClr val="3BFBC9"/>
                </a:highlight>
              </a:rPr>
              <a:t>evade</a:t>
            </a:r>
            <a:r>
              <a:rPr lang="en-US" dirty="0"/>
              <a:t> detection in security analytics and can be used as a privacy defense against </a:t>
            </a:r>
            <a:r>
              <a:rPr lang="en-US" dirty="0">
                <a:highlight>
                  <a:srgbClr val="3BFBC9"/>
                </a:highlight>
              </a:rPr>
              <a:t>inference attacks</a:t>
            </a:r>
            <a:r>
              <a:rPr lang="en-US" dirty="0"/>
              <a:t>. existing </a:t>
            </a:r>
            <a:r>
              <a:rPr lang="en-US" dirty="0">
                <a:highlight>
                  <a:srgbClr val="3BFBC9"/>
                </a:highlight>
              </a:rPr>
              <a:t>adversarial</a:t>
            </a:r>
            <a:r>
              <a:rPr lang="en-US" dirty="0"/>
              <a:t> machine learning studies mainly focused on machine learning for non-graph data. only a few recent studies touched adversarial </a:t>
            </a:r>
            <a:r>
              <a:rPr lang="en-US" dirty="0">
                <a:highlight>
                  <a:srgbClr val="3BFBC9"/>
                </a:highlight>
              </a:rPr>
              <a:t>graph-based </a:t>
            </a:r>
            <a:r>
              <a:rPr lang="en-US" dirty="0"/>
              <a:t>classification methods. however, they focused on graph neural network methods, leaving adversarial collective classification largely unexplored…</a:t>
            </a:r>
          </a:p>
          <a:p>
            <a:endParaRPr lang="en-US" dirty="0"/>
          </a:p>
        </p:txBody>
      </p:sp>
      <p:sp>
        <p:nvSpPr>
          <p:cNvPr id="4" name="Rectangle 3">
            <a:extLst>
              <a:ext uri="{FF2B5EF4-FFF2-40B4-BE49-F238E27FC236}">
                <a16:creationId xmlns:a16="http://schemas.microsoft.com/office/drawing/2014/main" id="{C0EC6FF3-07BB-47DE-8D08-605E3C13EE18}"/>
              </a:ext>
            </a:extLst>
          </p:cNvPr>
          <p:cNvSpPr/>
          <p:nvPr/>
        </p:nvSpPr>
        <p:spPr>
          <a:xfrm>
            <a:off x="6516150" y="1066343"/>
            <a:ext cx="5675850" cy="4832092"/>
          </a:xfrm>
          <a:prstGeom prst="rect">
            <a:avLst/>
          </a:prstGeom>
        </p:spPr>
        <p:txBody>
          <a:bodyPr wrap="square">
            <a:spAutoFit/>
          </a:bodyPr>
          <a:lstStyle/>
          <a:p>
            <a:r>
              <a:rPr lang="en-US" dirty="0">
                <a:hlinkClick r:id="rId3">
                  <a:extLst>
                    <a:ext uri="{A12FA001-AC4F-418D-AE19-62706E023703}">
                      <ahyp:hlinkClr xmlns:ahyp="http://schemas.microsoft.com/office/drawing/2018/hyperlinkcolor" val="tx"/>
                    </a:ext>
                  </a:extLst>
                </a:hlinkClick>
              </a:rPr>
              <a:t>http://arxiv.org/abs/1805.07984v3</a:t>
            </a:r>
            <a:r>
              <a:rPr lang="en-US" dirty="0"/>
              <a:t> </a:t>
            </a:r>
          </a:p>
          <a:p>
            <a:endParaRPr lang="en-US" b="1" dirty="0">
              <a:latin typeface="Rubik"/>
            </a:endParaRPr>
          </a:p>
          <a:p>
            <a:r>
              <a:rPr lang="en-US" sz="2800" b="1" dirty="0">
                <a:solidFill>
                  <a:srgbClr val="232323"/>
                </a:solidFill>
                <a:latin typeface="Rubik"/>
              </a:rPr>
              <a:t>Adversarial attacks on neural networks for graph data</a:t>
            </a:r>
          </a:p>
          <a:p>
            <a:endParaRPr lang="en-US" dirty="0">
              <a:solidFill>
                <a:srgbClr val="232323"/>
              </a:solidFill>
              <a:latin typeface="Rubik"/>
            </a:endParaRPr>
          </a:p>
          <a:p>
            <a:r>
              <a:rPr lang="en-US" dirty="0">
                <a:solidFill>
                  <a:srgbClr val="232323"/>
                </a:solidFill>
                <a:latin typeface="Rubik"/>
              </a:rPr>
              <a:t>Deep learning models for graphs have achieved strong performance for the task of node </a:t>
            </a:r>
            <a:r>
              <a:rPr lang="en-US" dirty="0">
                <a:solidFill>
                  <a:srgbClr val="232323"/>
                </a:solidFill>
                <a:highlight>
                  <a:srgbClr val="3BFBC9"/>
                </a:highlight>
                <a:latin typeface="Rubik"/>
              </a:rPr>
              <a:t>classification</a:t>
            </a:r>
            <a:r>
              <a:rPr lang="en-US" dirty="0">
                <a:solidFill>
                  <a:srgbClr val="232323"/>
                </a:solidFill>
                <a:latin typeface="Rubik"/>
              </a:rPr>
              <a:t>. Despite their proliferation, currently there is no study of their robustness to </a:t>
            </a:r>
            <a:r>
              <a:rPr lang="en-US" dirty="0">
                <a:solidFill>
                  <a:srgbClr val="232323"/>
                </a:solidFill>
                <a:highlight>
                  <a:srgbClr val="3BFBC9"/>
                </a:highlight>
                <a:latin typeface="Rubik"/>
              </a:rPr>
              <a:t>adversarial attacks</a:t>
            </a:r>
            <a:r>
              <a:rPr lang="en-US" dirty="0">
                <a:solidFill>
                  <a:srgbClr val="232323"/>
                </a:solidFill>
                <a:latin typeface="Rubik"/>
              </a:rPr>
              <a:t>. yet, in domains where they are likely to be used, e.g. the web, adversaries are common. Can deep learning models for </a:t>
            </a:r>
            <a:r>
              <a:rPr lang="en-US" dirty="0">
                <a:solidFill>
                  <a:srgbClr val="232323"/>
                </a:solidFill>
                <a:highlight>
                  <a:srgbClr val="3BFBC9"/>
                </a:highlight>
                <a:latin typeface="Rubik"/>
              </a:rPr>
              <a:t>graphs</a:t>
            </a:r>
            <a:r>
              <a:rPr lang="en-US" dirty="0">
                <a:solidFill>
                  <a:srgbClr val="232323"/>
                </a:solidFill>
                <a:latin typeface="Rubik"/>
              </a:rPr>
              <a:t> be easily </a:t>
            </a:r>
            <a:r>
              <a:rPr lang="en-US" dirty="0">
                <a:solidFill>
                  <a:srgbClr val="232323"/>
                </a:solidFill>
                <a:highlight>
                  <a:srgbClr val="3BFBC9"/>
                </a:highlight>
                <a:latin typeface="Rubik"/>
              </a:rPr>
              <a:t>fooled</a:t>
            </a:r>
            <a:r>
              <a:rPr lang="en-US" dirty="0">
                <a:solidFill>
                  <a:srgbClr val="232323"/>
                </a:solidFill>
                <a:latin typeface="Rubik"/>
              </a:rPr>
              <a:t>? in this work, we introduce the first study of adversarial attacks on attributed graphs, specifically focusing on models exploiting ideas of graph convolutions. in addition to attacks at test time, we tackle the more challenging class of poisoning-causative </a:t>
            </a:r>
            <a:r>
              <a:rPr lang="en-US" dirty="0">
                <a:solidFill>
                  <a:srgbClr val="232323"/>
                </a:solidFill>
                <a:highlight>
                  <a:srgbClr val="3BFBC9"/>
                </a:highlight>
                <a:latin typeface="Rubik"/>
              </a:rPr>
              <a:t>attacks</a:t>
            </a:r>
            <a:r>
              <a:rPr lang="en-US" dirty="0">
                <a:solidFill>
                  <a:srgbClr val="232323"/>
                </a:solidFill>
                <a:latin typeface="Rubik"/>
              </a:rPr>
              <a:t>…</a:t>
            </a:r>
            <a:endParaRPr lang="en-US" b="0" i="0" dirty="0">
              <a:solidFill>
                <a:srgbClr val="232323"/>
              </a:solidFill>
              <a:effectLst/>
              <a:latin typeface="Rubik"/>
            </a:endParaRPr>
          </a:p>
        </p:txBody>
      </p:sp>
      <p:sp>
        <p:nvSpPr>
          <p:cNvPr id="5" name="Rectangle: Rounded Corners 4">
            <a:extLst>
              <a:ext uri="{FF2B5EF4-FFF2-40B4-BE49-F238E27FC236}">
                <a16:creationId xmlns:a16="http://schemas.microsoft.com/office/drawing/2014/main" id="{EDD8AB71-7A0E-4984-9F55-AFB572C9C123}"/>
              </a:ext>
            </a:extLst>
          </p:cNvPr>
          <p:cNvSpPr/>
          <p:nvPr/>
        </p:nvSpPr>
        <p:spPr>
          <a:xfrm>
            <a:off x="7474857" y="194228"/>
            <a:ext cx="3425372" cy="612720"/>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Recommended:</a:t>
            </a:r>
          </a:p>
        </p:txBody>
      </p:sp>
    </p:spTree>
    <p:extLst>
      <p:ext uri="{BB962C8B-B14F-4D97-AF65-F5344CB8AC3E}">
        <p14:creationId xmlns:p14="http://schemas.microsoft.com/office/powerpoint/2010/main" val="2381031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A17C68-349D-4135-9D1B-4A04B0F282C7}"/>
              </a:ext>
            </a:extLst>
          </p:cNvPr>
          <p:cNvSpPr txBox="1"/>
          <p:nvPr/>
        </p:nvSpPr>
        <p:spPr>
          <a:xfrm>
            <a:off x="420150" y="1066343"/>
            <a:ext cx="5675850" cy="4832092"/>
          </a:xfrm>
          <a:prstGeom prst="rect">
            <a:avLst/>
          </a:prstGeom>
          <a:noFill/>
        </p:spPr>
        <p:txBody>
          <a:bodyPr wrap="square" rtlCol="0">
            <a:spAutoFit/>
          </a:bodyPr>
          <a:lstStyle/>
          <a:p>
            <a:r>
              <a:rPr lang="en-US" sz="2800" b="1" dirty="0"/>
              <a:t>Bayesian optimization for dynamic problems</a:t>
            </a:r>
          </a:p>
          <a:p>
            <a:endParaRPr lang="en-US" dirty="0"/>
          </a:p>
          <a:p>
            <a:r>
              <a:rPr lang="en-US" dirty="0"/>
              <a:t>We propose practical extensions to </a:t>
            </a:r>
            <a:r>
              <a:rPr lang="en-US" dirty="0" err="1"/>
              <a:t>bayesian</a:t>
            </a:r>
            <a:r>
              <a:rPr lang="en-US" dirty="0"/>
              <a:t> optimization for solving dynamic problems. we model dynamic objective functions using spatiotemporal gaussian process priors which capture all the instances of the functions over time. our extensions to </a:t>
            </a:r>
            <a:r>
              <a:rPr lang="en-US" dirty="0" err="1">
                <a:highlight>
                  <a:srgbClr val="3BFBC9"/>
                </a:highlight>
              </a:rPr>
              <a:t>bayesian</a:t>
            </a:r>
            <a:r>
              <a:rPr lang="en-US" dirty="0">
                <a:highlight>
                  <a:srgbClr val="3BFBC9"/>
                </a:highlight>
              </a:rPr>
              <a:t> optimization </a:t>
            </a:r>
            <a:r>
              <a:rPr lang="en-US" dirty="0"/>
              <a:t>use the information learnt from this model to guide the tracking of a temporally evolving minimum. by exploiting temporal correlations, the proposed method also determines when to make evaluations, how fast to make those evaluations, and it induces an appropriate budget of steps based on the available information. lastly, we evaluate our technique on </a:t>
            </a:r>
            <a:r>
              <a:rPr lang="en-US" dirty="0">
                <a:highlight>
                  <a:srgbClr val="3BFBC9"/>
                </a:highlight>
              </a:rPr>
              <a:t>synthetic and real-world </a:t>
            </a:r>
            <a:r>
              <a:rPr lang="en-US" dirty="0"/>
              <a:t>problems.</a:t>
            </a:r>
          </a:p>
          <a:p>
            <a:endParaRPr lang="en-US" dirty="0"/>
          </a:p>
        </p:txBody>
      </p:sp>
      <p:sp>
        <p:nvSpPr>
          <p:cNvPr id="4" name="Rectangle 3">
            <a:extLst>
              <a:ext uri="{FF2B5EF4-FFF2-40B4-BE49-F238E27FC236}">
                <a16:creationId xmlns:a16="http://schemas.microsoft.com/office/drawing/2014/main" id="{C0EC6FF3-07BB-47DE-8D08-605E3C13EE18}"/>
              </a:ext>
            </a:extLst>
          </p:cNvPr>
          <p:cNvSpPr/>
          <p:nvPr/>
        </p:nvSpPr>
        <p:spPr>
          <a:xfrm>
            <a:off x="6212114" y="1066343"/>
            <a:ext cx="5675850" cy="4985980"/>
          </a:xfrm>
          <a:prstGeom prst="rect">
            <a:avLst/>
          </a:prstGeom>
        </p:spPr>
        <p:txBody>
          <a:bodyPr wrap="square">
            <a:spAutoFit/>
          </a:bodyPr>
          <a:lstStyle/>
          <a:p>
            <a:r>
              <a:rPr lang="en-US" sz="2800" b="1" dirty="0"/>
              <a:t>Batched high-dimensional </a:t>
            </a:r>
            <a:r>
              <a:rPr lang="en-US" sz="2800" b="1" dirty="0" err="1"/>
              <a:t>bayesian</a:t>
            </a:r>
            <a:r>
              <a:rPr lang="en-US" sz="2800" b="1" dirty="0"/>
              <a:t> optimization via structural kernel learning</a:t>
            </a:r>
          </a:p>
          <a:p>
            <a:endParaRPr lang="en-US" dirty="0"/>
          </a:p>
          <a:p>
            <a:r>
              <a:rPr lang="en-US" dirty="0"/>
              <a:t>Optimization of high-dimensional black-box functions is an extremely challenging problem. while</a:t>
            </a:r>
            <a:r>
              <a:rPr lang="en-US" dirty="0">
                <a:highlight>
                  <a:srgbClr val="3BFBC9"/>
                </a:highlight>
              </a:rPr>
              <a:t> </a:t>
            </a:r>
            <a:r>
              <a:rPr lang="en-US" dirty="0" err="1">
                <a:highlight>
                  <a:srgbClr val="3BFBC9"/>
                </a:highlight>
              </a:rPr>
              <a:t>bayesian</a:t>
            </a:r>
            <a:r>
              <a:rPr lang="en-US" dirty="0">
                <a:highlight>
                  <a:srgbClr val="3BFBC9"/>
                </a:highlight>
              </a:rPr>
              <a:t> optimization </a:t>
            </a:r>
            <a:r>
              <a:rPr lang="en-US" dirty="0"/>
              <a:t>has emerged as a popular approach for optimizing black-box functions, its applicability has been limited to low-dimensional problems due to its computational and statistical challenges arising from high-dimensional settings. [… ]performing multiple evaluations in parallel to reduce the number of iterations required by the method. our novel approach learns the latent structure with </a:t>
            </a:r>
            <a:r>
              <a:rPr lang="en-US" dirty="0" err="1"/>
              <a:t>gibbs</a:t>
            </a:r>
            <a:r>
              <a:rPr lang="en-US" dirty="0"/>
              <a:t> sampling and constructs batched queries using determinantal point processes. experimental validations on both </a:t>
            </a:r>
            <a:r>
              <a:rPr lang="en-US" dirty="0">
                <a:highlight>
                  <a:srgbClr val="3BFBC9"/>
                </a:highlight>
              </a:rPr>
              <a:t>synthetic and real-world </a:t>
            </a:r>
            <a:r>
              <a:rPr lang="en-US" dirty="0"/>
              <a:t>functions ...</a:t>
            </a:r>
          </a:p>
        </p:txBody>
      </p:sp>
      <p:sp>
        <p:nvSpPr>
          <p:cNvPr id="6" name="Rectangle: Rounded Corners 5">
            <a:extLst>
              <a:ext uri="{FF2B5EF4-FFF2-40B4-BE49-F238E27FC236}">
                <a16:creationId xmlns:a16="http://schemas.microsoft.com/office/drawing/2014/main" id="{AE7F52DA-2595-485C-96D7-6F91EC667618}"/>
              </a:ext>
            </a:extLst>
          </p:cNvPr>
          <p:cNvSpPr/>
          <p:nvPr/>
        </p:nvSpPr>
        <p:spPr>
          <a:xfrm>
            <a:off x="1900607" y="194228"/>
            <a:ext cx="2235964" cy="6127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Input:</a:t>
            </a:r>
          </a:p>
        </p:txBody>
      </p:sp>
      <p:sp>
        <p:nvSpPr>
          <p:cNvPr id="7" name="Rectangle: Rounded Corners 6">
            <a:extLst>
              <a:ext uri="{FF2B5EF4-FFF2-40B4-BE49-F238E27FC236}">
                <a16:creationId xmlns:a16="http://schemas.microsoft.com/office/drawing/2014/main" id="{DCF8FF81-F88D-4C86-8B93-723EB8686532}"/>
              </a:ext>
            </a:extLst>
          </p:cNvPr>
          <p:cNvSpPr/>
          <p:nvPr/>
        </p:nvSpPr>
        <p:spPr>
          <a:xfrm>
            <a:off x="7474857" y="194228"/>
            <a:ext cx="3425372" cy="612720"/>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Recommended:</a:t>
            </a:r>
          </a:p>
        </p:txBody>
      </p:sp>
    </p:spTree>
    <p:extLst>
      <p:ext uri="{BB962C8B-B14F-4D97-AF65-F5344CB8AC3E}">
        <p14:creationId xmlns:p14="http://schemas.microsoft.com/office/powerpoint/2010/main" val="2642409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A17C68-349D-4135-9D1B-4A04B0F282C7}"/>
              </a:ext>
            </a:extLst>
          </p:cNvPr>
          <p:cNvSpPr txBox="1"/>
          <p:nvPr/>
        </p:nvSpPr>
        <p:spPr>
          <a:xfrm>
            <a:off x="420150" y="1066343"/>
            <a:ext cx="5675850" cy="5632311"/>
          </a:xfrm>
          <a:prstGeom prst="rect">
            <a:avLst/>
          </a:prstGeom>
          <a:noFill/>
        </p:spPr>
        <p:txBody>
          <a:bodyPr wrap="square" rtlCol="0">
            <a:spAutoFit/>
          </a:bodyPr>
          <a:lstStyle/>
          <a:p>
            <a:r>
              <a:rPr lang="en-US" sz="2000" b="1" dirty="0"/>
              <a:t>An Empirical-Bayes Score for Discrete Bayesian Networks</a:t>
            </a:r>
          </a:p>
          <a:p>
            <a:endParaRPr lang="en-US" sz="1600" b="1" dirty="0"/>
          </a:p>
          <a:p>
            <a:r>
              <a:rPr lang="en-US" sz="1600" dirty="0">
                <a:highlight>
                  <a:srgbClr val="3BFBC9"/>
                </a:highlight>
              </a:rPr>
              <a:t>Bayesian network structure learning is often performed in a Bayesian setting, by evaluating candidate structures using their posterior probabilities for a given data set. Score-based algorithms then use those posterior probabilities as an objective function and return the maximum a posteriori network as the learned model</a:t>
            </a:r>
            <a:r>
              <a:rPr lang="en-US" sz="1600" dirty="0"/>
              <a:t>. </a:t>
            </a:r>
            <a:r>
              <a:rPr lang="en-US" sz="1600" dirty="0">
                <a:highlight>
                  <a:srgbClr val="3BFBC9"/>
                </a:highlight>
              </a:rPr>
              <a:t>For discrete Bayesian networks, the canonical choice for a posterior score is the Bayesian Dirichlet equivalent uniform (</a:t>
            </a:r>
            <a:r>
              <a:rPr lang="en-US" sz="1600" dirty="0" err="1">
                <a:highlight>
                  <a:srgbClr val="3BFBC9"/>
                </a:highlight>
              </a:rPr>
              <a:t>BDeu</a:t>
            </a:r>
            <a:r>
              <a:rPr lang="en-US" sz="1600" dirty="0">
                <a:highlight>
                  <a:srgbClr val="3BFBC9"/>
                </a:highlight>
              </a:rPr>
              <a:t>) marginal likelihood with a uniform (U) graph prior </a:t>
            </a:r>
            <a:r>
              <a:rPr lang="en-US" sz="1600" dirty="0"/>
              <a:t>(Heckerman et al., 1995). Its </a:t>
            </a:r>
            <a:r>
              <a:rPr lang="en-US" sz="1600" dirty="0" err="1"/>
              <a:t>favourable</a:t>
            </a:r>
            <a:r>
              <a:rPr lang="en-US" sz="1600" dirty="0"/>
              <a:t> theoretical properties descend from assuming a uniform prior both on the space of the network structures and on the space of the parameters of the network. In this paper, we revisit the limitations of these assumptions; and we introduce an alternative set of assumptions and the resulting score: </a:t>
            </a:r>
            <a:r>
              <a:rPr lang="en-US" sz="1600" dirty="0">
                <a:highlight>
                  <a:srgbClr val="3BFBC9"/>
                </a:highlight>
              </a:rPr>
              <a:t>the Bayesian Dirichlet sparse (BDs) empirical Bayes marginal likelihood with a marginal uniform (MU) graph prior</a:t>
            </a:r>
            <a:r>
              <a:rPr lang="en-US" sz="1600" dirty="0"/>
              <a:t>. We evaluate its performance in an extensive simulation study, </a:t>
            </a:r>
            <a:r>
              <a:rPr lang="en-US" sz="1600" dirty="0">
                <a:highlight>
                  <a:srgbClr val="3BFBC9"/>
                </a:highlight>
              </a:rPr>
              <a:t>showing that MU+BDs is more accurate than </a:t>
            </a:r>
            <a:r>
              <a:rPr lang="en-US" sz="1600" dirty="0" err="1">
                <a:highlight>
                  <a:srgbClr val="3BFBC9"/>
                </a:highlight>
              </a:rPr>
              <a:t>U+BDeu</a:t>
            </a:r>
            <a:r>
              <a:rPr lang="en-US" sz="1600" dirty="0">
                <a:highlight>
                  <a:srgbClr val="3BFBC9"/>
                </a:highlight>
              </a:rPr>
              <a:t> both in learning the structure of the network and</a:t>
            </a:r>
            <a:r>
              <a:rPr lang="en-US" sz="1600" dirty="0"/>
              <a:t> in predicting new observations, while not being computationally more complex to estimate.</a:t>
            </a:r>
          </a:p>
        </p:txBody>
      </p:sp>
      <p:sp>
        <p:nvSpPr>
          <p:cNvPr id="4" name="Rectangle 3">
            <a:extLst>
              <a:ext uri="{FF2B5EF4-FFF2-40B4-BE49-F238E27FC236}">
                <a16:creationId xmlns:a16="http://schemas.microsoft.com/office/drawing/2014/main" id="{C0EC6FF3-07BB-47DE-8D08-605E3C13EE18}"/>
              </a:ext>
            </a:extLst>
          </p:cNvPr>
          <p:cNvSpPr/>
          <p:nvPr/>
        </p:nvSpPr>
        <p:spPr>
          <a:xfrm>
            <a:off x="6212114" y="1066343"/>
            <a:ext cx="5675850" cy="5878532"/>
          </a:xfrm>
          <a:prstGeom prst="rect">
            <a:avLst/>
          </a:prstGeom>
        </p:spPr>
        <p:txBody>
          <a:bodyPr wrap="square">
            <a:spAutoFit/>
          </a:bodyPr>
          <a:lstStyle/>
          <a:p>
            <a:r>
              <a:rPr lang="en-US" sz="2000" b="1" dirty="0"/>
              <a:t>Beyond Uniform Priors in Bayesian Network Structure Learning</a:t>
            </a:r>
          </a:p>
          <a:p>
            <a:endParaRPr lang="en-US" sz="1600" b="1" dirty="0"/>
          </a:p>
          <a:p>
            <a:r>
              <a:rPr lang="en-US" sz="1600" dirty="0">
                <a:highlight>
                  <a:srgbClr val="3BFBC9"/>
                </a:highlight>
              </a:rPr>
              <a:t>Bayesian network structure learning is often performed in a Bayesian setting, evaluating candidate structures using their posterior probabilities for a given data set</a:t>
            </a:r>
            <a:r>
              <a:rPr lang="en-US" sz="1600" dirty="0"/>
              <a:t>. </a:t>
            </a:r>
            <a:r>
              <a:rPr lang="en-US" sz="1600" dirty="0">
                <a:highlight>
                  <a:srgbClr val="3BFBC9"/>
                </a:highlight>
              </a:rPr>
              <a:t>Score-based algorithms then use those posterior probabilities as an objective function and return the maximum a posteriori network as the learned model</a:t>
            </a:r>
            <a:r>
              <a:rPr lang="en-US" sz="1600" dirty="0"/>
              <a:t>. </a:t>
            </a:r>
            <a:r>
              <a:rPr lang="en-US" sz="1600" dirty="0">
                <a:highlight>
                  <a:srgbClr val="3BFBC9"/>
                </a:highlight>
              </a:rPr>
              <a:t>For discrete Bayesian networks, the canonical choice for a posterior score is the Bayesian Dirichlet equivalent uniform (</a:t>
            </a:r>
            <a:r>
              <a:rPr lang="en-US" sz="1600" dirty="0" err="1">
                <a:highlight>
                  <a:srgbClr val="3BFBC9"/>
                </a:highlight>
              </a:rPr>
              <a:t>BDeu</a:t>
            </a:r>
            <a:r>
              <a:rPr lang="en-US" sz="1600" dirty="0">
                <a:highlight>
                  <a:srgbClr val="3BFBC9"/>
                </a:highlight>
              </a:rPr>
              <a:t>) marginal likelihood with a uniform (U) graph prior</a:t>
            </a:r>
            <a:r>
              <a:rPr lang="en-US" sz="1600" dirty="0"/>
              <a:t>, which assumes a uniform prior both on the network structures and on the parameters of the networks. In this paper, we investigate the problems arising from these assumptions, focusing on those caused by small sample sizes and sparse data. We then propose an alternative posterior score: </a:t>
            </a:r>
            <a:r>
              <a:rPr lang="en-US" sz="1600" dirty="0">
                <a:highlight>
                  <a:srgbClr val="3BFBC9"/>
                </a:highlight>
              </a:rPr>
              <a:t>the Bayesian Dirichlet sparse (BDs) marginal likelihood with a marginal uniform (MU) graph prior</a:t>
            </a:r>
            <a:r>
              <a:rPr lang="en-US" sz="1600" dirty="0"/>
              <a:t>. Like </a:t>
            </a:r>
            <a:r>
              <a:rPr lang="en-US" sz="1600" dirty="0" err="1"/>
              <a:t>U+BDeu</a:t>
            </a:r>
            <a:r>
              <a:rPr lang="en-US" sz="1600" dirty="0"/>
              <a:t>, MU+BDs does not require any prior information on the probabilistic structure of the data and can be used as a replacement noninformative score. We study its theoretical properties and we evaluate its performance in an extensive simulation study, </a:t>
            </a:r>
            <a:r>
              <a:rPr lang="en-US" sz="1600" dirty="0">
                <a:highlight>
                  <a:srgbClr val="3BFBC9"/>
                </a:highlight>
              </a:rPr>
              <a:t>showing that MU+BDs is both more accurate than </a:t>
            </a:r>
            <a:r>
              <a:rPr lang="en-US" sz="1600" dirty="0" err="1">
                <a:highlight>
                  <a:srgbClr val="3BFBC9"/>
                </a:highlight>
              </a:rPr>
              <a:t>U+BDeu</a:t>
            </a:r>
            <a:r>
              <a:rPr lang="en-US" sz="1600" dirty="0">
                <a:highlight>
                  <a:srgbClr val="3BFBC9"/>
                </a:highlight>
              </a:rPr>
              <a:t> in learning the structure of the network </a:t>
            </a:r>
            <a:r>
              <a:rPr lang="en-US" sz="1600" dirty="0"/>
              <a:t>…</a:t>
            </a:r>
          </a:p>
        </p:txBody>
      </p:sp>
      <p:sp>
        <p:nvSpPr>
          <p:cNvPr id="6" name="Rectangle: Rounded Corners 5">
            <a:extLst>
              <a:ext uri="{FF2B5EF4-FFF2-40B4-BE49-F238E27FC236}">
                <a16:creationId xmlns:a16="http://schemas.microsoft.com/office/drawing/2014/main" id="{B6C87407-AE93-4189-9944-BE851FF3800F}"/>
              </a:ext>
            </a:extLst>
          </p:cNvPr>
          <p:cNvSpPr/>
          <p:nvPr/>
        </p:nvSpPr>
        <p:spPr>
          <a:xfrm>
            <a:off x="1900607" y="194228"/>
            <a:ext cx="2235964" cy="6127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Input:</a:t>
            </a:r>
          </a:p>
        </p:txBody>
      </p:sp>
      <p:sp>
        <p:nvSpPr>
          <p:cNvPr id="7" name="Rectangle: Rounded Corners 6">
            <a:extLst>
              <a:ext uri="{FF2B5EF4-FFF2-40B4-BE49-F238E27FC236}">
                <a16:creationId xmlns:a16="http://schemas.microsoft.com/office/drawing/2014/main" id="{BA17C648-5EE8-4001-9AD7-C92CB61A81F0}"/>
              </a:ext>
            </a:extLst>
          </p:cNvPr>
          <p:cNvSpPr/>
          <p:nvPr/>
        </p:nvSpPr>
        <p:spPr>
          <a:xfrm>
            <a:off x="7474857" y="194228"/>
            <a:ext cx="3425372" cy="612720"/>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Recommended:</a:t>
            </a:r>
          </a:p>
        </p:txBody>
      </p:sp>
    </p:spTree>
    <p:extLst>
      <p:ext uri="{BB962C8B-B14F-4D97-AF65-F5344CB8AC3E}">
        <p14:creationId xmlns:p14="http://schemas.microsoft.com/office/powerpoint/2010/main" val="2507556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4253E4A-42B9-4DBD-83AE-4AF91175A91A}"/>
              </a:ext>
            </a:extLst>
          </p:cNvPr>
          <p:cNvSpPr txBox="1"/>
          <p:nvPr/>
        </p:nvSpPr>
        <p:spPr>
          <a:xfrm>
            <a:off x="691271" y="631514"/>
            <a:ext cx="5404729" cy="1938992"/>
          </a:xfrm>
          <a:prstGeom prst="rect">
            <a:avLst/>
          </a:prstGeom>
          <a:noFill/>
        </p:spPr>
        <p:txBody>
          <a:bodyPr wrap="square" rtlCol="0">
            <a:spAutoFit/>
          </a:bodyPr>
          <a:lstStyle/>
          <a:p>
            <a:r>
              <a:rPr lang="en-US" sz="4000" b="1" dirty="0">
                <a:highlight>
                  <a:srgbClr val="3BFBC9"/>
                </a:highlight>
              </a:rPr>
              <a:t>With more than 2.5 million papers published per year…</a:t>
            </a:r>
          </a:p>
        </p:txBody>
      </p:sp>
      <p:sp>
        <p:nvSpPr>
          <p:cNvPr id="9" name="Rectangle: Rounded Corners 8">
            <a:extLst>
              <a:ext uri="{FF2B5EF4-FFF2-40B4-BE49-F238E27FC236}">
                <a16:creationId xmlns:a16="http://schemas.microsoft.com/office/drawing/2014/main" id="{B5617E5A-1270-44FF-8041-69D7F8FD929F}"/>
              </a:ext>
            </a:extLst>
          </p:cNvPr>
          <p:cNvSpPr/>
          <p:nvPr/>
        </p:nvSpPr>
        <p:spPr>
          <a:xfrm>
            <a:off x="4704356" y="2496389"/>
            <a:ext cx="3587317" cy="3790324"/>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DBD3BBC-EBD2-46A1-890F-265C482F4B7B}"/>
              </a:ext>
            </a:extLst>
          </p:cNvPr>
          <p:cNvSpPr txBox="1"/>
          <p:nvPr/>
        </p:nvSpPr>
        <p:spPr>
          <a:xfrm>
            <a:off x="5073227" y="2900131"/>
            <a:ext cx="2849573" cy="2862322"/>
          </a:xfrm>
          <a:prstGeom prst="rect">
            <a:avLst/>
          </a:prstGeom>
          <a:noFill/>
        </p:spPr>
        <p:txBody>
          <a:bodyPr wrap="square" rtlCol="0">
            <a:spAutoFit/>
          </a:bodyPr>
          <a:lstStyle/>
          <a:p>
            <a:r>
              <a:rPr lang="en-US" sz="3600" b="1" dirty="0">
                <a:solidFill>
                  <a:schemeClr val="bg1"/>
                </a:solidFill>
              </a:rPr>
              <a:t>How do we find relevant information for our research?</a:t>
            </a:r>
          </a:p>
        </p:txBody>
      </p:sp>
      <p:pic>
        <p:nvPicPr>
          <p:cNvPr id="1026" name="Picture 2" descr="Image result for animations piles of papers">
            <a:extLst>
              <a:ext uri="{FF2B5EF4-FFF2-40B4-BE49-F238E27FC236}">
                <a16:creationId xmlns:a16="http://schemas.microsoft.com/office/drawing/2014/main" id="{336DD224-C4AC-4DD2-BEE6-D4C5B72EBBB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7835669" y="2496389"/>
            <a:ext cx="3790324" cy="3790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135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1E8CEAE-76B5-44F5-A856-BA8614E283D6}"/>
              </a:ext>
            </a:extLst>
          </p:cNvPr>
          <p:cNvSpPr/>
          <p:nvPr/>
        </p:nvSpPr>
        <p:spPr>
          <a:xfrm>
            <a:off x="508000" y="483887"/>
            <a:ext cx="5370285" cy="5541882"/>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1B48F2E-AD2A-47F4-8AE2-C77A0409041C}"/>
              </a:ext>
            </a:extLst>
          </p:cNvPr>
          <p:cNvSpPr txBox="1"/>
          <p:nvPr/>
        </p:nvSpPr>
        <p:spPr>
          <a:xfrm>
            <a:off x="914399" y="1544779"/>
            <a:ext cx="4963886" cy="4893647"/>
          </a:xfrm>
          <a:prstGeom prst="rect">
            <a:avLst/>
          </a:prstGeom>
          <a:noFill/>
        </p:spPr>
        <p:txBody>
          <a:bodyPr wrap="square" rtlCol="0">
            <a:spAutoFit/>
          </a:bodyPr>
          <a:lstStyle/>
          <a:p>
            <a:r>
              <a:rPr lang="en-US" sz="2400" b="1" dirty="0"/>
              <a:t>LDA improved with combination of title + abstract</a:t>
            </a:r>
          </a:p>
          <a:p>
            <a:endParaRPr lang="en-US" sz="2400" b="1" dirty="0"/>
          </a:p>
          <a:p>
            <a:r>
              <a:rPr lang="en-US" sz="2400" b="1" dirty="0"/>
              <a:t>Doc2Vec and LDA can be used to detect similar papers</a:t>
            </a:r>
          </a:p>
          <a:p>
            <a:endParaRPr lang="en-US" sz="2400" b="1" dirty="0"/>
          </a:p>
          <a:p>
            <a:r>
              <a:rPr lang="en-US" sz="2400" b="1" dirty="0"/>
              <a:t>They are more powerful together</a:t>
            </a:r>
          </a:p>
          <a:p>
            <a:endParaRPr lang="en-US" sz="2400" b="1" dirty="0"/>
          </a:p>
          <a:p>
            <a:r>
              <a:rPr lang="en-US" sz="2400" b="1" dirty="0"/>
              <a:t>Doc2Vec identifies plagiarism/copies</a:t>
            </a:r>
          </a:p>
          <a:p>
            <a:endParaRPr lang="en-US" sz="2400" b="1" dirty="0"/>
          </a:p>
          <a:p>
            <a:r>
              <a:rPr lang="en-US" sz="2400" b="1" dirty="0"/>
              <a:t>Dataset needs to be larger</a:t>
            </a:r>
            <a:endParaRPr lang="en-US" b="1" dirty="0"/>
          </a:p>
          <a:p>
            <a:endParaRPr lang="en-US" sz="2400" dirty="0"/>
          </a:p>
          <a:p>
            <a:r>
              <a:rPr lang="en-US" sz="2400" dirty="0"/>
              <a:t>  </a:t>
            </a:r>
          </a:p>
        </p:txBody>
      </p:sp>
      <p:sp>
        <p:nvSpPr>
          <p:cNvPr id="7" name="TextBox 6">
            <a:extLst>
              <a:ext uri="{FF2B5EF4-FFF2-40B4-BE49-F238E27FC236}">
                <a16:creationId xmlns:a16="http://schemas.microsoft.com/office/drawing/2014/main" id="{C243262E-42A2-4AEF-A29C-A8F17FAC6A4C}"/>
              </a:ext>
            </a:extLst>
          </p:cNvPr>
          <p:cNvSpPr txBox="1"/>
          <p:nvPr/>
        </p:nvSpPr>
        <p:spPr>
          <a:xfrm>
            <a:off x="1357115" y="621449"/>
            <a:ext cx="3528530" cy="923330"/>
          </a:xfrm>
          <a:prstGeom prst="rect">
            <a:avLst/>
          </a:prstGeom>
          <a:noFill/>
        </p:spPr>
        <p:txBody>
          <a:bodyPr wrap="none" rtlCol="0">
            <a:spAutoFit/>
          </a:bodyPr>
          <a:lstStyle/>
          <a:p>
            <a:r>
              <a:rPr lang="en-US" sz="5400" dirty="0"/>
              <a:t>Conclusions</a:t>
            </a:r>
          </a:p>
        </p:txBody>
      </p:sp>
      <p:pic>
        <p:nvPicPr>
          <p:cNvPr id="1028" name="Picture 4" descr="Image result for more data">
            <a:extLst>
              <a:ext uri="{FF2B5EF4-FFF2-40B4-BE49-F238E27FC236}">
                <a16:creationId xmlns:a16="http://schemas.microsoft.com/office/drawing/2014/main" id="{B826F5A3-BC9B-49FF-A028-3F7DFDF4A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640" y="1544779"/>
            <a:ext cx="5419360" cy="3793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958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6E36426-AB14-4E09-BE26-173608B74462}"/>
              </a:ext>
            </a:extLst>
          </p:cNvPr>
          <p:cNvSpPr/>
          <p:nvPr/>
        </p:nvSpPr>
        <p:spPr>
          <a:xfrm>
            <a:off x="508000" y="483888"/>
            <a:ext cx="4963886" cy="3420455"/>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BCA66FB-93F1-42D2-A956-B12C9A0FAC77}"/>
              </a:ext>
            </a:extLst>
          </p:cNvPr>
          <p:cNvSpPr txBox="1"/>
          <p:nvPr/>
        </p:nvSpPr>
        <p:spPr>
          <a:xfrm>
            <a:off x="609600" y="1515627"/>
            <a:ext cx="4963886" cy="2246769"/>
          </a:xfrm>
          <a:prstGeom prst="rect">
            <a:avLst/>
          </a:prstGeom>
          <a:noFill/>
        </p:spPr>
        <p:txBody>
          <a:bodyPr wrap="square" rtlCol="0">
            <a:spAutoFit/>
          </a:bodyPr>
          <a:lstStyle/>
          <a:p>
            <a:pPr marL="457200" indent="-457200">
              <a:buFont typeface="Wingdings" panose="05000000000000000000" pitchFamily="2" charset="2"/>
              <a:buChar char="§"/>
            </a:pPr>
            <a:r>
              <a:rPr lang="en-US" sz="2400" b="1" dirty="0"/>
              <a:t>Explore pre-trained sub-word models</a:t>
            </a:r>
          </a:p>
          <a:p>
            <a:pPr marL="457200" indent="-457200">
              <a:buFont typeface="Wingdings" panose="05000000000000000000" pitchFamily="2" charset="2"/>
              <a:buChar char="§"/>
            </a:pPr>
            <a:r>
              <a:rPr lang="en-US" sz="2400" b="1" dirty="0"/>
              <a:t>Enhance the use of </a:t>
            </a:r>
            <a:r>
              <a:rPr lang="en-US" sz="2400" dirty="0"/>
              <a:t>Universal Sentence Encoder </a:t>
            </a:r>
          </a:p>
          <a:p>
            <a:pPr marL="457200" indent="-457200">
              <a:buFont typeface="Wingdings" panose="05000000000000000000" pitchFamily="2" charset="2"/>
              <a:buChar char="§"/>
            </a:pPr>
            <a:r>
              <a:rPr lang="en-US" sz="2400" b="1" dirty="0"/>
              <a:t>Expand the dataset coverage</a:t>
            </a:r>
          </a:p>
          <a:p>
            <a:endParaRPr lang="en-US" dirty="0"/>
          </a:p>
        </p:txBody>
      </p:sp>
      <p:sp>
        <p:nvSpPr>
          <p:cNvPr id="12" name="TextBox 11">
            <a:extLst>
              <a:ext uri="{FF2B5EF4-FFF2-40B4-BE49-F238E27FC236}">
                <a16:creationId xmlns:a16="http://schemas.microsoft.com/office/drawing/2014/main" id="{7F1791F0-78B7-4E5A-9C75-9CEBAACC8F72}"/>
              </a:ext>
            </a:extLst>
          </p:cNvPr>
          <p:cNvSpPr txBox="1"/>
          <p:nvPr/>
        </p:nvSpPr>
        <p:spPr>
          <a:xfrm>
            <a:off x="1536086" y="650985"/>
            <a:ext cx="2269083" cy="707886"/>
          </a:xfrm>
          <a:prstGeom prst="rect">
            <a:avLst/>
          </a:prstGeom>
          <a:noFill/>
        </p:spPr>
        <p:txBody>
          <a:bodyPr wrap="none" rtlCol="0">
            <a:spAutoFit/>
          </a:bodyPr>
          <a:lstStyle/>
          <a:p>
            <a:r>
              <a:rPr lang="en-US" sz="4000" dirty="0"/>
              <a:t>TODO list:</a:t>
            </a:r>
          </a:p>
        </p:txBody>
      </p:sp>
    </p:spTree>
    <p:extLst>
      <p:ext uri="{BB962C8B-B14F-4D97-AF65-F5344CB8AC3E}">
        <p14:creationId xmlns:p14="http://schemas.microsoft.com/office/powerpoint/2010/main" val="24496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1E8CEAE-76B5-44F5-A856-BA8614E283D6}"/>
              </a:ext>
            </a:extLst>
          </p:cNvPr>
          <p:cNvSpPr/>
          <p:nvPr/>
        </p:nvSpPr>
        <p:spPr>
          <a:xfrm>
            <a:off x="508000" y="483888"/>
            <a:ext cx="4963886" cy="3420455"/>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1B48F2E-AD2A-47F4-8AE2-C77A0409041C}"/>
              </a:ext>
            </a:extLst>
          </p:cNvPr>
          <p:cNvSpPr txBox="1"/>
          <p:nvPr/>
        </p:nvSpPr>
        <p:spPr>
          <a:xfrm>
            <a:off x="609600" y="1515627"/>
            <a:ext cx="4963886" cy="2246769"/>
          </a:xfrm>
          <a:prstGeom prst="rect">
            <a:avLst/>
          </a:prstGeom>
          <a:noFill/>
        </p:spPr>
        <p:txBody>
          <a:bodyPr wrap="square" rtlCol="0">
            <a:spAutoFit/>
          </a:bodyPr>
          <a:lstStyle/>
          <a:p>
            <a:pPr marL="457200" indent="-457200">
              <a:buFont typeface="Wingdings" panose="05000000000000000000" pitchFamily="2" charset="2"/>
              <a:buChar char="§"/>
            </a:pPr>
            <a:r>
              <a:rPr lang="en-US" sz="2400" b="1" dirty="0"/>
              <a:t>Explore pre-trained sub-word models</a:t>
            </a:r>
          </a:p>
          <a:p>
            <a:pPr marL="457200" indent="-457200">
              <a:buFont typeface="Wingdings" panose="05000000000000000000" pitchFamily="2" charset="2"/>
              <a:buChar char="§"/>
            </a:pPr>
            <a:r>
              <a:rPr lang="en-US" sz="2400" b="1" dirty="0"/>
              <a:t>Enhance the use of </a:t>
            </a:r>
            <a:r>
              <a:rPr lang="en-US" sz="2400" dirty="0"/>
              <a:t>Universal Sentence Encoder </a:t>
            </a:r>
          </a:p>
          <a:p>
            <a:pPr marL="457200" indent="-457200">
              <a:buFont typeface="Wingdings" panose="05000000000000000000" pitchFamily="2" charset="2"/>
              <a:buChar char="§"/>
            </a:pPr>
            <a:r>
              <a:rPr lang="en-US" sz="2400" b="1" dirty="0"/>
              <a:t>Expand the dataset coverage</a:t>
            </a:r>
          </a:p>
          <a:p>
            <a:endParaRPr lang="en-US" dirty="0"/>
          </a:p>
        </p:txBody>
      </p:sp>
      <p:sp>
        <p:nvSpPr>
          <p:cNvPr id="7" name="TextBox 6">
            <a:extLst>
              <a:ext uri="{FF2B5EF4-FFF2-40B4-BE49-F238E27FC236}">
                <a16:creationId xmlns:a16="http://schemas.microsoft.com/office/drawing/2014/main" id="{C243262E-42A2-4AEF-A29C-A8F17FAC6A4C}"/>
              </a:ext>
            </a:extLst>
          </p:cNvPr>
          <p:cNvSpPr txBox="1"/>
          <p:nvPr/>
        </p:nvSpPr>
        <p:spPr>
          <a:xfrm>
            <a:off x="1536086" y="650985"/>
            <a:ext cx="2269083" cy="707886"/>
          </a:xfrm>
          <a:prstGeom prst="rect">
            <a:avLst/>
          </a:prstGeom>
          <a:noFill/>
        </p:spPr>
        <p:txBody>
          <a:bodyPr wrap="none" rtlCol="0">
            <a:spAutoFit/>
          </a:bodyPr>
          <a:lstStyle/>
          <a:p>
            <a:r>
              <a:rPr lang="en-US" sz="4000" dirty="0"/>
              <a:t>TODO list:</a:t>
            </a:r>
          </a:p>
        </p:txBody>
      </p:sp>
      <p:sp>
        <p:nvSpPr>
          <p:cNvPr id="8" name="Rectangle: Rounded Corners 7">
            <a:extLst>
              <a:ext uri="{FF2B5EF4-FFF2-40B4-BE49-F238E27FC236}">
                <a16:creationId xmlns:a16="http://schemas.microsoft.com/office/drawing/2014/main" id="{4F913CCB-2B22-46FB-8817-4DBD4DE9A3BF}"/>
              </a:ext>
            </a:extLst>
          </p:cNvPr>
          <p:cNvSpPr/>
          <p:nvPr/>
        </p:nvSpPr>
        <p:spPr>
          <a:xfrm>
            <a:off x="5878286" y="1869570"/>
            <a:ext cx="5805714" cy="440120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06F7B82-3A30-45DF-A578-AD3C824CB4F5}"/>
              </a:ext>
            </a:extLst>
          </p:cNvPr>
          <p:cNvSpPr txBox="1"/>
          <p:nvPr/>
        </p:nvSpPr>
        <p:spPr>
          <a:xfrm>
            <a:off x="6299200" y="2054236"/>
            <a:ext cx="4963886" cy="4401205"/>
          </a:xfrm>
          <a:prstGeom prst="rect">
            <a:avLst/>
          </a:prstGeom>
          <a:noFill/>
        </p:spPr>
        <p:txBody>
          <a:bodyPr wrap="square" rtlCol="0">
            <a:spAutoFit/>
          </a:bodyPr>
          <a:lstStyle/>
          <a:p>
            <a:pPr algn="ctr"/>
            <a:r>
              <a:rPr lang="en-US" sz="3600" b="1" dirty="0">
                <a:highlight>
                  <a:srgbClr val="3BFBC9"/>
                </a:highlight>
              </a:rPr>
              <a:t>Thank you!</a:t>
            </a:r>
          </a:p>
          <a:p>
            <a:pPr algn="ctr"/>
            <a:endParaRPr lang="en-US" sz="2800" b="1" dirty="0"/>
          </a:p>
          <a:p>
            <a:pPr algn="ctr"/>
            <a:r>
              <a:rPr lang="en-US" sz="2800" b="1" dirty="0"/>
              <a:t>Let’s connect:</a:t>
            </a:r>
          </a:p>
          <a:p>
            <a:pPr algn="ctr"/>
            <a:endParaRPr lang="en-US" sz="2800" b="1" dirty="0"/>
          </a:p>
          <a:p>
            <a:pPr algn="ctr"/>
            <a:r>
              <a:rPr lang="en-US" sz="2800" b="1" dirty="0"/>
              <a:t>Aline.fquadros@outlook.com</a:t>
            </a:r>
          </a:p>
          <a:p>
            <a:pPr algn="ctr"/>
            <a:endParaRPr lang="en-US" sz="2800" b="1" dirty="0"/>
          </a:p>
          <a:p>
            <a:pPr algn="ctr"/>
            <a:r>
              <a:rPr lang="en-US" sz="2800" dirty="0" err="1"/>
              <a:t>alinequadros</a:t>
            </a:r>
            <a:endParaRPr lang="en-US" sz="2800" b="1" dirty="0"/>
          </a:p>
          <a:p>
            <a:pPr algn="ctr"/>
            <a:endParaRPr lang="en-US" sz="2800" b="1" dirty="0"/>
          </a:p>
          <a:p>
            <a:pPr algn="ctr"/>
            <a:endParaRPr lang="en-US" sz="2800" b="1" dirty="0"/>
          </a:p>
          <a:p>
            <a:pPr algn="ctr"/>
            <a:r>
              <a:rPr lang="en-US" sz="2000" dirty="0"/>
              <a:t>  </a:t>
            </a:r>
          </a:p>
        </p:txBody>
      </p:sp>
      <p:pic>
        <p:nvPicPr>
          <p:cNvPr id="3076" name="Picture 4" descr="Image result for linkedin logo transparent">
            <a:extLst>
              <a:ext uri="{FF2B5EF4-FFF2-40B4-BE49-F238E27FC236}">
                <a16:creationId xmlns:a16="http://schemas.microsoft.com/office/drawing/2014/main" id="{48A8D0A9-7FE5-4F2E-88CC-A70B9B15115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866495" y="4568952"/>
            <a:ext cx="898648" cy="898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668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1E8CEAE-76B5-44F5-A856-BA8614E283D6}"/>
              </a:ext>
            </a:extLst>
          </p:cNvPr>
          <p:cNvSpPr/>
          <p:nvPr/>
        </p:nvSpPr>
        <p:spPr>
          <a:xfrm>
            <a:off x="508000" y="483888"/>
            <a:ext cx="4963886" cy="3420455"/>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1B48F2E-AD2A-47F4-8AE2-C77A0409041C}"/>
              </a:ext>
            </a:extLst>
          </p:cNvPr>
          <p:cNvSpPr txBox="1"/>
          <p:nvPr/>
        </p:nvSpPr>
        <p:spPr>
          <a:xfrm>
            <a:off x="609600" y="1515627"/>
            <a:ext cx="4963886" cy="2246769"/>
          </a:xfrm>
          <a:prstGeom prst="rect">
            <a:avLst/>
          </a:prstGeom>
          <a:noFill/>
        </p:spPr>
        <p:txBody>
          <a:bodyPr wrap="square" rtlCol="0">
            <a:spAutoFit/>
          </a:bodyPr>
          <a:lstStyle/>
          <a:p>
            <a:pPr marL="457200" indent="-457200">
              <a:buFont typeface="Wingdings" panose="05000000000000000000" pitchFamily="2" charset="2"/>
              <a:buChar char="§"/>
            </a:pPr>
            <a:r>
              <a:rPr lang="en-US" sz="2400" b="1" dirty="0"/>
              <a:t>Explore pre-trained sub-word models</a:t>
            </a:r>
          </a:p>
          <a:p>
            <a:pPr marL="457200" indent="-457200">
              <a:buFont typeface="Wingdings" panose="05000000000000000000" pitchFamily="2" charset="2"/>
              <a:buChar char="§"/>
            </a:pPr>
            <a:r>
              <a:rPr lang="en-US" sz="2400" b="1" dirty="0"/>
              <a:t>Enhance the use of </a:t>
            </a:r>
            <a:r>
              <a:rPr lang="en-US" sz="2400" dirty="0"/>
              <a:t>Universal Sentence Encoder </a:t>
            </a:r>
          </a:p>
          <a:p>
            <a:pPr marL="457200" indent="-457200">
              <a:buFont typeface="Wingdings" panose="05000000000000000000" pitchFamily="2" charset="2"/>
              <a:buChar char="§"/>
            </a:pPr>
            <a:r>
              <a:rPr lang="en-US" sz="2400" b="1" dirty="0"/>
              <a:t>Expand the dataset coverage</a:t>
            </a:r>
          </a:p>
          <a:p>
            <a:endParaRPr lang="en-US" dirty="0"/>
          </a:p>
        </p:txBody>
      </p:sp>
      <p:sp>
        <p:nvSpPr>
          <p:cNvPr id="7" name="TextBox 6">
            <a:extLst>
              <a:ext uri="{FF2B5EF4-FFF2-40B4-BE49-F238E27FC236}">
                <a16:creationId xmlns:a16="http://schemas.microsoft.com/office/drawing/2014/main" id="{C243262E-42A2-4AEF-A29C-A8F17FAC6A4C}"/>
              </a:ext>
            </a:extLst>
          </p:cNvPr>
          <p:cNvSpPr txBox="1"/>
          <p:nvPr/>
        </p:nvSpPr>
        <p:spPr>
          <a:xfrm>
            <a:off x="1536086" y="650985"/>
            <a:ext cx="2269083" cy="707886"/>
          </a:xfrm>
          <a:prstGeom prst="rect">
            <a:avLst/>
          </a:prstGeom>
          <a:noFill/>
        </p:spPr>
        <p:txBody>
          <a:bodyPr wrap="none" rtlCol="0">
            <a:spAutoFit/>
          </a:bodyPr>
          <a:lstStyle/>
          <a:p>
            <a:r>
              <a:rPr lang="en-US" sz="4000" dirty="0"/>
              <a:t>TODO list:</a:t>
            </a:r>
          </a:p>
        </p:txBody>
      </p:sp>
      <p:sp>
        <p:nvSpPr>
          <p:cNvPr id="8" name="Rectangle: Rounded Corners 7">
            <a:extLst>
              <a:ext uri="{FF2B5EF4-FFF2-40B4-BE49-F238E27FC236}">
                <a16:creationId xmlns:a16="http://schemas.microsoft.com/office/drawing/2014/main" id="{4F913CCB-2B22-46FB-8817-4DBD4DE9A3BF}"/>
              </a:ext>
            </a:extLst>
          </p:cNvPr>
          <p:cNvSpPr/>
          <p:nvPr/>
        </p:nvSpPr>
        <p:spPr>
          <a:xfrm>
            <a:off x="5878286" y="1869570"/>
            <a:ext cx="5805714" cy="483209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06F7B82-3A30-45DF-A578-AD3C824CB4F5}"/>
              </a:ext>
            </a:extLst>
          </p:cNvPr>
          <p:cNvSpPr txBox="1"/>
          <p:nvPr/>
        </p:nvSpPr>
        <p:spPr>
          <a:xfrm>
            <a:off x="6299200" y="2054236"/>
            <a:ext cx="4963886" cy="4832092"/>
          </a:xfrm>
          <a:prstGeom prst="rect">
            <a:avLst/>
          </a:prstGeom>
          <a:noFill/>
        </p:spPr>
        <p:txBody>
          <a:bodyPr wrap="square" rtlCol="0">
            <a:spAutoFit/>
          </a:bodyPr>
          <a:lstStyle/>
          <a:p>
            <a:pPr algn="ctr"/>
            <a:r>
              <a:rPr lang="en-US" sz="3600" b="1" dirty="0">
                <a:highlight>
                  <a:srgbClr val="3BFBC9"/>
                </a:highlight>
              </a:rPr>
              <a:t>Thank you!</a:t>
            </a:r>
          </a:p>
          <a:p>
            <a:pPr algn="ctr"/>
            <a:endParaRPr lang="en-US" sz="2800" b="1" dirty="0"/>
          </a:p>
          <a:p>
            <a:pPr algn="ctr"/>
            <a:r>
              <a:rPr lang="en-US" sz="2800" b="1" dirty="0"/>
              <a:t>Let’s connect:</a:t>
            </a:r>
          </a:p>
          <a:p>
            <a:pPr algn="ctr"/>
            <a:endParaRPr lang="en-US" sz="2800" b="1" dirty="0"/>
          </a:p>
          <a:p>
            <a:pPr algn="ctr"/>
            <a:r>
              <a:rPr lang="en-US" sz="2800" b="1" dirty="0"/>
              <a:t>Aline.fquadros@outlook.com</a:t>
            </a:r>
          </a:p>
          <a:p>
            <a:pPr algn="ctr"/>
            <a:endParaRPr lang="en-US" sz="2800" b="1" dirty="0"/>
          </a:p>
          <a:p>
            <a:pPr algn="ctr"/>
            <a:r>
              <a:rPr lang="en-US" sz="2800" dirty="0" err="1"/>
              <a:t>alinequadros</a:t>
            </a:r>
            <a:endParaRPr lang="en-US" sz="2800" b="1" dirty="0"/>
          </a:p>
          <a:p>
            <a:pPr algn="ctr"/>
            <a:endParaRPr lang="en-US" sz="2800" b="1" dirty="0"/>
          </a:p>
          <a:p>
            <a:pPr algn="ctr"/>
            <a:r>
              <a:rPr lang="en-US" sz="2800" b="1" dirty="0"/>
              <a:t>@</a:t>
            </a:r>
            <a:r>
              <a:rPr lang="en-US" sz="2800" dirty="0" err="1"/>
              <a:t>alinequadros</a:t>
            </a:r>
            <a:endParaRPr lang="en-US" sz="2800" b="1" dirty="0"/>
          </a:p>
          <a:p>
            <a:pPr algn="ctr"/>
            <a:endParaRPr lang="en-US" sz="2800" b="1" dirty="0"/>
          </a:p>
          <a:p>
            <a:pPr algn="ctr"/>
            <a:r>
              <a:rPr lang="en-US" sz="2000" dirty="0"/>
              <a:t>  </a:t>
            </a:r>
          </a:p>
        </p:txBody>
      </p:sp>
      <p:pic>
        <p:nvPicPr>
          <p:cNvPr id="3076" name="Picture 4" descr="Image result for linkedin logo transparent">
            <a:extLst>
              <a:ext uri="{FF2B5EF4-FFF2-40B4-BE49-F238E27FC236}">
                <a16:creationId xmlns:a16="http://schemas.microsoft.com/office/drawing/2014/main" id="{48A8D0A9-7FE5-4F2E-88CC-A70B9B15115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866495" y="4568952"/>
            <a:ext cx="898648" cy="89864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237F1616-95DD-4530-9154-4FEC036DDE2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536583" y="5373954"/>
            <a:ext cx="1558472" cy="9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05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4" name="Picture 18" descr="Image result for scopus">
            <a:extLst>
              <a:ext uri="{FF2B5EF4-FFF2-40B4-BE49-F238E27FC236}">
                <a16:creationId xmlns:a16="http://schemas.microsoft.com/office/drawing/2014/main" id="{BF502FE0-A7F1-4D23-AD75-13BD97878BC0}"/>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7920560" y="127313"/>
            <a:ext cx="4271440" cy="154183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google scholar">
            <a:extLst>
              <a:ext uri="{FF2B5EF4-FFF2-40B4-BE49-F238E27FC236}">
                <a16:creationId xmlns:a16="http://schemas.microsoft.com/office/drawing/2014/main" id="{CF9382BF-18B7-4EDD-A09A-3B7A9B22EEE5}"/>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5771436" y="1543879"/>
            <a:ext cx="3457575" cy="13239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web of science">
            <a:extLst>
              <a:ext uri="{FF2B5EF4-FFF2-40B4-BE49-F238E27FC236}">
                <a16:creationId xmlns:a16="http://schemas.microsoft.com/office/drawing/2014/main" id="{A502AD17-A3EB-47A4-A1F2-89E8DB35C568}"/>
              </a:ext>
            </a:extLst>
          </p:cNvPr>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6670720" y="4928899"/>
            <a:ext cx="26098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jstor">
            <a:extLst>
              <a:ext uri="{FF2B5EF4-FFF2-40B4-BE49-F238E27FC236}">
                <a16:creationId xmlns:a16="http://schemas.microsoft.com/office/drawing/2014/main" id="{3B15A68E-95D9-49E3-BCF2-1158CC27DDB6}"/>
              </a:ext>
            </a:extLst>
          </p:cNvPr>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9788149" y="2314688"/>
            <a:ext cx="1895475" cy="24098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pubmed">
            <a:extLst>
              <a:ext uri="{FF2B5EF4-FFF2-40B4-BE49-F238E27FC236}">
                <a16:creationId xmlns:a16="http://schemas.microsoft.com/office/drawing/2014/main" id="{71C1B192-0CB1-4C6A-B58B-32E39B62B555}"/>
              </a:ext>
            </a:extLst>
          </p:cNvPr>
          <p:cNvPicPr>
            <a:picLocks noChangeAspect="1" noChangeArrowheads="1"/>
          </p:cNvPicPr>
          <p:nvPr/>
        </p:nvPicPr>
        <p:blipFill>
          <a:blip r:embed="rId6">
            <a:grayscl/>
            <a:extLst>
              <a:ext uri="{28A0092B-C50C-407E-A947-70E740481C1C}">
                <a14:useLocalDpi xmlns:a14="http://schemas.microsoft.com/office/drawing/2010/main" val="0"/>
              </a:ext>
            </a:extLst>
          </a:blip>
          <a:srcRect/>
          <a:stretch>
            <a:fillRect/>
          </a:stretch>
        </p:blipFill>
        <p:spPr bwMode="auto">
          <a:xfrm>
            <a:off x="390793" y="170856"/>
            <a:ext cx="3590925" cy="127635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scielo">
            <a:extLst>
              <a:ext uri="{FF2B5EF4-FFF2-40B4-BE49-F238E27FC236}">
                <a16:creationId xmlns:a16="http://schemas.microsoft.com/office/drawing/2014/main" id="{53AE86D3-C7D6-44B8-9B86-3D777DFFA1A1}"/>
              </a:ext>
            </a:extLst>
          </p:cNvPr>
          <p:cNvPicPr>
            <a:picLocks noChangeAspect="1" noChangeArrowheads="1"/>
          </p:cNvPicPr>
          <p:nvPr/>
        </p:nvPicPr>
        <p:blipFill>
          <a:blip r:embed="rId7">
            <a:grayscl/>
            <a:extLst>
              <a:ext uri="{28A0092B-C50C-407E-A947-70E740481C1C}">
                <a14:useLocalDpi xmlns:a14="http://schemas.microsoft.com/office/drawing/2010/main" val="0"/>
              </a:ext>
            </a:extLst>
          </a:blip>
          <a:srcRect/>
          <a:stretch>
            <a:fillRect/>
          </a:stretch>
        </p:blipFill>
        <p:spPr bwMode="auto">
          <a:xfrm>
            <a:off x="615115" y="2314688"/>
            <a:ext cx="2219325" cy="2057400"/>
          </a:xfrm>
          <a:prstGeom prst="rect">
            <a:avLst/>
          </a:prstGeom>
          <a:extLst>
            <a:ext uri="{909E8E84-426E-40DD-AFC4-6F175D3DCCD1}">
              <a14:hiddenFill xmlns:a14="http://schemas.microsoft.com/office/drawing/2010/main">
                <a:solidFill>
                  <a:srgbClr val="FFFFFF"/>
                </a:solidFill>
              </a14:hiddenFill>
            </a:ext>
          </a:extLst>
        </p:spPr>
      </p:pic>
      <p:pic>
        <p:nvPicPr>
          <p:cNvPr id="4108" name="Picture 12" descr="Image result for doaj">
            <a:extLst>
              <a:ext uri="{FF2B5EF4-FFF2-40B4-BE49-F238E27FC236}">
                <a16:creationId xmlns:a16="http://schemas.microsoft.com/office/drawing/2014/main" id="{566F8020-9731-49FE-89F5-CE9B986EA307}"/>
              </a:ext>
            </a:extLst>
          </p:cNvPr>
          <p:cNvPicPr>
            <a:picLocks noChangeAspect="1" noChangeArrowheads="1"/>
          </p:cNvPicPr>
          <p:nvPr/>
        </p:nvPicPr>
        <p:blipFill>
          <a:blip r:embed="rId8">
            <a:grayscl/>
            <a:extLst>
              <a:ext uri="{28A0092B-C50C-407E-A947-70E740481C1C}">
                <a14:useLocalDpi xmlns:a14="http://schemas.microsoft.com/office/drawing/2010/main" val="0"/>
              </a:ext>
            </a:extLst>
          </a:blip>
          <a:srcRect/>
          <a:stretch>
            <a:fillRect/>
          </a:stretch>
        </p:blipFill>
        <p:spPr bwMode="auto">
          <a:xfrm>
            <a:off x="3385169" y="1764495"/>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Image result for bmc research">
            <a:extLst>
              <a:ext uri="{FF2B5EF4-FFF2-40B4-BE49-F238E27FC236}">
                <a16:creationId xmlns:a16="http://schemas.microsoft.com/office/drawing/2014/main" id="{95AC5688-4621-4992-ABD2-937D77C70923}"/>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697128" y="4724513"/>
            <a:ext cx="262890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Image result for worldcat database">
            <a:extLst>
              <a:ext uri="{FF2B5EF4-FFF2-40B4-BE49-F238E27FC236}">
                <a16:creationId xmlns:a16="http://schemas.microsoft.com/office/drawing/2014/main" id="{45ACF344-C253-4FDA-8296-ABA0A4D69A08}"/>
              </a:ext>
            </a:extLst>
          </p:cNvPr>
          <p:cNvPicPr>
            <a:picLocks noChangeAspect="1" noChangeArrowheads="1"/>
          </p:cNvPicPr>
          <p:nvPr/>
        </p:nvPicPr>
        <p:blipFill>
          <a:blip r:embed="rId11">
            <a:grayscl/>
            <a:extLst>
              <a:ext uri="{28A0092B-C50C-407E-A947-70E740481C1C}">
                <a14:useLocalDpi xmlns:a14="http://schemas.microsoft.com/office/drawing/2010/main" val="0"/>
              </a:ext>
            </a:extLst>
          </a:blip>
          <a:srcRect/>
          <a:stretch>
            <a:fillRect/>
          </a:stretch>
        </p:blipFill>
        <p:spPr bwMode="auto">
          <a:xfrm>
            <a:off x="4342195" y="3669495"/>
            <a:ext cx="395287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97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8927043-41BD-4508-A7D5-409AF257CAA6}"/>
              </a:ext>
            </a:extLst>
          </p:cNvPr>
          <p:cNvPicPr>
            <a:picLocks noChangeAspect="1"/>
          </p:cNvPicPr>
          <p:nvPr/>
        </p:nvPicPr>
        <p:blipFill rotWithShape="1">
          <a:blip r:embed="rId2">
            <a:grayscl/>
          </a:blip>
          <a:srcRect l="19152" t="32189" r="35040" b="50707"/>
          <a:stretch/>
        </p:blipFill>
        <p:spPr>
          <a:xfrm>
            <a:off x="4712539" y="2578171"/>
            <a:ext cx="7290775" cy="1530476"/>
          </a:xfrm>
          <a:prstGeom prst="rect">
            <a:avLst/>
          </a:prstGeom>
        </p:spPr>
      </p:pic>
      <p:sp>
        <p:nvSpPr>
          <p:cNvPr id="19" name="Rectangle: Rounded Corners 18">
            <a:extLst>
              <a:ext uri="{FF2B5EF4-FFF2-40B4-BE49-F238E27FC236}">
                <a16:creationId xmlns:a16="http://schemas.microsoft.com/office/drawing/2014/main" id="{6B611142-B7B3-4852-8FC8-CBB27598AF4A}"/>
              </a:ext>
            </a:extLst>
          </p:cNvPr>
          <p:cNvSpPr/>
          <p:nvPr/>
        </p:nvSpPr>
        <p:spPr>
          <a:xfrm>
            <a:off x="188686" y="2416413"/>
            <a:ext cx="4136572" cy="1930615"/>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TextBox 20">
            <a:extLst>
              <a:ext uri="{FF2B5EF4-FFF2-40B4-BE49-F238E27FC236}">
                <a16:creationId xmlns:a16="http://schemas.microsoft.com/office/drawing/2014/main" id="{3D621C75-7AA3-4D57-AC95-9A8E86A25729}"/>
              </a:ext>
            </a:extLst>
          </p:cNvPr>
          <p:cNvSpPr txBox="1"/>
          <p:nvPr/>
        </p:nvSpPr>
        <p:spPr>
          <a:xfrm>
            <a:off x="341084" y="2538987"/>
            <a:ext cx="3447146" cy="1569660"/>
          </a:xfrm>
          <a:prstGeom prst="rect">
            <a:avLst/>
          </a:prstGeom>
          <a:noFill/>
        </p:spPr>
        <p:txBody>
          <a:bodyPr wrap="square" rtlCol="0">
            <a:spAutoFit/>
          </a:bodyPr>
          <a:lstStyle/>
          <a:p>
            <a:r>
              <a:rPr lang="en-US" sz="2400" b="1" dirty="0">
                <a:solidFill>
                  <a:schemeClr val="tx1">
                    <a:lumMod val="65000"/>
                    <a:lumOff val="35000"/>
                  </a:schemeClr>
                </a:solidFill>
              </a:rPr>
              <a:t>Keyword-based rankings can be influenced by changing the way you write the text</a:t>
            </a:r>
            <a:endParaRPr lang="en-US" sz="2400" b="1" dirty="0"/>
          </a:p>
        </p:txBody>
      </p:sp>
      <p:sp>
        <p:nvSpPr>
          <p:cNvPr id="3" name="TextBox 2">
            <a:extLst>
              <a:ext uri="{FF2B5EF4-FFF2-40B4-BE49-F238E27FC236}">
                <a16:creationId xmlns:a16="http://schemas.microsoft.com/office/drawing/2014/main" id="{0CF36A4A-70DE-4F8B-B0DE-25193B9BD3DA}"/>
              </a:ext>
            </a:extLst>
          </p:cNvPr>
          <p:cNvSpPr txBox="1"/>
          <p:nvPr/>
        </p:nvSpPr>
        <p:spPr>
          <a:xfrm>
            <a:off x="188686" y="2054951"/>
            <a:ext cx="566057" cy="523220"/>
          </a:xfrm>
          <a:prstGeom prst="rect">
            <a:avLst/>
          </a:prstGeom>
          <a:solidFill>
            <a:schemeClr val="bg1">
              <a:lumMod val="85000"/>
            </a:schemeClr>
          </a:solidFill>
        </p:spPr>
        <p:txBody>
          <a:bodyPr wrap="square" rtlCol="0">
            <a:spAutoFit/>
          </a:bodyPr>
          <a:lstStyle/>
          <a:p>
            <a:r>
              <a:rPr lang="en-US" sz="2800" b="1" dirty="0"/>
              <a:t>1.</a:t>
            </a:r>
          </a:p>
        </p:txBody>
      </p:sp>
    </p:spTree>
    <p:extLst>
      <p:ext uri="{BB962C8B-B14F-4D97-AF65-F5344CB8AC3E}">
        <p14:creationId xmlns:p14="http://schemas.microsoft.com/office/powerpoint/2010/main" val="14641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CAAD605-DC2D-4699-A218-E82ECBFE0CFF}"/>
              </a:ext>
            </a:extLst>
          </p:cNvPr>
          <p:cNvSpPr/>
          <p:nvPr/>
        </p:nvSpPr>
        <p:spPr>
          <a:xfrm>
            <a:off x="188686" y="2416413"/>
            <a:ext cx="4136572" cy="193061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Rounded Corners 7">
            <a:extLst>
              <a:ext uri="{FF2B5EF4-FFF2-40B4-BE49-F238E27FC236}">
                <a16:creationId xmlns:a16="http://schemas.microsoft.com/office/drawing/2014/main" id="{5DBBDA8C-3478-4F9D-87FF-5A0F0CBD329D}"/>
              </a:ext>
            </a:extLst>
          </p:cNvPr>
          <p:cNvSpPr/>
          <p:nvPr/>
        </p:nvSpPr>
        <p:spPr>
          <a:xfrm>
            <a:off x="188683" y="4629842"/>
            <a:ext cx="4136573" cy="1930615"/>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a:extLst>
              <a:ext uri="{FF2B5EF4-FFF2-40B4-BE49-F238E27FC236}">
                <a16:creationId xmlns:a16="http://schemas.microsoft.com/office/drawing/2014/main" id="{46F9EFD0-3482-461C-A562-EFFEB2019CC1}"/>
              </a:ext>
            </a:extLst>
          </p:cNvPr>
          <p:cNvSpPr txBox="1"/>
          <p:nvPr/>
        </p:nvSpPr>
        <p:spPr>
          <a:xfrm>
            <a:off x="341084" y="2538987"/>
            <a:ext cx="3447146" cy="1569660"/>
          </a:xfrm>
          <a:prstGeom prst="rect">
            <a:avLst/>
          </a:prstGeom>
          <a:noFill/>
        </p:spPr>
        <p:txBody>
          <a:bodyPr wrap="square" rtlCol="0">
            <a:spAutoFit/>
          </a:bodyPr>
          <a:lstStyle/>
          <a:p>
            <a:r>
              <a:rPr lang="en-US" sz="2400" b="1" dirty="0">
                <a:solidFill>
                  <a:schemeClr val="tx1">
                    <a:lumMod val="65000"/>
                    <a:lumOff val="35000"/>
                  </a:schemeClr>
                </a:solidFill>
              </a:rPr>
              <a:t>Keyword-based rankings can be influenced by changing the way you write the text</a:t>
            </a:r>
            <a:endParaRPr lang="en-US" sz="2400" b="1" dirty="0"/>
          </a:p>
        </p:txBody>
      </p:sp>
      <p:sp>
        <p:nvSpPr>
          <p:cNvPr id="9" name="TextBox 8">
            <a:extLst>
              <a:ext uri="{FF2B5EF4-FFF2-40B4-BE49-F238E27FC236}">
                <a16:creationId xmlns:a16="http://schemas.microsoft.com/office/drawing/2014/main" id="{0E6F93C6-959B-420B-A5F1-04A2C9876EC7}"/>
              </a:ext>
            </a:extLst>
          </p:cNvPr>
          <p:cNvSpPr txBox="1"/>
          <p:nvPr/>
        </p:nvSpPr>
        <p:spPr>
          <a:xfrm>
            <a:off x="341083" y="4841680"/>
            <a:ext cx="3447147" cy="1569660"/>
          </a:xfrm>
          <a:prstGeom prst="rect">
            <a:avLst/>
          </a:prstGeom>
          <a:noFill/>
        </p:spPr>
        <p:txBody>
          <a:bodyPr wrap="square" rtlCol="0">
            <a:spAutoFit/>
          </a:bodyPr>
          <a:lstStyle/>
          <a:p>
            <a:r>
              <a:rPr lang="en-US" sz="3200" b="1" dirty="0">
                <a:solidFill>
                  <a:schemeClr val="tx1">
                    <a:lumMod val="65000"/>
                    <a:lumOff val="35000"/>
                  </a:schemeClr>
                </a:solidFill>
              </a:rPr>
              <a:t>Ranks now also rely on </a:t>
            </a:r>
            <a:r>
              <a:rPr lang="en-US" sz="3200" b="1" dirty="0">
                <a:solidFill>
                  <a:schemeClr val="bg1"/>
                </a:solidFill>
              </a:rPr>
              <a:t>citations </a:t>
            </a:r>
            <a:r>
              <a:rPr lang="en-US" sz="3200" b="1" dirty="0">
                <a:solidFill>
                  <a:schemeClr val="tx1">
                    <a:lumMod val="65000"/>
                    <a:lumOff val="35000"/>
                  </a:schemeClr>
                </a:solidFill>
              </a:rPr>
              <a:t>and other metrics</a:t>
            </a:r>
            <a:endParaRPr lang="en-US" sz="3200" b="1" dirty="0"/>
          </a:p>
        </p:txBody>
      </p:sp>
      <p:pic>
        <p:nvPicPr>
          <p:cNvPr id="13" name="Picture 12">
            <a:extLst>
              <a:ext uri="{FF2B5EF4-FFF2-40B4-BE49-F238E27FC236}">
                <a16:creationId xmlns:a16="http://schemas.microsoft.com/office/drawing/2014/main" id="{46CCEB39-A059-4B59-A955-1034EB3D602E}"/>
              </a:ext>
            </a:extLst>
          </p:cNvPr>
          <p:cNvPicPr>
            <a:picLocks noChangeAspect="1"/>
          </p:cNvPicPr>
          <p:nvPr/>
        </p:nvPicPr>
        <p:blipFill rotWithShape="1">
          <a:blip r:embed="rId2">
            <a:grayscl/>
          </a:blip>
          <a:srcRect l="9194" t="8367" r="35040" b="21061"/>
          <a:stretch/>
        </p:blipFill>
        <p:spPr>
          <a:xfrm>
            <a:off x="4688067" y="936842"/>
            <a:ext cx="7315248" cy="5204774"/>
          </a:xfrm>
          <a:prstGeom prst="rect">
            <a:avLst/>
          </a:prstGeom>
        </p:spPr>
      </p:pic>
      <p:sp>
        <p:nvSpPr>
          <p:cNvPr id="14" name="Oval 13">
            <a:extLst>
              <a:ext uri="{FF2B5EF4-FFF2-40B4-BE49-F238E27FC236}">
                <a16:creationId xmlns:a16="http://schemas.microsoft.com/office/drawing/2014/main" id="{8162C0D6-7DD6-4EC3-8182-D421E29FDB57}"/>
              </a:ext>
            </a:extLst>
          </p:cNvPr>
          <p:cNvSpPr/>
          <p:nvPr/>
        </p:nvSpPr>
        <p:spPr>
          <a:xfrm>
            <a:off x="6549199" y="3454734"/>
            <a:ext cx="981903" cy="56437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0E3E687-E8DD-4F9A-9CD5-42DA71C5F1F8}"/>
              </a:ext>
            </a:extLst>
          </p:cNvPr>
          <p:cNvSpPr txBox="1"/>
          <p:nvPr/>
        </p:nvSpPr>
        <p:spPr>
          <a:xfrm>
            <a:off x="188686" y="2054951"/>
            <a:ext cx="566057" cy="523220"/>
          </a:xfrm>
          <a:prstGeom prst="rect">
            <a:avLst/>
          </a:prstGeom>
          <a:solidFill>
            <a:schemeClr val="bg1">
              <a:lumMod val="85000"/>
            </a:schemeClr>
          </a:solidFill>
        </p:spPr>
        <p:txBody>
          <a:bodyPr wrap="square" rtlCol="0">
            <a:spAutoFit/>
          </a:bodyPr>
          <a:lstStyle/>
          <a:p>
            <a:r>
              <a:rPr lang="en-US" sz="2800" b="1" dirty="0"/>
              <a:t>1.</a:t>
            </a:r>
          </a:p>
        </p:txBody>
      </p:sp>
      <p:sp>
        <p:nvSpPr>
          <p:cNvPr id="17" name="TextBox 16">
            <a:extLst>
              <a:ext uri="{FF2B5EF4-FFF2-40B4-BE49-F238E27FC236}">
                <a16:creationId xmlns:a16="http://schemas.microsoft.com/office/drawing/2014/main" id="{0EF95484-0B9B-4B33-BF44-F9B62C29E4CD}"/>
              </a:ext>
            </a:extLst>
          </p:cNvPr>
          <p:cNvSpPr txBox="1"/>
          <p:nvPr/>
        </p:nvSpPr>
        <p:spPr>
          <a:xfrm>
            <a:off x="188683" y="4401380"/>
            <a:ext cx="566057" cy="523220"/>
          </a:xfrm>
          <a:prstGeom prst="rect">
            <a:avLst/>
          </a:prstGeom>
          <a:solidFill>
            <a:schemeClr val="bg1">
              <a:lumMod val="85000"/>
            </a:schemeClr>
          </a:solidFill>
        </p:spPr>
        <p:txBody>
          <a:bodyPr wrap="square" rtlCol="0">
            <a:spAutoFit/>
          </a:bodyPr>
          <a:lstStyle/>
          <a:p>
            <a:r>
              <a:rPr lang="en-US" sz="2800" b="1" dirty="0"/>
              <a:t>2.</a:t>
            </a:r>
          </a:p>
        </p:txBody>
      </p:sp>
    </p:spTree>
    <p:extLst>
      <p:ext uri="{BB962C8B-B14F-4D97-AF65-F5344CB8AC3E}">
        <p14:creationId xmlns:p14="http://schemas.microsoft.com/office/powerpoint/2010/main" val="2098173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BFBC9"/>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C80866F-41C8-469E-989B-2EB3B290DB7C}"/>
              </a:ext>
            </a:extLst>
          </p:cNvPr>
          <p:cNvSpPr/>
          <p:nvPr/>
        </p:nvSpPr>
        <p:spPr>
          <a:xfrm>
            <a:off x="495734" y="372701"/>
            <a:ext cx="4468152" cy="3323771"/>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F952B95-F8F3-4B01-8F3D-C0839975295F}"/>
              </a:ext>
            </a:extLst>
          </p:cNvPr>
          <p:cNvSpPr txBox="1"/>
          <p:nvPr/>
        </p:nvSpPr>
        <p:spPr>
          <a:xfrm>
            <a:off x="1125979" y="529099"/>
            <a:ext cx="9940037" cy="1200329"/>
          </a:xfrm>
          <a:prstGeom prst="rect">
            <a:avLst/>
          </a:prstGeom>
          <a:noFill/>
        </p:spPr>
        <p:txBody>
          <a:bodyPr wrap="square" rtlCol="0">
            <a:spAutoFit/>
          </a:bodyPr>
          <a:lstStyle/>
          <a:p>
            <a:pPr algn="ctr"/>
            <a:r>
              <a:rPr lang="en-US" sz="3600" b="1" dirty="0"/>
              <a:t>Ranking of results </a:t>
            </a:r>
            <a:r>
              <a:rPr lang="en-US" sz="3600" b="1" dirty="0">
                <a:solidFill>
                  <a:schemeClr val="tx1">
                    <a:lumMod val="65000"/>
                    <a:lumOff val="35000"/>
                  </a:schemeClr>
                </a:solidFill>
              </a:rPr>
              <a:t>is a challenging problem:</a:t>
            </a:r>
          </a:p>
          <a:p>
            <a:pPr algn="ctr"/>
            <a:r>
              <a:rPr lang="en-US" sz="3600" b="1" dirty="0">
                <a:solidFill>
                  <a:schemeClr val="tx1">
                    <a:lumMod val="65000"/>
                    <a:lumOff val="35000"/>
                  </a:schemeClr>
                </a:solidFill>
              </a:rPr>
              <a:t>Is there a more impartial way?</a:t>
            </a:r>
          </a:p>
        </p:txBody>
      </p:sp>
    </p:spTree>
    <p:extLst>
      <p:ext uri="{BB962C8B-B14F-4D97-AF65-F5344CB8AC3E}">
        <p14:creationId xmlns:p14="http://schemas.microsoft.com/office/powerpoint/2010/main" val="1567622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BFBC9"/>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C80866F-41C8-469E-989B-2EB3B290DB7C}"/>
              </a:ext>
            </a:extLst>
          </p:cNvPr>
          <p:cNvSpPr/>
          <p:nvPr/>
        </p:nvSpPr>
        <p:spPr>
          <a:xfrm>
            <a:off x="495734" y="372701"/>
            <a:ext cx="4468152" cy="3323771"/>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F952B95-F8F3-4B01-8F3D-C0839975295F}"/>
              </a:ext>
            </a:extLst>
          </p:cNvPr>
          <p:cNvSpPr txBox="1"/>
          <p:nvPr/>
        </p:nvSpPr>
        <p:spPr>
          <a:xfrm>
            <a:off x="1125979" y="529099"/>
            <a:ext cx="9940037" cy="1200329"/>
          </a:xfrm>
          <a:prstGeom prst="rect">
            <a:avLst/>
          </a:prstGeom>
          <a:noFill/>
        </p:spPr>
        <p:txBody>
          <a:bodyPr wrap="square" rtlCol="0">
            <a:spAutoFit/>
          </a:bodyPr>
          <a:lstStyle/>
          <a:p>
            <a:pPr algn="ctr"/>
            <a:r>
              <a:rPr lang="en-US" sz="3600" b="1" dirty="0"/>
              <a:t>Ranking of results </a:t>
            </a:r>
            <a:r>
              <a:rPr lang="en-US" sz="3600" b="1" dirty="0">
                <a:solidFill>
                  <a:schemeClr val="tx1">
                    <a:lumMod val="65000"/>
                    <a:lumOff val="35000"/>
                  </a:schemeClr>
                </a:solidFill>
              </a:rPr>
              <a:t>is a challenging problem:</a:t>
            </a:r>
          </a:p>
          <a:p>
            <a:pPr algn="ctr"/>
            <a:r>
              <a:rPr lang="en-US" sz="3600" b="1" dirty="0">
                <a:solidFill>
                  <a:schemeClr val="tx1">
                    <a:lumMod val="65000"/>
                    <a:lumOff val="35000"/>
                  </a:schemeClr>
                </a:solidFill>
              </a:rPr>
              <a:t>Is there a more impartial way?</a:t>
            </a:r>
          </a:p>
        </p:txBody>
      </p:sp>
      <p:sp>
        <p:nvSpPr>
          <p:cNvPr id="11" name="TextBox 10">
            <a:extLst>
              <a:ext uri="{FF2B5EF4-FFF2-40B4-BE49-F238E27FC236}">
                <a16:creationId xmlns:a16="http://schemas.microsoft.com/office/drawing/2014/main" id="{2591B35F-8F6B-4AEE-9D3D-D5B6C967E2C4}"/>
              </a:ext>
            </a:extLst>
          </p:cNvPr>
          <p:cNvSpPr txBox="1"/>
          <p:nvPr/>
        </p:nvSpPr>
        <p:spPr>
          <a:xfrm>
            <a:off x="1602855" y="2228671"/>
            <a:ext cx="8725029" cy="1200329"/>
          </a:xfrm>
          <a:prstGeom prst="rect">
            <a:avLst/>
          </a:prstGeom>
          <a:solidFill>
            <a:schemeClr val="bg1">
              <a:lumMod val="95000"/>
            </a:schemeClr>
          </a:solidFill>
        </p:spPr>
        <p:txBody>
          <a:bodyPr wrap="square" rtlCol="0">
            <a:spAutoFit/>
          </a:bodyPr>
          <a:lstStyle/>
          <a:p>
            <a:pPr algn="ctr"/>
            <a:r>
              <a:rPr lang="en-US" sz="3600" dirty="0"/>
              <a:t>Can we use NLP to recommend papers based on text similarity?</a:t>
            </a:r>
          </a:p>
        </p:txBody>
      </p:sp>
      <p:sp>
        <p:nvSpPr>
          <p:cNvPr id="2" name="TextBox 1">
            <a:extLst>
              <a:ext uri="{FF2B5EF4-FFF2-40B4-BE49-F238E27FC236}">
                <a16:creationId xmlns:a16="http://schemas.microsoft.com/office/drawing/2014/main" id="{1A0E445D-0E2B-4103-A773-F3EFC5EAD425}"/>
              </a:ext>
            </a:extLst>
          </p:cNvPr>
          <p:cNvSpPr txBox="1"/>
          <p:nvPr/>
        </p:nvSpPr>
        <p:spPr>
          <a:xfrm>
            <a:off x="10327884" y="371279"/>
            <a:ext cx="865943" cy="3154710"/>
          </a:xfrm>
          <a:prstGeom prst="rect">
            <a:avLst/>
          </a:prstGeom>
          <a:noFill/>
        </p:spPr>
        <p:txBody>
          <a:bodyPr wrap="none" rtlCol="0">
            <a:spAutoFit/>
          </a:bodyPr>
          <a:lstStyle/>
          <a:p>
            <a:r>
              <a:rPr lang="en-US" sz="19900" dirty="0">
                <a:highlight>
                  <a:srgbClr val="3BFBC9"/>
                </a:highlight>
                <a:latin typeface="Aldhabi" panose="020B0604020202020204" pitchFamily="2" charset="-78"/>
                <a:cs typeface="Aldhabi" panose="020B0604020202020204" pitchFamily="2" charset="-78"/>
              </a:rPr>
              <a:t>?</a:t>
            </a:r>
          </a:p>
        </p:txBody>
      </p:sp>
      <p:sp>
        <p:nvSpPr>
          <p:cNvPr id="13" name="TextBox 12">
            <a:extLst>
              <a:ext uri="{FF2B5EF4-FFF2-40B4-BE49-F238E27FC236}">
                <a16:creationId xmlns:a16="http://schemas.microsoft.com/office/drawing/2014/main" id="{BFE5456B-3110-48AB-AC72-F1406D6919A7}"/>
              </a:ext>
            </a:extLst>
          </p:cNvPr>
          <p:cNvSpPr txBox="1"/>
          <p:nvPr/>
        </p:nvSpPr>
        <p:spPr>
          <a:xfrm>
            <a:off x="10696950" y="857508"/>
            <a:ext cx="865943" cy="3154710"/>
          </a:xfrm>
          <a:prstGeom prst="rect">
            <a:avLst/>
          </a:prstGeom>
          <a:noFill/>
        </p:spPr>
        <p:txBody>
          <a:bodyPr wrap="none" rtlCol="0">
            <a:spAutoFit/>
          </a:bodyPr>
          <a:lstStyle/>
          <a:p>
            <a:r>
              <a:rPr lang="en-US" sz="19900" dirty="0">
                <a:latin typeface="Aldhabi" panose="020B0604020202020204" pitchFamily="2" charset="-78"/>
                <a:cs typeface="Aldhabi" panose="020B0604020202020204" pitchFamily="2" charset="-78"/>
              </a:rPr>
              <a:t>?</a:t>
            </a:r>
          </a:p>
        </p:txBody>
      </p:sp>
    </p:spTree>
    <p:extLst>
      <p:ext uri="{BB962C8B-B14F-4D97-AF65-F5344CB8AC3E}">
        <p14:creationId xmlns:p14="http://schemas.microsoft.com/office/powerpoint/2010/main" val="2313566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BFBC9"/>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C80866F-41C8-469E-989B-2EB3B290DB7C}"/>
              </a:ext>
            </a:extLst>
          </p:cNvPr>
          <p:cNvSpPr/>
          <p:nvPr/>
        </p:nvSpPr>
        <p:spPr>
          <a:xfrm>
            <a:off x="495734" y="372701"/>
            <a:ext cx="4468152" cy="3323771"/>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F952B95-F8F3-4B01-8F3D-C0839975295F}"/>
              </a:ext>
            </a:extLst>
          </p:cNvPr>
          <p:cNvSpPr txBox="1"/>
          <p:nvPr/>
        </p:nvSpPr>
        <p:spPr>
          <a:xfrm>
            <a:off x="1125979" y="529099"/>
            <a:ext cx="9940037" cy="1200329"/>
          </a:xfrm>
          <a:prstGeom prst="rect">
            <a:avLst/>
          </a:prstGeom>
          <a:noFill/>
        </p:spPr>
        <p:txBody>
          <a:bodyPr wrap="square" rtlCol="0">
            <a:spAutoFit/>
          </a:bodyPr>
          <a:lstStyle/>
          <a:p>
            <a:pPr algn="ctr"/>
            <a:r>
              <a:rPr lang="en-US" sz="3600" b="1" dirty="0"/>
              <a:t>Ranking of results </a:t>
            </a:r>
            <a:r>
              <a:rPr lang="en-US" sz="3600" b="1" dirty="0">
                <a:solidFill>
                  <a:schemeClr val="tx1">
                    <a:lumMod val="65000"/>
                    <a:lumOff val="35000"/>
                  </a:schemeClr>
                </a:solidFill>
              </a:rPr>
              <a:t>is a challenging problem:</a:t>
            </a:r>
          </a:p>
          <a:p>
            <a:pPr algn="ctr"/>
            <a:r>
              <a:rPr lang="en-US" sz="3600" b="1" dirty="0">
                <a:solidFill>
                  <a:schemeClr val="tx1">
                    <a:lumMod val="65000"/>
                    <a:lumOff val="35000"/>
                  </a:schemeClr>
                </a:solidFill>
              </a:rPr>
              <a:t>Is there a more impartial way?</a:t>
            </a:r>
          </a:p>
        </p:txBody>
      </p:sp>
      <p:sp>
        <p:nvSpPr>
          <p:cNvPr id="6" name="TextBox 5">
            <a:extLst>
              <a:ext uri="{FF2B5EF4-FFF2-40B4-BE49-F238E27FC236}">
                <a16:creationId xmlns:a16="http://schemas.microsoft.com/office/drawing/2014/main" id="{2464F8D0-C731-4809-9161-81758E478994}"/>
              </a:ext>
            </a:extLst>
          </p:cNvPr>
          <p:cNvSpPr txBox="1"/>
          <p:nvPr/>
        </p:nvSpPr>
        <p:spPr>
          <a:xfrm>
            <a:off x="810854" y="3622977"/>
            <a:ext cx="10570285" cy="2862322"/>
          </a:xfrm>
          <a:prstGeom prst="rect">
            <a:avLst/>
          </a:prstGeom>
          <a:noFill/>
        </p:spPr>
        <p:txBody>
          <a:bodyPr wrap="square" rtlCol="0">
            <a:spAutoFit/>
          </a:bodyPr>
          <a:lstStyle/>
          <a:p>
            <a:pPr algn="ctr"/>
            <a:endParaRPr lang="en-US" sz="3600" b="1" dirty="0">
              <a:solidFill>
                <a:schemeClr val="tx1">
                  <a:lumMod val="65000"/>
                  <a:lumOff val="35000"/>
                </a:schemeClr>
              </a:solidFill>
            </a:endParaRPr>
          </a:p>
          <a:p>
            <a:pPr algn="ctr"/>
            <a:r>
              <a:rPr lang="en-US" sz="3600" b="1" dirty="0">
                <a:solidFill>
                  <a:schemeClr val="tx1">
                    <a:lumMod val="65000"/>
                    <a:lumOff val="35000"/>
                  </a:schemeClr>
                </a:solidFill>
              </a:rPr>
              <a:t>But how do we measure similarity?</a:t>
            </a:r>
          </a:p>
          <a:p>
            <a:pPr algn="ctr"/>
            <a:r>
              <a:rPr lang="en-US" sz="3600" b="1" dirty="0">
                <a:solidFill>
                  <a:schemeClr val="tx1">
                    <a:lumMod val="65000"/>
                    <a:lumOff val="35000"/>
                  </a:schemeClr>
                </a:solidFill>
              </a:rPr>
              <a:t>Similarity is also a challenging problem:</a:t>
            </a:r>
          </a:p>
          <a:p>
            <a:pPr algn="ctr"/>
            <a:r>
              <a:rPr lang="en-US" sz="3600" b="1" dirty="0"/>
              <a:t>Subjective task</a:t>
            </a:r>
          </a:p>
          <a:p>
            <a:pPr algn="ctr"/>
            <a:r>
              <a:rPr lang="en-US" sz="3600" b="1" dirty="0"/>
              <a:t>Unsupervised task</a:t>
            </a:r>
          </a:p>
        </p:txBody>
      </p:sp>
      <p:sp>
        <p:nvSpPr>
          <p:cNvPr id="11" name="TextBox 10">
            <a:extLst>
              <a:ext uri="{FF2B5EF4-FFF2-40B4-BE49-F238E27FC236}">
                <a16:creationId xmlns:a16="http://schemas.microsoft.com/office/drawing/2014/main" id="{2591B35F-8F6B-4AEE-9D3D-D5B6C967E2C4}"/>
              </a:ext>
            </a:extLst>
          </p:cNvPr>
          <p:cNvSpPr txBox="1"/>
          <p:nvPr/>
        </p:nvSpPr>
        <p:spPr>
          <a:xfrm>
            <a:off x="1602855" y="2228671"/>
            <a:ext cx="8725029" cy="1200329"/>
          </a:xfrm>
          <a:prstGeom prst="rect">
            <a:avLst/>
          </a:prstGeom>
          <a:solidFill>
            <a:schemeClr val="bg1">
              <a:lumMod val="95000"/>
            </a:schemeClr>
          </a:solidFill>
        </p:spPr>
        <p:txBody>
          <a:bodyPr wrap="square" rtlCol="0">
            <a:spAutoFit/>
          </a:bodyPr>
          <a:lstStyle/>
          <a:p>
            <a:pPr algn="ctr"/>
            <a:r>
              <a:rPr lang="en-US" sz="3600" dirty="0"/>
              <a:t>Can we use NLP to recommend papers based on text similarity?</a:t>
            </a:r>
          </a:p>
        </p:txBody>
      </p:sp>
      <p:sp>
        <p:nvSpPr>
          <p:cNvPr id="2" name="TextBox 1">
            <a:extLst>
              <a:ext uri="{FF2B5EF4-FFF2-40B4-BE49-F238E27FC236}">
                <a16:creationId xmlns:a16="http://schemas.microsoft.com/office/drawing/2014/main" id="{1A0E445D-0E2B-4103-A773-F3EFC5EAD425}"/>
              </a:ext>
            </a:extLst>
          </p:cNvPr>
          <p:cNvSpPr txBox="1"/>
          <p:nvPr/>
        </p:nvSpPr>
        <p:spPr>
          <a:xfrm>
            <a:off x="10327884" y="371279"/>
            <a:ext cx="865943" cy="3154710"/>
          </a:xfrm>
          <a:prstGeom prst="rect">
            <a:avLst/>
          </a:prstGeom>
          <a:noFill/>
        </p:spPr>
        <p:txBody>
          <a:bodyPr wrap="none" rtlCol="0">
            <a:spAutoFit/>
          </a:bodyPr>
          <a:lstStyle/>
          <a:p>
            <a:r>
              <a:rPr lang="en-US" sz="19900" dirty="0">
                <a:highlight>
                  <a:srgbClr val="3BFBC9"/>
                </a:highlight>
                <a:latin typeface="Aldhabi" panose="020B0604020202020204" pitchFamily="2" charset="-78"/>
                <a:cs typeface="Aldhabi" panose="020B0604020202020204" pitchFamily="2" charset="-78"/>
              </a:rPr>
              <a:t>?</a:t>
            </a:r>
          </a:p>
        </p:txBody>
      </p:sp>
      <p:sp>
        <p:nvSpPr>
          <p:cNvPr id="13" name="TextBox 12">
            <a:extLst>
              <a:ext uri="{FF2B5EF4-FFF2-40B4-BE49-F238E27FC236}">
                <a16:creationId xmlns:a16="http://schemas.microsoft.com/office/drawing/2014/main" id="{BFE5456B-3110-48AB-AC72-F1406D6919A7}"/>
              </a:ext>
            </a:extLst>
          </p:cNvPr>
          <p:cNvSpPr txBox="1"/>
          <p:nvPr/>
        </p:nvSpPr>
        <p:spPr>
          <a:xfrm>
            <a:off x="10696950" y="857508"/>
            <a:ext cx="865943" cy="3154710"/>
          </a:xfrm>
          <a:prstGeom prst="rect">
            <a:avLst/>
          </a:prstGeom>
          <a:noFill/>
        </p:spPr>
        <p:txBody>
          <a:bodyPr wrap="none" rtlCol="0">
            <a:spAutoFit/>
          </a:bodyPr>
          <a:lstStyle/>
          <a:p>
            <a:r>
              <a:rPr lang="en-US" sz="19900" dirty="0">
                <a:latin typeface="Aldhabi" panose="020B0604020202020204" pitchFamily="2" charset="-78"/>
                <a:cs typeface="Aldhabi" panose="020B0604020202020204" pitchFamily="2" charset="-78"/>
              </a:rPr>
              <a:t>?</a:t>
            </a:r>
          </a:p>
        </p:txBody>
      </p:sp>
    </p:spTree>
    <p:extLst>
      <p:ext uri="{BB962C8B-B14F-4D97-AF65-F5344CB8AC3E}">
        <p14:creationId xmlns:p14="http://schemas.microsoft.com/office/powerpoint/2010/main" val="3988993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14F7004-C451-4C1B-8C6D-3CBD9189865E}"/>
              </a:ext>
            </a:extLst>
          </p:cNvPr>
          <p:cNvSpPr/>
          <p:nvPr/>
        </p:nvSpPr>
        <p:spPr>
          <a:xfrm>
            <a:off x="422598" y="320143"/>
            <a:ext cx="2801257" cy="866859"/>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CEA0E58D-A0B9-4523-B3C9-BEA766DDA4D4}"/>
              </a:ext>
            </a:extLst>
          </p:cNvPr>
          <p:cNvSpPr>
            <a:spLocks noGrp="1"/>
          </p:cNvSpPr>
          <p:nvPr>
            <p:ph type="ctrTitle"/>
          </p:nvPr>
        </p:nvSpPr>
        <p:spPr>
          <a:xfrm>
            <a:off x="168597" y="275096"/>
            <a:ext cx="3309257" cy="911906"/>
          </a:xfrm>
        </p:spPr>
        <p:txBody>
          <a:bodyPr>
            <a:normAutofit fontScale="90000"/>
          </a:bodyPr>
          <a:lstStyle/>
          <a:p>
            <a:r>
              <a:rPr lang="en-US" b="1" dirty="0">
                <a:solidFill>
                  <a:schemeClr val="tx1">
                    <a:lumMod val="75000"/>
                    <a:lumOff val="25000"/>
                  </a:schemeClr>
                </a:solidFill>
              </a:rPr>
              <a:t>Dataset</a:t>
            </a:r>
          </a:p>
        </p:txBody>
      </p:sp>
      <p:grpSp>
        <p:nvGrpSpPr>
          <p:cNvPr id="19" name="Group 18">
            <a:extLst>
              <a:ext uri="{FF2B5EF4-FFF2-40B4-BE49-F238E27FC236}">
                <a16:creationId xmlns:a16="http://schemas.microsoft.com/office/drawing/2014/main" id="{97B9822F-CCEB-45E4-8D73-DA27BA48595D}"/>
              </a:ext>
            </a:extLst>
          </p:cNvPr>
          <p:cNvGrpSpPr/>
          <p:nvPr/>
        </p:nvGrpSpPr>
        <p:grpSpPr>
          <a:xfrm>
            <a:off x="3223855" y="753573"/>
            <a:ext cx="7421410" cy="5600755"/>
            <a:chOff x="3223855" y="753573"/>
            <a:chExt cx="7421410" cy="5600755"/>
          </a:xfrm>
        </p:grpSpPr>
        <p:sp>
          <p:nvSpPr>
            <p:cNvPr id="7" name="Rectangle: Rounded Corners 6">
              <a:extLst>
                <a:ext uri="{FF2B5EF4-FFF2-40B4-BE49-F238E27FC236}">
                  <a16:creationId xmlns:a16="http://schemas.microsoft.com/office/drawing/2014/main" id="{80FA04DD-72F6-48F0-A160-BF6E66DB7DFC}"/>
                </a:ext>
              </a:extLst>
            </p:cNvPr>
            <p:cNvSpPr/>
            <p:nvPr/>
          </p:nvSpPr>
          <p:spPr>
            <a:xfrm>
              <a:off x="4160077" y="1436915"/>
              <a:ext cx="4722665" cy="4347528"/>
            </a:xfrm>
            <a:prstGeom prst="roundRect">
              <a:avLst/>
            </a:prstGeom>
            <a:solidFill>
              <a:srgbClr val="3BF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338F4D1-5758-4196-A032-DD23DDFDAE30}"/>
                </a:ext>
              </a:extLst>
            </p:cNvPr>
            <p:cNvSpPr txBox="1"/>
            <p:nvPr/>
          </p:nvSpPr>
          <p:spPr>
            <a:xfrm>
              <a:off x="4811682" y="1645347"/>
              <a:ext cx="3419454" cy="4708981"/>
            </a:xfrm>
            <a:prstGeom prst="rect">
              <a:avLst/>
            </a:prstGeom>
            <a:noFill/>
          </p:spPr>
          <p:txBody>
            <a:bodyPr wrap="square" rtlCol="0">
              <a:spAutoFit/>
            </a:bodyPr>
            <a:lstStyle/>
            <a:p>
              <a:r>
                <a:rPr lang="en-US" sz="4000" b="1" dirty="0"/>
                <a:t>33510</a:t>
              </a:r>
              <a:r>
                <a:rPr lang="en-US" sz="3200" b="1" dirty="0"/>
                <a:t> </a:t>
              </a:r>
              <a:r>
                <a:rPr lang="en-US" sz="3200" dirty="0"/>
                <a:t>papers </a:t>
              </a:r>
            </a:p>
            <a:p>
              <a:r>
                <a:rPr lang="en-US" sz="2400" b="1" dirty="0"/>
                <a:t>(ID, title, and abstract)</a:t>
              </a:r>
            </a:p>
            <a:p>
              <a:endParaRPr lang="en-US" sz="3200" b="1" dirty="0"/>
            </a:p>
            <a:p>
              <a:r>
                <a:rPr lang="en-US" sz="3200" dirty="0"/>
                <a:t>from </a:t>
              </a:r>
              <a:r>
                <a:rPr lang="en-US" sz="4400" b="1" dirty="0"/>
                <a:t>arXiv.org </a:t>
              </a:r>
              <a:endParaRPr lang="en-US" sz="3200" b="1" dirty="0"/>
            </a:p>
            <a:p>
              <a:endParaRPr lang="en-US" sz="3200" dirty="0"/>
            </a:p>
            <a:p>
              <a:r>
                <a:rPr lang="en-US" sz="3200" dirty="0"/>
                <a:t>keyword </a:t>
              </a:r>
            </a:p>
            <a:p>
              <a:r>
                <a:rPr lang="en-US" sz="3200" b="1" dirty="0"/>
                <a:t>[machine learning]</a:t>
              </a:r>
            </a:p>
            <a:p>
              <a:endParaRPr lang="en-US" sz="3200" dirty="0"/>
            </a:p>
            <a:p>
              <a:r>
                <a:rPr lang="en-US" sz="3200" dirty="0"/>
                <a:t>  </a:t>
              </a:r>
            </a:p>
          </p:txBody>
        </p:sp>
        <p:pic>
          <p:nvPicPr>
            <p:cNvPr id="10" name="Picture 6" descr="Image result for paper pile">
              <a:extLst>
                <a:ext uri="{FF2B5EF4-FFF2-40B4-BE49-F238E27FC236}">
                  <a16:creationId xmlns:a16="http://schemas.microsoft.com/office/drawing/2014/main" id="{3B7B8FF2-97A6-4C2D-8B37-8B6EB7E5C86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backgroundMark x1="24750" y1="26820" x2="17375" y2="27203"/>
                          <a14:backgroundMark x1="17375" y1="27203" x2="17750" y2="34994"/>
                          <a14:backgroundMark x1="17750" y1="34994" x2="14375" y2="41507"/>
                          <a14:backgroundMark x1="14375" y1="41507" x2="13750" y2="48404"/>
                          <a14:backgroundMark x1="13750" y1="48404" x2="18250" y2="54278"/>
                          <a14:backgroundMark x1="18250" y1="54278" x2="12625" y2="59259"/>
                          <a14:backgroundMark x1="12625" y1="59259" x2="11625" y2="67178"/>
                          <a14:backgroundMark x1="11625" y1="67178" x2="14250" y2="74457"/>
                          <a14:backgroundMark x1="14250" y1="74457" x2="18750" y2="80077"/>
                          <a14:backgroundMark x1="18750" y1="80077" x2="17625" y2="86973"/>
                          <a14:backgroundMark x1="17625" y1="86973" x2="25000" y2="91699"/>
                          <a14:backgroundMark x1="25000" y1="91699" x2="41375" y2="95913"/>
                          <a14:backgroundMark x1="41375" y1="95913" x2="72625" y2="92337"/>
                          <a14:backgroundMark x1="72625" y1="92337" x2="80875" y2="92720"/>
                          <a14:backgroundMark x1="80875" y1="92720" x2="85375" y2="88889"/>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7829881" y="3429000"/>
              <a:ext cx="2815384" cy="2755428"/>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or: Elbow 15">
              <a:extLst>
                <a:ext uri="{FF2B5EF4-FFF2-40B4-BE49-F238E27FC236}">
                  <a16:creationId xmlns:a16="http://schemas.microsoft.com/office/drawing/2014/main" id="{7290DEF7-5364-40F9-8526-D4CF9C928E18}"/>
                </a:ext>
              </a:extLst>
            </p:cNvPr>
            <p:cNvCxnSpPr>
              <a:stCxn id="6" idx="3"/>
              <a:endCxn id="7" idx="1"/>
            </p:cNvCxnSpPr>
            <p:nvPr/>
          </p:nvCxnSpPr>
          <p:spPr>
            <a:xfrm>
              <a:off x="3223855" y="753573"/>
              <a:ext cx="936222" cy="2857106"/>
            </a:xfrm>
            <a:prstGeom prst="bentConnector3">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FF22AFBD-B880-4AA0-9250-B1D757D511EC}"/>
              </a:ext>
            </a:extLst>
          </p:cNvPr>
          <p:cNvSpPr txBox="1"/>
          <p:nvPr/>
        </p:nvSpPr>
        <p:spPr>
          <a:xfrm>
            <a:off x="7228116" y="25030"/>
            <a:ext cx="5069330" cy="923330"/>
          </a:xfrm>
          <a:prstGeom prst="rect">
            <a:avLst/>
          </a:prstGeom>
          <a:noFill/>
        </p:spPr>
        <p:txBody>
          <a:bodyPr wrap="square" rtlCol="0">
            <a:spAutoFit/>
          </a:bodyPr>
          <a:lstStyle/>
          <a:p>
            <a:pPr algn="ctr"/>
            <a:r>
              <a:rPr lang="en-US" sz="5400" b="1" dirty="0">
                <a:highlight>
                  <a:srgbClr val="3BFBC9"/>
                </a:highlight>
              </a:rPr>
              <a:t> Process outline </a:t>
            </a:r>
          </a:p>
        </p:txBody>
      </p:sp>
    </p:spTree>
    <p:extLst>
      <p:ext uri="{BB962C8B-B14F-4D97-AF65-F5344CB8AC3E}">
        <p14:creationId xmlns:p14="http://schemas.microsoft.com/office/powerpoint/2010/main" val="995838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1705</TotalTime>
  <Words>1506</Words>
  <Application>Microsoft Office PowerPoint</Application>
  <PresentationFormat>Widescreen</PresentationFormat>
  <Paragraphs>193</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Aldhabi</vt:lpstr>
      <vt:lpstr>Arial</vt:lpstr>
      <vt:lpstr>Arial Nova</vt:lpstr>
      <vt:lpstr>Arial Nova Cond</vt:lpstr>
      <vt:lpstr>Calibri</vt:lpstr>
      <vt:lpstr>Calibri Light</vt:lpstr>
      <vt:lpstr>Rubik</vt:lpstr>
      <vt:lpstr>Wingdings</vt:lpstr>
      <vt:lpstr>Office Theme</vt:lpstr>
      <vt:lpstr>Papers, pls!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Dataset</vt:lpstr>
      <vt:lpstr>PowerPoint Presentation</vt:lpstr>
      <vt:lpstr>PowerPoint Presentation</vt:lpstr>
      <vt:lpstr>PowerPoint Presentation</vt:lpstr>
      <vt:lpstr>PowerPoint Presentation</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Aline</dc:creator>
  <cp:lastModifiedBy>Aline</cp:lastModifiedBy>
  <cp:revision>1</cp:revision>
  <dcterms:created xsi:type="dcterms:W3CDTF">2019-12-11T19:23:01Z</dcterms:created>
  <dcterms:modified xsi:type="dcterms:W3CDTF">2019-12-17T15:24:01Z</dcterms:modified>
</cp:coreProperties>
</file>