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C1BF0-4E76-4D4F-B602-BC2D7281DABA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D810974-5217-4633-BFCC-1C68E8D112C4}">
      <dgm:prSet phldrT="[Texto]"/>
      <dgm:spPr/>
      <dgm:t>
        <a:bodyPr/>
        <a:lstStyle/>
        <a:p>
          <a:r>
            <a:rPr lang="es-419" dirty="0"/>
            <a:t>Uso</a:t>
          </a:r>
          <a:endParaRPr lang="es-ES" dirty="0"/>
        </a:p>
      </dgm:t>
    </dgm:pt>
    <dgm:pt modelId="{EF9E0182-971A-400C-A89B-228BCCC37F73}" type="parTrans" cxnId="{88DFB745-D3D3-4A62-96CF-E3A189C6ED5F}">
      <dgm:prSet/>
      <dgm:spPr/>
      <dgm:t>
        <a:bodyPr/>
        <a:lstStyle/>
        <a:p>
          <a:endParaRPr lang="es-ES"/>
        </a:p>
      </dgm:t>
    </dgm:pt>
    <dgm:pt modelId="{99190DA3-FF26-4E34-B3B4-6EEB84CBC305}" type="sibTrans" cxnId="{88DFB745-D3D3-4A62-96CF-E3A189C6ED5F}">
      <dgm:prSet/>
      <dgm:spPr/>
      <dgm:t>
        <a:bodyPr/>
        <a:lstStyle/>
        <a:p>
          <a:endParaRPr lang="es-ES"/>
        </a:p>
      </dgm:t>
    </dgm:pt>
    <dgm:pt modelId="{1BE77FDB-2B46-4B7D-AAF6-1E24CE555569}">
      <dgm:prSet phldrT="[Texto]"/>
      <dgm:spPr/>
      <dgm:t>
        <a:bodyPr/>
        <a:lstStyle/>
        <a:p>
          <a:r>
            <a:rPr lang="es-419" dirty="0"/>
            <a:t>Transformación</a:t>
          </a:r>
          <a:endParaRPr lang="es-ES" dirty="0"/>
        </a:p>
      </dgm:t>
    </dgm:pt>
    <dgm:pt modelId="{F0DB81DC-47B0-4244-995D-57597CCAD5E1}" type="parTrans" cxnId="{437493F8-F9C6-4546-8E40-7857576F0740}">
      <dgm:prSet/>
      <dgm:spPr/>
      <dgm:t>
        <a:bodyPr/>
        <a:lstStyle/>
        <a:p>
          <a:endParaRPr lang="es-ES"/>
        </a:p>
      </dgm:t>
    </dgm:pt>
    <dgm:pt modelId="{7A0081D5-A580-4C74-ABE5-EDB9CCCF5052}" type="sibTrans" cxnId="{437493F8-F9C6-4546-8E40-7857576F0740}">
      <dgm:prSet/>
      <dgm:spPr/>
      <dgm:t>
        <a:bodyPr/>
        <a:lstStyle/>
        <a:p>
          <a:endParaRPr lang="es-ES"/>
        </a:p>
      </dgm:t>
    </dgm:pt>
    <dgm:pt modelId="{9D8E84E5-2CCB-4391-99E9-BE09EADC1253}">
      <dgm:prSet phldrT="[Texto]"/>
      <dgm:spPr/>
      <dgm:t>
        <a:bodyPr/>
        <a:lstStyle/>
        <a:p>
          <a:r>
            <a:rPr lang="es-419" dirty="0"/>
            <a:t>Desecho</a:t>
          </a:r>
          <a:endParaRPr lang="es-ES" dirty="0"/>
        </a:p>
      </dgm:t>
    </dgm:pt>
    <dgm:pt modelId="{CB23BD45-5CF4-4E1C-B2FC-C5F2DAB00314}" type="parTrans" cxnId="{F900C888-A689-4D9A-857E-F2BA0BC2242E}">
      <dgm:prSet/>
      <dgm:spPr/>
      <dgm:t>
        <a:bodyPr/>
        <a:lstStyle/>
        <a:p>
          <a:endParaRPr lang="es-ES"/>
        </a:p>
      </dgm:t>
    </dgm:pt>
    <dgm:pt modelId="{55765745-D0F0-4BFC-A65E-2D3BD832DEB1}" type="sibTrans" cxnId="{F900C888-A689-4D9A-857E-F2BA0BC2242E}">
      <dgm:prSet/>
      <dgm:spPr/>
      <dgm:t>
        <a:bodyPr/>
        <a:lstStyle/>
        <a:p>
          <a:endParaRPr lang="es-ES"/>
        </a:p>
      </dgm:t>
    </dgm:pt>
    <dgm:pt modelId="{6ADE590E-347B-49F0-954F-C3EF65EC79E8}">
      <dgm:prSet phldrT="[Texto]"/>
      <dgm:spPr/>
      <dgm:t>
        <a:bodyPr/>
        <a:lstStyle/>
        <a:p>
          <a:r>
            <a:rPr lang="es-419" dirty="0"/>
            <a:t>Materia prima</a:t>
          </a:r>
          <a:endParaRPr lang="es-ES" dirty="0"/>
        </a:p>
      </dgm:t>
    </dgm:pt>
    <dgm:pt modelId="{CBB2DC3A-6BCD-47D8-9E5A-10DBCD8039F8}" type="parTrans" cxnId="{6A01B693-246A-496E-915E-917581BCC738}">
      <dgm:prSet/>
      <dgm:spPr/>
      <dgm:t>
        <a:bodyPr/>
        <a:lstStyle/>
        <a:p>
          <a:endParaRPr lang="es-ES"/>
        </a:p>
      </dgm:t>
    </dgm:pt>
    <dgm:pt modelId="{13840AA9-AD49-4C6F-92D9-4E48C741D213}" type="sibTrans" cxnId="{6A01B693-246A-496E-915E-917581BCC738}">
      <dgm:prSet/>
      <dgm:spPr/>
      <dgm:t>
        <a:bodyPr/>
        <a:lstStyle/>
        <a:p>
          <a:endParaRPr lang="es-ES"/>
        </a:p>
      </dgm:t>
    </dgm:pt>
    <dgm:pt modelId="{BE6FF343-51FB-435D-8D65-562A4CABA2AD}" type="pres">
      <dgm:prSet presAssocID="{6E8C1BF0-4E76-4D4F-B602-BC2D7281DABA}" presName="cycle" presStyleCnt="0">
        <dgm:presLayoutVars>
          <dgm:dir/>
          <dgm:resizeHandles val="exact"/>
        </dgm:presLayoutVars>
      </dgm:prSet>
      <dgm:spPr/>
    </dgm:pt>
    <dgm:pt modelId="{048A82EC-CB87-4804-962C-F9A989755EC7}" type="pres">
      <dgm:prSet presAssocID="{6ADE590E-347B-49F0-954F-C3EF65EC79E8}" presName="node" presStyleLbl="node1" presStyleIdx="0" presStyleCnt="4">
        <dgm:presLayoutVars>
          <dgm:bulletEnabled val="1"/>
        </dgm:presLayoutVars>
      </dgm:prSet>
      <dgm:spPr/>
    </dgm:pt>
    <dgm:pt modelId="{5BB42758-0D07-41BC-BC3C-1BA7B0CFF3A1}" type="pres">
      <dgm:prSet presAssocID="{6ADE590E-347B-49F0-954F-C3EF65EC79E8}" presName="spNode" presStyleCnt="0"/>
      <dgm:spPr/>
    </dgm:pt>
    <dgm:pt modelId="{F66AA271-6B50-490E-A02B-FABB8CCE0C3F}" type="pres">
      <dgm:prSet presAssocID="{13840AA9-AD49-4C6F-92D9-4E48C741D213}" presName="sibTrans" presStyleLbl="sibTrans1D1" presStyleIdx="0" presStyleCnt="4"/>
      <dgm:spPr/>
    </dgm:pt>
    <dgm:pt modelId="{5DC7B233-208F-4CA2-AC22-EE2B88B81172}" type="pres">
      <dgm:prSet presAssocID="{8D810974-5217-4633-BFCC-1C68E8D112C4}" presName="node" presStyleLbl="node1" presStyleIdx="1" presStyleCnt="4">
        <dgm:presLayoutVars>
          <dgm:bulletEnabled val="1"/>
        </dgm:presLayoutVars>
      </dgm:prSet>
      <dgm:spPr/>
    </dgm:pt>
    <dgm:pt modelId="{83827898-AD6E-4B8F-B339-DA771D4FE2EE}" type="pres">
      <dgm:prSet presAssocID="{8D810974-5217-4633-BFCC-1C68E8D112C4}" presName="spNode" presStyleCnt="0"/>
      <dgm:spPr/>
    </dgm:pt>
    <dgm:pt modelId="{F858FC34-B3F5-4A26-989F-FFFF44266338}" type="pres">
      <dgm:prSet presAssocID="{99190DA3-FF26-4E34-B3B4-6EEB84CBC305}" presName="sibTrans" presStyleLbl="sibTrans1D1" presStyleIdx="1" presStyleCnt="4"/>
      <dgm:spPr/>
    </dgm:pt>
    <dgm:pt modelId="{FBAEC2D9-3B90-47DD-92EC-66FDD8CCC72B}" type="pres">
      <dgm:prSet presAssocID="{1BE77FDB-2B46-4B7D-AAF6-1E24CE555569}" presName="node" presStyleLbl="node1" presStyleIdx="2" presStyleCnt="4">
        <dgm:presLayoutVars>
          <dgm:bulletEnabled val="1"/>
        </dgm:presLayoutVars>
      </dgm:prSet>
      <dgm:spPr/>
    </dgm:pt>
    <dgm:pt modelId="{9BBC3853-3C83-4A9D-BA9C-5F9FD29A98B5}" type="pres">
      <dgm:prSet presAssocID="{1BE77FDB-2B46-4B7D-AAF6-1E24CE555569}" presName="spNode" presStyleCnt="0"/>
      <dgm:spPr/>
    </dgm:pt>
    <dgm:pt modelId="{75667E05-B932-4C67-AC5D-CAAF00CA7450}" type="pres">
      <dgm:prSet presAssocID="{7A0081D5-A580-4C74-ABE5-EDB9CCCF5052}" presName="sibTrans" presStyleLbl="sibTrans1D1" presStyleIdx="2" presStyleCnt="4"/>
      <dgm:spPr/>
    </dgm:pt>
    <dgm:pt modelId="{F46AC835-9A17-45E5-9D4E-6284F4870975}" type="pres">
      <dgm:prSet presAssocID="{9D8E84E5-2CCB-4391-99E9-BE09EADC1253}" presName="node" presStyleLbl="node1" presStyleIdx="3" presStyleCnt="4">
        <dgm:presLayoutVars>
          <dgm:bulletEnabled val="1"/>
        </dgm:presLayoutVars>
      </dgm:prSet>
      <dgm:spPr/>
    </dgm:pt>
    <dgm:pt modelId="{C37E3F69-32A2-4960-865A-2C41F7573B3F}" type="pres">
      <dgm:prSet presAssocID="{9D8E84E5-2CCB-4391-99E9-BE09EADC1253}" presName="spNode" presStyleCnt="0"/>
      <dgm:spPr/>
    </dgm:pt>
    <dgm:pt modelId="{D5FF68C8-CA6F-48AB-9548-BF084867CF94}" type="pres">
      <dgm:prSet presAssocID="{55765745-D0F0-4BFC-A65E-2D3BD832DEB1}" presName="sibTrans" presStyleLbl="sibTrans1D1" presStyleIdx="3" presStyleCnt="4"/>
      <dgm:spPr/>
    </dgm:pt>
  </dgm:ptLst>
  <dgm:cxnLst>
    <dgm:cxn modelId="{6F179311-2F31-4AA7-9F3B-E9BF568A0118}" type="presOf" srcId="{8D810974-5217-4633-BFCC-1C68E8D112C4}" destId="{5DC7B233-208F-4CA2-AC22-EE2B88B81172}" srcOrd="0" destOrd="0" presId="urn:microsoft.com/office/officeart/2005/8/layout/cycle6"/>
    <dgm:cxn modelId="{88DFB745-D3D3-4A62-96CF-E3A189C6ED5F}" srcId="{6E8C1BF0-4E76-4D4F-B602-BC2D7281DABA}" destId="{8D810974-5217-4633-BFCC-1C68E8D112C4}" srcOrd="1" destOrd="0" parTransId="{EF9E0182-971A-400C-A89B-228BCCC37F73}" sibTransId="{99190DA3-FF26-4E34-B3B4-6EEB84CBC305}"/>
    <dgm:cxn modelId="{5E8E0B51-F5CA-4BE7-92F0-B90CB56FF747}" type="presOf" srcId="{55765745-D0F0-4BFC-A65E-2D3BD832DEB1}" destId="{D5FF68C8-CA6F-48AB-9548-BF084867CF94}" srcOrd="0" destOrd="0" presId="urn:microsoft.com/office/officeart/2005/8/layout/cycle6"/>
    <dgm:cxn modelId="{A339F253-9ACA-4833-B40A-C22EF70811CE}" type="presOf" srcId="{9D8E84E5-2CCB-4391-99E9-BE09EADC1253}" destId="{F46AC835-9A17-45E5-9D4E-6284F4870975}" srcOrd="0" destOrd="0" presId="urn:microsoft.com/office/officeart/2005/8/layout/cycle6"/>
    <dgm:cxn modelId="{D7AF9084-B41E-4599-A274-046B0EDFDEEC}" type="presOf" srcId="{6ADE590E-347B-49F0-954F-C3EF65EC79E8}" destId="{048A82EC-CB87-4804-962C-F9A989755EC7}" srcOrd="0" destOrd="0" presId="urn:microsoft.com/office/officeart/2005/8/layout/cycle6"/>
    <dgm:cxn modelId="{F900C888-A689-4D9A-857E-F2BA0BC2242E}" srcId="{6E8C1BF0-4E76-4D4F-B602-BC2D7281DABA}" destId="{9D8E84E5-2CCB-4391-99E9-BE09EADC1253}" srcOrd="3" destOrd="0" parTransId="{CB23BD45-5CF4-4E1C-B2FC-C5F2DAB00314}" sibTransId="{55765745-D0F0-4BFC-A65E-2D3BD832DEB1}"/>
    <dgm:cxn modelId="{6A01B693-246A-496E-915E-917581BCC738}" srcId="{6E8C1BF0-4E76-4D4F-B602-BC2D7281DABA}" destId="{6ADE590E-347B-49F0-954F-C3EF65EC79E8}" srcOrd="0" destOrd="0" parTransId="{CBB2DC3A-6BCD-47D8-9E5A-10DBCD8039F8}" sibTransId="{13840AA9-AD49-4C6F-92D9-4E48C741D213}"/>
    <dgm:cxn modelId="{C8D5809C-F435-42DB-9635-E893272DA9CD}" type="presOf" srcId="{99190DA3-FF26-4E34-B3B4-6EEB84CBC305}" destId="{F858FC34-B3F5-4A26-989F-FFFF44266338}" srcOrd="0" destOrd="0" presId="urn:microsoft.com/office/officeart/2005/8/layout/cycle6"/>
    <dgm:cxn modelId="{8F53A8A6-75D1-4543-A5A1-950EA74894EB}" type="presOf" srcId="{1BE77FDB-2B46-4B7D-AAF6-1E24CE555569}" destId="{FBAEC2D9-3B90-47DD-92EC-66FDD8CCC72B}" srcOrd="0" destOrd="0" presId="urn:microsoft.com/office/officeart/2005/8/layout/cycle6"/>
    <dgm:cxn modelId="{A37961D1-C6F5-4C42-BD16-3B5FDA8C4FAD}" type="presOf" srcId="{13840AA9-AD49-4C6F-92D9-4E48C741D213}" destId="{F66AA271-6B50-490E-A02B-FABB8CCE0C3F}" srcOrd="0" destOrd="0" presId="urn:microsoft.com/office/officeart/2005/8/layout/cycle6"/>
    <dgm:cxn modelId="{375F73E8-BC38-4D3F-BC31-ED3C01ED1CAA}" type="presOf" srcId="{6E8C1BF0-4E76-4D4F-B602-BC2D7281DABA}" destId="{BE6FF343-51FB-435D-8D65-562A4CABA2AD}" srcOrd="0" destOrd="0" presId="urn:microsoft.com/office/officeart/2005/8/layout/cycle6"/>
    <dgm:cxn modelId="{60B46BED-482E-4EFE-B6D7-D24A1228CB9F}" type="presOf" srcId="{7A0081D5-A580-4C74-ABE5-EDB9CCCF5052}" destId="{75667E05-B932-4C67-AC5D-CAAF00CA7450}" srcOrd="0" destOrd="0" presId="urn:microsoft.com/office/officeart/2005/8/layout/cycle6"/>
    <dgm:cxn modelId="{437493F8-F9C6-4546-8E40-7857576F0740}" srcId="{6E8C1BF0-4E76-4D4F-B602-BC2D7281DABA}" destId="{1BE77FDB-2B46-4B7D-AAF6-1E24CE555569}" srcOrd="2" destOrd="0" parTransId="{F0DB81DC-47B0-4244-995D-57597CCAD5E1}" sibTransId="{7A0081D5-A580-4C74-ABE5-EDB9CCCF5052}"/>
    <dgm:cxn modelId="{6EDC8C2F-0253-4044-93D6-A9221755B05C}" type="presParOf" srcId="{BE6FF343-51FB-435D-8D65-562A4CABA2AD}" destId="{048A82EC-CB87-4804-962C-F9A989755EC7}" srcOrd="0" destOrd="0" presId="urn:microsoft.com/office/officeart/2005/8/layout/cycle6"/>
    <dgm:cxn modelId="{5FBB966C-3466-4FC4-BB03-3B7DD761AA5F}" type="presParOf" srcId="{BE6FF343-51FB-435D-8D65-562A4CABA2AD}" destId="{5BB42758-0D07-41BC-BC3C-1BA7B0CFF3A1}" srcOrd="1" destOrd="0" presId="urn:microsoft.com/office/officeart/2005/8/layout/cycle6"/>
    <dgm:cxn modelId="{6E49E951-3130-459A-A53C-6C8575E5E968}" type="presParOf" srcId="{BE6FF343-51FB-435D-8D65-562A4CABA2AD}" destId="{F66AA271-6B50-490E-A02B-FABB8CCE0C3F}" srcOrd="2" destOrd="0" presId="urn:microsoft.com/office/officeart/2005/8/layout/cycle6"/>
    <dgm:cxn modelId="{5760495A-0190-44C2-9219-EB360B209237}" type="presParOf" srcId="{BE6FF343-51FB-435D-8D65-562A4CABA2AD}" destId="{5DC7B233-208F-4CA2-AC22-EE2B88B81172}" srcOrd="3" destOrd="0" presId="urn:microsoft.com/office/officeart/2005/8/layout/cycle6"/>
    <dgm:cxn modelId="{C3B76336-E880-4058-9056-6593777DD0F4}" type="presParOf" srcId="{BE6FF343-51FB-435D-8D65-562A4CABA2AD}" destId="{83827898-AD6E-4B8F-B339-DA771D4FE2EE}" srcOrd="4" destOrd="0" presId="urn:microsoft.com/office/officeart/2005/8/layout/cycle6"/>
    <dgm:cxn modelId="{04C0F911-AF6C-4A49-8BDE-1CD50D62CDF5}" type="presParOf" srcId="{BE6FF343-51FB-435D-8D65-562A4CABA2AD}" destId="{F858FC34-B3F5-4A26-989F-FFFF44266338}" srcOrd="5" destOrd="0" presId="urn:microsoft.com/office/officeart/2005/8/layout/cycle6"/>
    <dgm:cxn modelId="{AFA175A7-8A02-419A-A42A-BFD0237512E8}" type="presParOf" srcId="{BE6FF343-51FB-435D-8D65-562A4CABA2AD}" destId="{FBAEC2D9-3B90-47DD-92EC-66FDD8CCC72B}" srcOrd="6" destOrd="0" presId="urn:microsoft.com/office/officeart/2005/8/layout/cycle6"/>
    <dgm:cxn modelId="{6DD591C5-8B8C-4FBA-8496-F9A0D058C0B4}" type="presParOf" srcId="{BE6FF343-51FB-435D-8D65-562A4CABA2AD}" destId="{9BBC3853-3C83-4A9D-BA9C-5F9FD29A98B5}" srcOrd="7" destOrd="0" presId="urn:microsoft.com/office/officeart/2005/8/layout/cycle6"/>
    <dgm:cxn modelId="{6EDB4C96-A381-4AF8-8980-C5C6F43C236C}" type="presParOf" srcId="{BE6FF343-51FB-435D-8D65-562A4CABA2AD}" destId="{75667E05-B932-4C67-AC5D-CAAF00CA7450}" srcOrd="8" destOrd="0" presId="urn:microsoft.com/office/officeart/2005/8/layout/cycle6"/>
    <dgm:cxn modelId="{9F0BE567-44A9-4022-BE91-9E9360855907}" type="presParOf" srcId="{BE6FF343-51FB-435D-8D65-562A4CABA2AD}" destId="{F46AC835-9A17-45E5-9D4E-6284F4870975}" srcOrd="9" destOrd="0" presId="urn:microsoft.com/office/officeart/2005/8/layout/cycle6"/>
    <dgm:cxn modelId="{6C28C44C-DBFA-43D2-B829-99C37C386CD3}" type="presParOf" srcId="{BE6FF343-51FB-435D-8D65-562A4CABA2AD}" destId="{C37E3F69-32A2-4960-865A-2C41F7573B3F}" srcOrd="10" destOrd="0" presId="urn:microsoft.com/office/officeart/2005/8/layout/cycle6"/>
    <dgm:cxn modelId="{18CB4CAD-5301-4289-8FFB-B320864F8647}" type="presParOf" srcId="{BE6FF343-51FB-435D-8D65-562A4CABA2AD}" destId="{D5FF68C8-CA6F-48AB-9548-BF084867CF94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8C1BF0-4E76-4D4F-B602-BC2D7281DABA}" type="doc">
      <dgm:prSet loTypeId="urn:microsoft.com/office/officeart/2005/8/layout/cycle6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8D810974-5217-4633-BFCC-1C68E8D112C4}">
      <dgm:prSet phldrT="[Texto]"/>
      <dgm:spPr/>
      <dgm:t>
        <a:bodyPr/>
        <a:lstStyle/>
        <a:p>
          <a:r>
            <a:rPr lang="es-419" dirty="0"/>
            <a:t>Social</a:t>
          </a:r>
          <a:endParaRPr lang="es-ES" dirty="0"/>
        </a:p>
      </dgm:t>
    </dgm:pt>
    <dgm:pt modelId="{EF9E0182-971A-400C-A89B-228BCCC37F73}" type="parTrans" cxnId="{88DFB745-D3D3-4A62-96CF-E3A189C6ED5F}">
      <dgm:prSet/>
      <dgm:spPr/>
      <dgm:t>
        <a:bodyPr/>
        <a:lstStyle/>
        <a:p>
          <a:endParaRPr lang="es-ES"/>
        </a:p>
      </dgm:t>
    </dgm:pt>
    <dgm:pt modelId="{99190DA3-FF26-4E34-B3B4-6EEB84CBC305}" type="sibTrans" cxnId="{88DFB745-D3D3-4A62-96CF-E3A189C6ED5F}">
      <dgm:prSet/>
      <dgm:spPr/>
      <dgm:t>
        <a:bodyPr/>
        <a:lstStyle/>
        <a:p>
          <a:endParaRPr lang="es-ES"/>
        </a:p>
      </dgm:t>
    </dgm:pt>
    <dgm:pt modelId="{1BE77FDB-2B46-4B7D-AAF6-1E24CE555569}">
      <dgm:prSet phldrT="[Texto]"/>
      <dgm:spPr/>
      <dgm:t>
        <a:bodyPr/>
        <a:lstStyle/>
        <a:p>
          <a:r>
            <a:rPr lang="es-419" dirty="0"/>
            <a:t>Cultural</a:t>
          </a:r>
          <a:endParaRPr lang="es-ES" dirty="0"/>
        </a:p>
      </dgm:t>
    </dgm:pt>
    <dgm:pt modelId="{F0DB81DC-47B0-4244-995D-57597CCAD5E1}" type="parTrans" cxnId="{437493F8-F9C6-4546-8E40-7857576F0740}">
      <dgm:prSet/>
      <dgm:spPr/>
      <dgm:t>
        <a:bodyPr/>
        <a:lstStyle/>
        <a:p>
          <a:endParaRPr lang="es-ES"/>
        </a:p>
      </dgm:t>
    </dgm:pt>
    <dgm:pt modelId="{7A0081D5-A580-4C74-ABE5-EDB9CCCF5052}" type="sibTrans" cxnId="{437493F8-F9C6-4546-8E40-7857576F0740}">
      <dgm:prSet/>
      <dgm:spPr/>
      <dgm:t>
        <a:bodyPr/>
        <a:lstStyle/>
        <a:p>
          <a:endParaRPr lang="es-ES"/>
        </a:p>
      </dgm:t>
    </dgm:pt>
    <dgm:pt modelId="{9D8E84E5-2CCB-4391-99E9-BE09EADC1253}">
      <dgm:prSet phldrT="[Texto]"/>
      <dgm:spPr/>
      <dgm:t>
        <a:bodyPr/>
        <a:lstStyle/>
        <a:p>
          <a:r>
            <a:rPr lang="es-419" dirty="0"/>
            <a:t>Tecnológico</a:t>
          </a:r>
          <a:endParaRPr lang="es-ES" dirty="0"/>
        </a:p>
      </dgm:t>
    </dgm:pt>
    <dgm:pt modelId="{CB23BD45-5CF4-4E1C-B2FC-C5F2DAB00314}" type="parTrans" cxnId="{F900C888-A689-4D9A-857E-F2BA0BC2242E}">
      <dgm:prSet/>
      <dgm:spPr/>
      <dgm:t>
        <a:bodyPr/>
        <a:lstStyle/>
        <a:p>
          <a:endParaRPr lang="es-ES"/>
        </a:p>
      </dgm:t>
    </dgm:pt>
    <dgm:pt modelId="{55765745-D0F0-4BFC-A65E-2D3BD832DEB1}" type="sibTrans" cxnId="{F900C888-A689-4D9A-857E-F2BA0BC2242E}">
      <dgm:prSet/>
      <dgm:spPr/>
      <dgm:t>
        <a:bodyPr/>
        <a:lstStyle/>
        <a:p>
          <a:endParaRPr lang="es-ES"/>
        </a:p>
      </dgm:t>
    </dgm:pt>
    <dgm:pt modelId="{6ADE590E-347B-49F0-954F-C3EF65EC79E8}">
      <dgm:prSet phldrT="[Texto]"/>
      <dgm:spPr/>
      <dgm:t>
        <a:bodyPr/>
        <a:lstStyle/>
        <a:p>
          <a:r>
            <a:rPr lang="es-419" dirty="0"/>
            <a:t>Ambiente</a:t>
          </a:r>
          <a:endParaRPr lang="es-ES" dirty="0"/>
        </a:p>
      </dgm:t>
    </dgm:pt>
    <dgm:pt modelId="{CBB2DC3A-6BCD-47D8-9E5A-10DBCD8039F8}" type="parTrans" cxnId="{6A01B693-246A-496E-915E-917581BCC738}">
      <dgm:prSet/>
      <dgm:spPr/>
      <dgm:t>
        <a:bodyPr/>
        <a:lstStyle/>
        <a:p>
          <a:endParaRPr lang="es-ES"/>
        </a:p>
      </dgm:t>
    </dgm:pt>
    <dgm:pt modelId="{13840AA9-AD49-4C6F-92D9-4E48C741D213}" type="sibTrans" cxnId="{6A01B693-246A-496E-915E-917581BCC738}">
      <dgm:prSet/>
      <dgm:spPr/>
      <dgm:t>
        <a:bodyPr/>
        <a:lstStyle/>
        <a:p>
          <a:endParaRPr lang="es-ES"/>
        </a:p>
      </dgm:t>
    </dgm:pt>
    <dgm:pt modelId="{BE6FF343-51FB-435D-8D65-562A4CABA2AD}" type="pres">
      <dgm:prSet presAssocID="{6E8C1BF0-4E76-4D4F-B602-BC2D7281DABA}" presName="cycle" presStyleCnt="0">
        <dgm:presLayoutVars>
          <dgm:dir/>
          <dgm:resizeHandles val="exact"/>
        </dgm:presLayoutVars>
      </dgm:prSet>
      <dgm:spPr/>
    </dgm:pt>
    <dgm:pt modelId="{048A82EC-CB87-4804-962C-F9A989755EC7}" type="pres">
      <dgm:prSet presAssocID="{6ADE590E-347B-49F0-954F-C3EF65EC79E8}" presName="node" presStyleLbl="node1" presStyleIdx="0" presStyleCnt="4">
        <dgm:presLayoutVars>
          <dgm:bulletEnabled val="1"/>
        </dgm:presLayoutVars>
      </dgm:prSet>
      <dgm:spPr/>
    </dgm:pt>
    <dgm:pt modelId="{5BB42758-0D07-41BC-BC3C-1BA7B0CFF3A1}" type="pres">
      <dgm:prSet presAssocID="{6ADE590E-347B-49F0-954F-C3EF65EC79E8}" presName="spNode" presStyleCnt="0"/>
      <dgm:spPr/>
    </dgm:pt>
    <dgm:pt modelId="{F66AA271-6B50-490E-A02B-FABB8CCE0C3F}" type="pres">
      <dgm:prSet presAssocID="{13840AA9-AD49-4C6F-92D9-4E48C741D213}" presName="sibTrans" presStyleLbl="sibTrans1D1" presStyleIdx="0" presStyleCnt="4"/>
      <dgm:spPr/>
    </dgm:pt>
    <dgm:pt modelId="{5DC7B233-208F-4CA2-AC22-EE2B88B81172}" type="pres">
      <dgm:prSet presAssocID="{8D810974-5217-4633-BFCC-1C68E8D112C4}" presName="node" presStyleLbl="node1" presStyleIdx="1" presStyleCnt="4">
        <dgm:presLayoutVars>
          <dgm:bulletEnabled val="1"/>
        </dgm:presLayoutVars>
      </dgm:prSet>
      <dgm:spPr/>
    </dgm:pt>
    <dgm:pt modelId="{83827898-AD6E-4B8F-B339-DA771D4FE2EE}" type="pres">
      <dgm:prSet presAssocID="{8D810974-5217-4633-BFCC-1C68E8D112C4}" presName="spNode" presStyleCnt="0"/>
      <dgm:spPr/>
    </dgm:pt>
    <dgm:pt modelId="{F858FC34-B3F5-4A26-989F-FFFF44266338}" type="pres">
      <dgm:prSet presAssocID="{99190DA3-FF26-4E34-B3B4-6EEB84CBC305}" presName="sibTrans" presStyleLbl="sibTrans1D1" presStyleIdx="1" presStyleCnt="4"/>
      <dgm:spPr/>
    </dgm:pt>
    <dgm:pt modelId="{FBAEC2D9-3B90-47DD-92EC-66FDD8CCC72B}" type="pres">
      <dgm:prSet presAssocID="{1BE77FDB-2B46-4B7D-AAF6-1E24CE555569}" presName="node" presStyleLbl="node1" presStyleIdx="2" presStyleCnt="4">
        <dgm:presLayoutVars>
          <dgm:bulletEnabled val="1"/>
        </dgm:presLayoutVars>
      </dgm:prSet>
      <dgm:spPr/>
    </dgm:pt>
    <dgm:pt modelId="{9BBC3853-3C83-4A9D-BA9C-5F9FD29A98B5}" type="pres">
      <dgm:prSet presAssocID="{1BE77FDB-2B46-4B7D-AAF6-1E24CE555569}" presName="spNode" presStyleCnt="0"/>
      <dgm:spPr/>
    </dgm:pt>
    <dgm:pt modelId="{75667E05-B932-4C67-AC5D-CAAF00CA7450}" type="pres">
      <dgm:prSet presAssocID="{7A0081D5-A580-4C74-ABE5-EDB9CCCF5052}" presName="sibTrans" presStyleLbl="sibTrans1D1" presStyleIdx="2" presStyleCnt="4"/>
      <dgm:spPr/>
    </dgm:pt>
    <dgm:pt modelId="{F46AC835-9A17-45E5-9D4E-6284F4870975}" type="pres">
      <dgm:prSet presAssocID="{9D8E84E5-2CCB-4391-99E9-BE09EADC1253}" presName="node" presStyleLbl="node1" presStyleIdx="3" presStyleCnt="4">
        <dgm:presLayoutVars>
          <dgm:bulletEnabled val="1"/>
        </dgm:presLayoutVars>
      </dgm:prSet>
      <dgm:spPr/>
    </dgm:pt>
    <dgm:pt modelId="{C37E3F69-32A2-4960-865A-2C41F7573B3F}" type="pres">
      <dgm:prSet presAssocID="{9D8E84E5-2CCB-4391-99E9-BE09EADC1253}" presName="spNode" presStyleCnt="0"/>
      <dgm:spPr/>
    </dgm:pt>
    <dgm:pt modelId="{D5FF68C8-CA6F-48AB-9548-BF084867CF94}" type="pres">
      <dgm:prSet presAssocID="{55765745-D0F0-4BFC-A65E-2D3BD832DEB1}" presName="sibTrans" presStyleLbl="sibTrans1D1" presStyleIdx="3" presStyleCnt="4"/>
      <dgm:spPr/>
    </dgm:pt>
  </dgm:ptLst>
  <dgm:cxnLst>
    <dgm:cxn modelId="{6F179311-2F31-4AA7-9F3B-E9BF568A0118}" type="presOf" srcId="{8D810974-5217-4633-BFCC-1C68E8D112C4}" destId="{5DC7B233-208F-4CA2-AC22-EE2B88B81172}" srcOrd="0" destOrd="0" presId="urn:microsoft.com/office/officeart/2005/8/layout/cycle6"/>
    <dgm:cxn modelId="{88DFB745-D3D3-4A62-96CF-E3A189C6ED5F}" srcId="{6E8C1BF0-4E76-4D4F-B602-BC2D7281DABA}" destId="{8D810974-5217-4633-BFCC-1C68E8D112C4}" srcOrd="1" destOrd="0" parTransId="{EF9E0182-971A-400C-A89B-228BCCC37F73}" sibTransId="{99190DA3-FF26-4E34-B3B4-6EEB84CBC305}"/>
    <dgm:cxn modelId="{5E8E0B51-F5CA-4BE7-92F0-B90CB56FF747}" type="presOf" srcId="{55765745-D0F0-4BFC-A65E-2D3BD832DEB1}" destId="{D5FF68C8-CA6F-48AB-9548-BF084867CF94}" srcOrd="0" destOrd="0" presId="urn:microsoft.com/office/officeart/2005/8/layout/cycle6"/>
    <dgm:cxn modelId="{A339F253-9ACA-4833-B40A-C22EF70811CE}" type="presOf" srcId="{9D8E84E5-2CCB-4391-99E9-BE09EADC1253}" destId="{F46AC835-9A17-45E5-9D4E-6284F4870975}" srcOrd="0" destOrd="0" presId="urn:microsoft.com/office/officeart/2005/8/layout/cycle6"/>
    <dgm:cxn modelId="{D7AF9084-B41E-4599-A274-046B0EDFDEEC}" type="presOf" srcId="{6ADE590E-347B-49F0-954F-C3EF65EC79E8}" destId="{048A82EC-CB87-4804-962C-F9A989755EC7}" srcOrd="0" destOrd="0" presId="urn:microsoft.com/office/officeart/2005/8/layout/cycle6"/>
    <dgm:cxn modelId="{F900C888-A689-4D9A-857E-F2BA0BC2242E}" srcId="{6E8C1BF0-4E76-4D4F-B602-BC2D7281DABA}" destId="{9D8E84E5-2CCB-4391-99E9-BE09EADC1253}" srcOrd="3" destOrd="0" parTransId="{CB23BD45-5CF4-4E1C-B2FC-C5F2DAB00314}" sibTransId="{55765745-D0F0-4BFC-A65E-2D3BD832DEB1}"/>
    <dgm:cxn modelId="{6A01B693-246A-496E-915E-917581BCC738}" srcId="{6E8C1BF0-4E76-4D4F-B602-BC2D7281DABA}" destId="{6ADE590E-347B-49F0-954F-C3EF65EC79E8}" srcOrd="0" destOrd="0" parTransId="{CBB2DC3A-6BCD-47D8-9E5A-10DBCD8039F8}" sibTransId="{13840AA9-AD49-4C6F-92D9-4E48C741D213}"/>
    <dgm:cxn modelId="{C8D5809C-F435-42DB-9635-E893272DA9CD}" type="presOf" srcId="{99190DA3-FF26-4E34-B3B4-6EEB84CBC305}" destId="{F858FC34-B3F5-4A26-989F-FFFF44266338}" srcOrd="0" destOrd="0" presId="urn:microsoft.com/office/officeart/2005/8/layout/cycle6"/>
    <dgm:cxn modelId="{8F53A8A6-75D1-4543-A5A1-950EA74894EB}" type="presOf" srcId="{1BE77FDB-2B46-4B7D-AAF6-1E24CE555569}" destId="{FBAEC2D9-3B90-47DD-92EC-66FDD8CCC72B}" srcOrd="0" destOrd="0" presId="urn:microsoft.com/office/officeart/2005/8/layout/cycle6"/>
    <dgm:cxn modelId="{A37961D1-C6F5-4C42-BD16-3B5FDA8C4FAD}" type="presOf" srcId="{13840AA9-AD49-4C6F-92D9-4E48C741D213}" destId="{F66AA271-6B50-490E-A02B-FABB8CCE0C3F}" srcOrd="0" destOrd="0" presId="urn:microsoft.com/office/officeart/2005/8/layout/cycle6"/>
    <dgm:cxn modelId="{375F73E8-BC38-4D3F-BC31-ED3C01ED1CAA}" type="presOf" srcId="{6E8C1BF0-4E76-4D4F-B602-BC2D7281DABA}" destId="{BE6FF343-51FB-435D-8D65-562A4CABA2AD}" srcOrd="0" destOrd="0" presId="urn:microsoft.com/office/officeart/2005/8/layout/cycle6"/>
    <dgm:cxn modelId="{60B46BED-482E-4EFE-B6D7-D24A1228CB9F}" type="presOf" srcId="{7A0081D5-A580-4C74-ABE5-EDB9CCCF5052}" destId="{75667E05-B932-4C67-AC5D-CAAF00CA7450}" srcOrd="0" destOrd="0" presId="urn:microsoft.com/office/officeart/2005/8/layout/cycle6"/>
    <dgm:cxn modelId="{437493F8-F9C6-4546-8E40-7857576F0740}" srcId="{6E8C1BF0-4E76-4D4F-B602-BC2D7281DABA}" destId="{1BE77FDB-2B46-4B7D-AAF6-1E24CE555569}" srcOrd="2" destOrd="0" parTransId="{F0DB81DC-47B0-4244-995D-57597CCAD5E1}" sibTransId="{7A0081D5-A580-4C74-ABE5-EDB9CCCF5052}"/>
    <dgm:cxn modelId="{6EDC8C2F-0253-4044-93D6-A9221755B05C}" type="presParOf" srcId="{BE6FF343-51FB-435D-8D65-562A4CABA2AD}" destId="{048A82EC-CB87-4804-962C-F9A989755EC7}" srcOrd="0" destOrd="0" presId="urn:microsoft.com/office/officeart/2005/8/layout/cycle6"/>
    <dgm:cxn modelId="{5FBB966C-3466-4FC4-BB03-3B7DD761AA5F}" type="presParOf" srcId="{BE6FF343-51FB-435D-8D65-562A4CABA2AD}" destId="{5BB42758-0D07-41BC-BC3C-1BA7B0CFF3A1}" srcOrd="1" destOrd="0" presId="urn:microsoft.com/office/officeart/2005/8/layout/cycle6"/>
    <dgm:cxn modelId="{6E49E951-3130-459A-A53C-6C8575E5E968}" type="presParOf" srcId="{BE6FF343-51FB-435D-8D65-562A4CABA2AD}" destId="{F66AA271-6B50-490E-A02B-FABB8CCE0C3F}" srcOrd="2" destOrd="0" presId="urn:microsoft.com/office/officeart/2005/8/layout/cycle6"/>
    <dgm:cxn modelId="{5760495A-0190-44C2-9219-EB360B209237}" type="presParOf" srcId="{BE6FF343-51FB-435D-8D65-562A4CABA2AD}" destId="{5DC7B233-208F-4CA2-AC22-EE2B88B81172}" srcOrd="3" destOrd="0" presId="urn:microsoft.com/office/officeart/2005/8/layout/cycle6"/>
    <dgm:cxn modelId="{C3B76336-E880-4058-9056-6593777DD0F4}" type="presParOf" srcId="{BE6FF343-51FB-435D-8D65-562A4CABA2AD}" destId="{83827898-AD6E-4B8F-B339-DA771D4FE2EE}" srcOrd="4" destOrd="0" presId="urn:microsoft.com/office/officeart/2005/8/layout/cycle6"/>
    <dgm:cxn modelId="{04C0F911-AF6C-4A49-8BDE-1CD50D62CDF5}" type="presParOf" srcId="{BE6FF343-51FB-435D-8D65-562A4CABA2AD}" destId="{F858FC34-B3F5-4A26-989F-FFFF44266338}" srcOrd="5" destOrd="0" presId="urn:microsoft.com/office/officeart/2005/8/layout/cycle6"/>
    <dgm:cxn modelId="{AFA175A7-8A02-419A-A42A-BFD0237512E8}" type="presParOf" srcId="{BE6FF343-51FB-435D-8D65-562A4CABA2AD}" destId="{FBAEC2D9-3B90-47DD-92EC-66FDD8CCC72B}" srcOrd="6" destOrd="0" presId="urn:microsoft.com/office/officeart/2005/8/layout/cycle6"/>
    <dgm:cxn modelId="{6DD591C5-8B8C-4FBA-8496-F9A0D058C0B4}" type="presParOf" srcId="{BE6FF343-51FB-435D-8D65-562A4CABA2AD}" destId="{9BBC3853-3C83-4A9D-BA9C-5F9FD29A98B5}" srcOrd="7" destOrd="0" presId="urn:microsoft.com/office/officeart/2005/8/layout/cycle6"/>
    <dgm:cxn modelId="{6EDB4C96-A381-4AF8-8980-C5C6F43C236C}" type="presParOf" srcId="{BE6FF343-51FB-435D-8D65-562A4CABA2AD}" destId="{75667E05-B932-4C67-AC5D-CAAF00CA7450}" srcOrd="8" destOrd="0" presId="urn:microsoft.com/office/officeart/2005/8/layout/cycle6"/>
    <dgm:cxn modelId="{9F0BE567-44A9-4022-BE91-9E9360855907}" type="presParOf" srcId="{BE6FF343-51FB-435D-8D65-562A4CABA2AD}" destId="{F46AC835-9A17-45E5-9D4E-6284F4870975}" srcOrd="9" destOrd="0" presId="urn:microsoft.com/office/officeart/2005/8/layout/cycle6"/>
    <dgm:cxn modelId="{6C28C44C-DBFA-43D2-B829-99C37C386CD3}" type="presParOf" srcId="{BE6FF343-51FB-435D-8D65-562A4CABA2AD}" destId="{C37E3F69-32A2-4960-865A-2C41F7573B3F}" srcOrd="10" destOrd="0" presId="urn:microsoft.com/office/officeart/2005/8/layout/cycle6"/>
    <dgm:cxn modelId="{18CB4CAD-5301-4289-8FFB-B320864F8647}" type="presParOf" srcId="{BE6FF343-51FB-435D-8D65-562A4CABA2AD}" destId="{D5FF68C8-CA6F-48AB-9548-BF084867CF94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E0DA63-957A-4C79-821C-5F19B990D7AB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E7AFF4E-53E6-4EF7-A8E3-E35B5060E1E4}">
      <dgm:prSet phldrT="[Texto]" custT="1"/>
      <dgm:spPr/>
      <dgm:t>
        <a:bodyPr/>
        <a:lstStyle/>
        <a:p>
          <a:r>
            <a:rPr lang="es-419" sz="1100" dirty="0"/>
            <a:t>1° Generación</a:t>
          </a:r>
          <a:endParaRPr lang="es-ES" sz="1100" dirty="0"/>
        </a:p>
      </dgm:t>
    </dgm:pt>
    <dgm:pt modelId="{ADE4C7DE-0202-403A-B72D-4F28E234CD83}" type="parTrans" cxnId="{5B73EECE-9805-4734-B10A-94CB7270ED19}">
      <dgm:prSet/>
      <dgm:spPr/>
      <dgm:t>
        <a:bodyPr/>
        <a:lstStyle/>
        <a:p>
          <a:endParaRPr lang="es-ES" sz="3600"/>
        </a:p>
      </dgm:t>
    </dgm:pt>
    <dgm:pt modelId="{DA8E216D-BA13-4A4E-90B2-43263EC5111E}" type="sibTrans" cxnId="{5B73EECE-9805-4734-B10A-94CB7270ED19}">
      <dgm:prSet/>
      <dgm:spPr/>
      <dgm:t>
        <a:bodyPr/>
        <a:lstStyle/>
        <a:p>
          <a:endParaRPr lang="es-ES" sz="3600"/>
        </a:p>
      </dgm:t>
    </dgm:pt>
    <dgm:pt modelId="{320324F8-D54C-4C47-9C8F-E54388816FB2}">
      <dgm:prSet phldrT="[Texto]" custT="1"/>
      <dgm:spPr/>
      <dgm:t>
        <a:bodyPr/>
        <a:lstStyle/>
        <a:p>
          <a:r>
            <a:rPr lang="es-419" sz="1200" dirty="0"/>
            <a:t>Betabel</a:t>
          </a:r>
          <a:endParaRPr lang="es-ES" sz="1200" dirty="0"/>
        </a:p>
      </dgm:t>
    </dgm:pt>
    <dgm:pt modelId="{6CF2CD23-5B4D-4482-89B1-9EE56202A6C2}" type="parTrans" cxnId="{F7937B15-4BC8-40D2-8280-E570DB4CF8E0}">
      <dgm:prSet/>
      <dgm:spPr/>
      <dgm:t>
        <a:bodyPr/>
        <a:lstStyle/>
        <a:p>
          <a:endParaRPr lang="es-ES" sz="3600"/>
        </a:p>
      </dgm:t>
    </dgm:pt>
    <dgm:pt modelId="{40DF8BD0-EEB2-480E-8F92-02E4739CF335}" type="sibTrans" cxnId="{F7937B15-4BC8-40D2-8280-E570DB4CF8E0}">
      <dgm:prSet/>
      <dgm:spPr/>
      <dgm:t>
        <a:bodyPr/>
        <a:lstStyle/>
        <a:p>
          <a:endParaRPr lang="es-ES" sz="3600"/>
        </a:p>
      </dgm:t>
    </dgm:pt>
    <dgm:pt modelId="{D2CE8C1C-3AA4-4D69-8C66-2E5ED5A3F114}">
      <dgm:prSet phldrT="[Texto]" custT="1"/>
      <dgm:spPr/>
      <dgm:t>
        <a:bodyPr/>
        <a:lstStyle/>
        <a:p>
          <a:r>
            <a:rPr lang="es-419" sz="1200" dirty="0"/>
            <a:t>Maíz</a:t>
          </a:r>
          <a:endParaRPr lang="es-ES" sz="1200" dirty="0"/>
        </a:p>
      </dgm:t>
    </dgm:pt>
    <dgm:pt modelId="{D7B99F3F-F757-4842-9922-C72A224F2D59}" type="parTrans" cxnId="{B3978554-7A5E-42C8-AAAD-78DD0A3F686D}">
      <dgm:prSet/>
      <dgm:spPr/>
      <dgm:t>
        <a:bodyPr/>
        <a:lstStyle/>
        <a:p>
          <a:endParaRPr lang="es-ES" sz="3600"/>
        </a:p>
      </dgm:t>
    </dgm:pt>
    <dgm:pt modelId="{1DC1AB5D-1FC4-4E7B-B1E8-6B22CC6395C7}" type="sibTrans" cxnId="{B3978554-7A5E-42C8-AAAD-78DD0A3F686D}">
      <dgm:prSet/>
      <dgm:spPr/>
      <dgm:t>
        <a:bodyPr/>
        <a:lstStyle/>
        <a:p>
          <a:endParaRPr lang="es-ES" sz="3600"/>
        </a:p>
      </dgm:t>
    </dgm:pt>
    <dgm:pt modelId="{F9D8714C-AAA3-4BB6-A345-1B7F6160AF8E}">
      <dgm:prSet phldrT="[Texto]" custT="1"/>
      <dgm:spPr/>
      <dgm:t>
        <a:bodyPr/>
        <a:lstStyle/>
        <a:p>
          <a:r>
            <a:rPr lang="es-419" sz="1100" dirty="0"/>
            <a:t>2° Generación</a:t>
          </a:r>
          <a:endParaRPr lang="es-ES" sz="1100" dirty="0"/>
        </a:p>
      </dgm:t>
    </dgm:pt>
    <dgm:pt modelId="{B0514A4D-3C26-47DF-8A3E-028626EDDA2C}" type="parTrans" cxnId="{918635D4-190A-44F4-88F4-E3090DA1380E}">
      <dgm:prSet/>
      <dgm:spPr/>
      <dgm:t>
        <a:bodyPr/>
        <a:lstStyle/>
        <a:p>
          <a:endParaRPr lang="es-ES" sz="3600"/>
        </a:p>
      </dgm:t>
    </dgm:pt>
    <dgm:pt modelId="{42C6A37C-CE2C-4CEA-AC80-4E63E4D07B59}" type="sibTrans" cxnId="{918635D4-190A-44F4-88F4-E3090DA1380E}">
      <dgm:prSet/>
      <dgm:spPr/>
      <dgm:t>
        <a:bodyPr/>
        <a:lstStyle/>
        <a:p>
          <a:endParaRPr lang="es-ES" sz="3600"/>
        </a:p>
      </dgm:t>
    </dgm:pt>
    <dgm:pt modelId="{45A02930-180B-4C8C-9A4E-A738E741B0DE}">
      <dgm:prSet phldrT="[Texto]" custT="1"/>
      <dgm:spPr/>
      <dgm:t>
        <a:bodyPr/>
        <a:lstStyle/>
        <a:p>
          <a:r>
            <a:rPr lang="es-419" sz="1200" dirty="0"/>
            <a:t>Madera</a:t>
          </a:r>
          <a:endParaRPr lang="es-ES" sz="1200" dirty="0"/>
        </a:p>
      </dgm:t>
    </dgm:pt>
    <dgm:pt modelId="{46731BFD-D044-4B1C-BEFD-ADF57EC0BFEC}" type="parTrans" cxnId="{1C7C250B-DA01-49E7-B6AF-AFDF74A4F153}">
      <dgm:prSet/>
      <dgm:spPr/>
      <dgm:t>
        <a:bodyPr/>
        <a:lstStyle/>
        <a:p>
          <a:endParaRPr lang="es-ES" sz="3600"/>
        </a:p>
      </dgm:t>
    </dgm:pt>
    <dgm:pt modelId="{7E2F4CED-B762-4E33-BAE6-7C743865606D}" type="sibTrans" cxnId="{1C7C250B-DA01-49E7-B6AF-AFDF74A4F153}">
      <dgm:prSet/>
      <dgm:spPr/>
      <dgm:t>
        <a:bodyPr/>
        <a:lstStyle/>
        <a:p>
          <a:endParaRPr lang="es-ES" sz="3600"/>
        </a:p>
      </dgm:t>
    </dgm:pt>
    <dgm:pt modelId="{5B5E5562-549E-4E7E-A3E2-B1AABAB6D92A}">
      <dgm:prSet phldrT="[Texto]" custT="1"/>
      <dgm:spPr/>
      <dgm:t>
        <a:bodyPr/>
        <a:lstStyle/>
        <a:p>
          <a:r>
            <a:rPr lang="es-419" sz="1200" dirty="0"/>
            <a:t>Pasto</a:t>
          </a:r>
          <a:endParaRPr lang="es-ES" sz="1200" dirty="0"/>
        </a:p>
      </dgm:t>
    </dgm:pt>
    <dgm:pt modelId="{D2C16AF1-84DA-486B-865A-BFC3C6679DAB}" type="parTrans" cxnId="{5D2638DA-5DD0-47EF-A5FC-24544D5F97D8}">
      <dgm:prSet/>
      <dgm:spPr/>
      <dgm:t>
        <a:bodyPr/>
        <a:lstStyle/>
        <a:p>
          <a:endParaRPr lang="es-ES" sz="3600"/>
        </a:p>
      </dgm:t>
    </dgm:pt>
    <dgm:pt modelId="{9BE834E7-6DBF-4C7F-AD5D-5818FE8FBFB6}" type="sibTrans" cxnId="{5D2638DA-5DD0-47EF-A5FC-24544D5F97D8}">
      <dgm:prSet/>
      <dgm:spPr/>
      <dgm:t>
        <a:bodyPr/>
        <a:lstStyle/>
        <a:p>
          <a:endParaRPr lang="es-ES" sz="3600"/>
        </a:p>
      </dgm:t>
    </dgm:pt>
    <dgm:pt modelId="{F753A369-03DC-4FBA-A730-7DFE97FC4BEF}">
      <dgm:prSet phldrT="[Texto]" custT="1"/>
      <dgm:spPr/>
      <dgm:t>
        <a:bodyPr/>
        <a:lstStyle/>
        <a:p>
          <a:r>
            <a:rPr lang="es-419" sz="1200" dirty="0"/>
            <a:t>Desechos</a:t>
          </a:r>
          <a:endParaRPr lang="es-ES" sz="1200" dirty="0"/>
        </a:p>
      </dgm:t>
    </dgm:pt>
    <dgm:pt modelId="{F8C82FBE-BD3D-4A4E-A11C-A9578A02CA47}" type="parTrans" cxnId="{B1D4A684-D1BB-4D13-ACF9-2B881A89CC85}">
      <dgm:prSet/>
      <dgm:spPr/>
      <dgm:t>
        <a:bodyPr/>
        <a:lstStyle/>
        <a:p>
          <a:endParaRPr lang="es-ES" sz="3600"/>
        </a:p>
      </dgm:t>
    </dgm:pt>
    <dgm:pt modelId="{E28A4E54-8EF7-40B7-B581-01358265DC70}" type="sibTrans" cxnId="{B1D4A684-D1BB-4D13-ACF9-2B881A89CC85}">
      <dgm:prSet/>
      <dgm:spPr/>
      <dgm:t>
        <a:bodyPr/>
        <a:lstStyle/>
        <a:p>
          <a:endParaRPr lang="es-ES" sz="3600"/>
        </a:p>
      </dgm:t>
    </dgm:pt>
    <dgm:pt modelId="{AD4CE961-A55A-4325-B99B-E708DCCAC3EA}">
      <dgm:prSet phldrT="[Texto]" custT="1"/>
      <dgm:spPr/>
      <dgm:t>
        <a:bodyPr/>
        <a:lstStyle/>
        <a:p>
          <a:r>
            <a:rPr lang="es-419" sz="1100" dirty="0"/>
            <a:t>3° Generación</a:t>
          </a:r>
          <a:endParaRPr lang="es-ES" sz="1100" dirty="0"/>
        </a:p>
      </dgm:t>
    </dgm:pt>
    <dgm:pt modelId="{16EF1DD3-6E8D-4879-860E-A06710EC546F}" type="parTrans" cxnId="{CCA9FF35-48F3-4258-A319-7C786717DAB5}">
      <dgm:prSet/>
      <dgm:spPr/>
      <dgm:t>
        <a:bodyPr/>
        <a:lstStyle/>
        <a:p>
          <a:endParaRPr lang="es-ES" sz="3600"/>
        </a:p>
      </dgm:t>
    </dgm:pt>
    <dgm:pt modelId="{B633C178-09CC-4B1D-9F39-2E01F27A9D91}" type="sibTrans" cxnId="{CCA9FF35-48F3-4258-A319-7C786717DAB5}">
      <dgm:prSet/>
      <dgm:spPr/>
      <dgm:t>
        <a:bodyPr/>
        <a:lstStyle/>
        <a:p>
          <a:endParaRPr lang="es-ES" sz="3600"/>
        </a:p>
      </dgm:t>
    </dgm:pt>
    <dgm:pt modelId="{5011ECBE-2151-4BE0-A88F-58F389ED1215}">
      <dgm:prSet phldrT="[Texto]" custT="1"/>
      <dgm:spPr/>
      <dgm:t>
        <a:bodyPr/>
        <a:lstStyle/>
        <a:p>
          <a:r>
            <a:rPr lang="es-419" sz="1200" dirty="0"/>
            <a:t>Microalgas</a:t>
          </a:r>
          <a:endParaRPr lang="es-ES" sz="1200" dirty="0"/>
        </a:p>
      </dgm:t>
    </dgm:pt>
    <dgm:pt modelId="{F34A9608-2115-4237-BBA5-4C9FEE193B18}" type="parTrans" cxnId="{1A7E6921-56B0-49D7-859C-EE83B9F7A42C}">
      <dgm:prSet/>
      <dgm:spPr/>
      <dgm:t>
        <a:bodyPr/>
        <a:lstStyle/>
        <a:p>
          <a:endParaRPr lang="es-ES" sz="3600"/>
        </a:p>
      </dgm:t>
    </dgm:pt>
    <dgm:pt modelId="{521E8FB1-E2D2-477E-866A-9D7367567F4F}" type="sibTrans" cxnId="{1A7E6921-56B0-49D7-859C-EE83B9F7A42C}">
      <dgm:prSet/>
      <dgm:spPr/>
      <dgm:t>
        <a:bodyPr/>
        <a:lstStyle/>
        <a:p>
          <a:endParaRPr lang="es-ES" sz="3600"/>
        </a:p>
      </dgm:t>
    </dgm:pt>
    <dgm:pt modelId="{0F6F0B54-23A9-4E31-BF7D-B21672EEBC02}">
      <dgm:prSet phldrT="[Texto]" custT="1"/>
      <dgm:spPr/>
      <dgm:t>
        <a:bodyPr/>
        <a:lstStyle/>
        <a:p>
          <a:r>
            <a:rPr lang="es-419" sz="1200" dirty="0"/>
            <a:t>Trigo</a:t>
          </a:r>
          <a:endParaRPr lang="es-ES" sz="1200" dirty="0"/>
        </a:p>
      </dgm:t>
    </dgm:pt>
    <dgm:pt modelId="{6BCE2A83-2638-44B4-AB16-1F7B18FD6F16}" type="parTrans" cxnId="{6176138D-49DE-4714-8A85-02366BDA7042}">
      <dgm:prSet/>
      <dgm:spPr/>
      <dgm:t>
        <a:bodyPr/>
        <a:lstStyle/>
        <a:p>
          <a:endParaRPr lang="es-ES" sz="3600"/>
        </a:p>
      </dgm:t>
    </dgm:pt>
    <dgm:pt modelId="{9CC8025C-BD2E-4969-9EEC-146BC76F5383}" type="sibTrans" cxnId="{6176138D-49DE-4714-8A85-02366BDA7042}">
      <dgm:prSet/>
      <dgm:spPr/>
      <dgm:t>
        <a:bodyPr/>
        <a:lstStyle/>
        <a:p>
          <a:endParaRPr lang="es-ES" sz="3600"/>
        </a:p>
      </dgm:t>
    </dgm:pt>
    <dgm:pt modelId="{F492D4F9-631D-4866-861F-2C9DB6B54019}">
      <dgm:prSet phldrT="[Texto]" custT="1"/>
      <dgm:spPr/>
      <dgm:t>
        <a:bodyPr/>
        <a:lstStyle/>
        <a:p>
          <a:r>
            <a:rPr lang="es-419" sz="1200" dirty="0"/>
            <a:t>Macroalgas</a:t>
          </a:r>
          <a:endParaRPr lang="es-ES" sz="1200" dirty="0"/>
        </a:p>
      </dgm:t>
    </dgm:pt>
    <dgm:pt modelId="{8A4BE0AA-A096-4701-9774-D214D17527DB}" type="parTrans" cxnId="{5A2C10B2-71EB-4E7C-B1ED-DABDD9A9D4B0}">
      <dgm:prSet/>
      <dgm:spPr/>
      <dgm:t>
        <a:bodyPr/>
        <a:lstStyle/>
        <a:p>
          <a:endParaRPr lang="es-ES" sz="3600"/>
        </a:p>
      </dgm:t>
    </dgm:pt>
    <dgm:pt modelId="{07C8D263-C95A-41D1-96FE-23FBFB11BBC2}" type="sibTrans" cxnId="{5A2C10B2-71EB-4E7C-B1ED-DABDD9A9D4B0}">
      <dgm:prSet/>
      <dgm:spPr/>
      <dgm:t>
        <a:bodyPr/>
        <a:lstStyle/>
        <a:p>
          <a:endParaRPr lang="es-ES" sz="3600"/>
        </a:p>
      </dgm:t>
    </dgm:pt>
    <dgm:pt modelId="{A2037888-0DD9-40D7-8245-FC18A7DEECD9}">
      <dgm:prSet phldrT="[Texto]" custT="1"/>
      <dgm:spPr/>
      <dgm:t>
        <a:bodyPr/>
        <a:lstStyle/>
        <a:p>
          <a:r>
            <a:rPr lang="es-419" sz="1100" dirty="0"/>
            <a:t>4° Generación</a:t>
          </a:r>
          <a:endParaRPr lang="es-ES" sz="1100" dirty="0"/>
        </a:p>
      </dgm:t>
    </dgm:pt>
    <dgm:pt modelId="{B975B722-2699-4AD6-B609-8AEC30DF5D4F}" type="parTrans" cxnId="{2C2C0CF3-995D-4970-AE91-58CD9884084E}">
      <dgm:prSet/>
      <dgm:spPr/>
      <dgm:t>
        <a:bodyPr/>
        <a:lstStyle/>
        <a:p>
          <a:endParaRPr lang="es-ES" sz="3600"/>
        </a:p>
      </dgm:t>
    </dgm:pt>
    <dgm:pt modelId="{02B96CC8-6F45-46E6-A892-4C52AF893B82}" type="sibTrans" cxnId="{2C2C0CF3-995D-4970-AE91-58CD9884084E}">
      <dgm:prSet/>
      <dgm:spPr/>
      <dgm:t>
        <a:bodyPr/>
        <a:lstStyle/>
        <a:p>
          <a:endParaRPr lang="es-ES" sz="3600"/>
        </a:p>
      </dgm:t>
    </dgm:pt>
    <dgm:pt modelId="{563EE19B-C90B-449B-B6A5-96F3459AD526}">
      <dgm:prSet phldrT="[Texto]" custT="1"/>
      <dgm:spPr/>
      <dgm:t>
        <a:bodyPr/>
        <a:lstStyle/>
        <a:p>
          <a:r>
            <a:rPr lang="es-419" sz="1200" dirty="0"/>
            <a:t>Modificación genética de algas</a:t>
          </a:r>
          <a:endParaRPr lang="es-ES" sz="1200" dirty="0"/>
        </a:p>
      </dgm:t>
    </dgm:pt>
    <dgm:pt modelId="{5097266A-1994-4520-ACE0-3C4B995C144A}" type="parTrans" cxnId="{C3E3F762-A4D4-4C85-85BD-B4CAB25CA98E}">
      <dgm:prSet/>
      <dgm:spPr/>
      <dgm:t>
        <a:bodyPr/>
        <a:lstStyle/>
        <a:p>
          <a:endParaRPr lang="es-ES" sz="3600"/>
        </a:p>
      </dgm:t>
    </dgm:pt>
    <dgm:pt modelId="{93491A66-92CB-4CCE-8352-6B0E270E561C}" type="sibTrans" cxnId="{C3E3F762-A4D4-4C85-85BD-B4CAB25CA98E}">
      <dgm:prSet/>
      <dgm:spPr/>
      <dgm:t>
        <a:bodyPr/>
        <a:lstStyle/>
        <a:p>
          <a:endParaRPr lang="es-ES" sz="3600"/>
        </a:p>
      </dgm:t>
    </dgm:pt>
    <dgm:pt modelId="{429C373A-3D61-43DB-8918-F333AC9CE3B5}" type="pres">
      <dgm:prSet presAssocID="{BFE0DA63-957A-4C79-821C-5F19B990D7AB}" presName="theList" presStyleCnt="0">
        <dgm:presLayoutVars>
          <dgm:dir/>
          <dgm:animLvl val="lvl"/>
          <dgm:resizeHandles val="exact"/>
        </dgm:presLayoutVars>
      </dgm:prSet>
      <dgm:spPr/>
    </dgm:pt>
    <dgm:pt modelId="{6B1DE644-0C9F-4ADB-BBCD-3F75601235F4}" type="pres">
      <dgm:prSet presAssocID="{2E7AFF4E-53E6-4EF7-A8E3-E35B5060E1E4}" presName="compNode" presStyleCnt="0"/>
      <dgm:spPr/>
    </dgm:pt>
    <dgm:pt modelId="{1914457B-5E95-493A-B955-4A67C00E3DFB}" type="pres">
      <dgm:prSet presAssocID="{2E7AFF4E-53E6-4EF7-A8E3-E35B5060E1E4}" presName="noGeometry" presStyleCnt="0"/>
      <dgm:spPr/>
    </dgm:pt>
    <dgm:pt modelId="{6F562800-24B4-454B-88FE-0FE488740D2D}" type="pres">
      <dgm:prSet presAssocID="{2E7AFF4E-53E6-4EF7-A8E3-E35B5060E1E4}" presName="childTextVisible" presStyleLbl="bgAccFollowNode1" presStyleIdx="0" presStyleCnt="4">
        <dgm:presLayoutVars>
          <dgm:bulletEnabled val="1"/>
        </dgm:presLayoutVars>
      </dgm:prSet>
      <dgm:spPr/>
    </dgm:pt>
    <dgm:pt modelId="{5A3D64FB-F7B5-43F9-A07E-773FBC0B6650}" type="pres">
      <dgm:prSet presAssocID="{2E7AFF4E-53E6-4EF7-A8E3-E35B5060E1E4}" presName="childTextHidden" presStyleLbl="bgAccFollowNode1" presStyleIdx="0" presStyleCnt="4"/>
      <dgm:spPr/>
    </dgm:pt>
    <dgm:pt modelId="{D92BA8F3-3312-4304-96D2-ABA9E03C4F99}" type="pres">
      <dgm:prSet presAssocID="{2E7AFF4E-53E6-4EF7-A8E3-E35B5060E1E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2063644-FA93-44B1-ABDE-6CF5D74B6732}" type="pres">
      <dgm:prSet presAssocID="{2E7AFF4E-53E6-4EF7-A8E3-E35B5060E1E4}" presName="aSpace" presStyleCnt="0"/>
      <dgm:spPr/>
    </dgm:pt>
    <dgm:pt modelId="{9C22A6E6-149A-4880-BA80-B78D1463A667}" type="pres">
      <dgm:prSet presAssocID="{F9D8714C-AAA3-4BB6-A345-1B7F6160AF8E}" presName="compNode" presStyleCnt="0"/>
      <dgm:spPr/>
    </dgm:pt>
    <dgm:pt modelId="{8A2EEAA0-07D4-4144-B4B3-24D4B37A334F}" type="pres">
      <dgm:prSet presAssocID="{F9D8714C-AAA3-4BB6-A345-1B7F6160AF8E}" presName="noGeometry" presStyleCnt="0"/>
      <dgm:spPr/>
    </dgm:pt>
    <dgm:pt modelId="{BC883CA4-D943-4419-8BF0-F6827AC9B3B1}" type="pres">
      <dgm:prSet presAssocID="{F9D8714C-AAA3-4BB6-A345-1B7F6160AF8E}" presName="childTextVisible" presStyleLbl="bgAccFollowNode1" presStyleIdx="1" presStyleCnt="4">
        <dgm:presLayoutVars>
          <dgm:bulletEnabled val="1"/>
        </dgm:presLayoutVars>
      </dgm:prSet>
      <dgm:spPr/>
    </dgm:pt>
    <dgm:pt modelId="{E117604F-1A68-4B67-94B3-DDFAE4802E12}" type="pres">
      <dgm:prSet presAssocID="{F9D8714C-AAA3-4BB6-A345-1B7F6160AF8E}" presName="childTextHidden" presStyleLbl="bgAccFollowNode1" presStyleIdx="1" presStyleCnt="4"/>
      <dgm:spPr/>
    </dgm:pt>
    <dgm:pt modelId="{21C3CAED-928A-40C7-92C2-869494A88397}" type="pres">
      <dgm:prSet presAssocID="{F9D8714C-AAA3-4BB6-A345-1B7F6160AF8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553B91C-0D07-4985-B394-17818D6AB78B}" type="pres">
      <dgm:prSet presAssocID="{F9D8714C-AAA3-4BB6-A345-1B7F6160AF8E}" presName="aSpace" presStyleCnt="0"/>
      <dgm:spPr/>
    </dgm:pt>
    <dgm:pt modelId="{6408FEEF-9815-4B16-83B7-4ABCB8C027FB}" type="pres">
      <dgm:prSet presAssocID="{AD4CE961-A55A-4325-B99B-E708DCCAC3EA}" presName="compNode" presStyleCnt="0"/>
      <dgm:spPr/>
    </dgm:pt>
    <dgm:pt modelId="{ECAA8369-37D9-4A1E-9911-E1DC863BF876}" type="pres">
      <dgm:prSet presAssocID="{AD4CE961-A55A-4325-B99B-E708DCCAC3EA}" presName="noGeometry" presStyleCnt="0"/>
      <dgm:spPr/>
    </dgm:pt>
    <dgm:pt modelId="{38B3EF31-2E37-4A2A-99D2-820816F67D75}" type="pres">
      <dgm:prSet presAssocID="{AD4CE961-A55A-4325-B99B-E708DCCAC3EA}" presName="childTextVisible" presStyleLbl="bgAccFollowNode1" presStyleIdx="2" presStyleCnt="4">
        <dgm:presLayoutVars>
          <dgm:bulletEnabled val="1"/>
        </dgm:presLayoutVars>
      </dgm:prSet>
      <dgm:spPr/>
    </dgm:pt>
    <dgm:pt modelId="{55DB3EF7-F27B-4A32-9DEC-59BCA3C5F701}" type="pres">
      <dgm:prSet presAssocID="{AD4CE961-A55A-4325-B99B-E708DCCAC3EA}" presName="childTextHidden" presStyleLbl="bgAccFollowNode1" presStyleIdx="2" presStyleCnt="4"/>
      <dgm:spPr/>
    </dgm:pt>
    <dgm:pt modelId="{7E74DD8B-DB80-47E1-ABAD-A1116A7593FF}" type="pres">
      <dgm:prSet presAssocID="{AD4CE961-A55A-4325-B99B-E708DCCAC3E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936BF70-AFC8-4D51-B166-6B48DAB76BF2}" type="pres">
      <dgm:prSet presAssocID="{AD4CE961-A55A-4325-B99B-E708DCCAC3EA}" presName="aSpace" presStyleCnt="0"/>
      <dgm:spPr/>
    </dgm:pt>
    <dgm:pt modelId="{76A58942-A8A4-4C53-9226-C4309B33A01F}" type="pres">
      <dgm:prSet presAssocID="{A2037888-0DD9-40D7-8245-FC18A7DEECD9}" presName="compNode" presStyleCnt="0"/>
      <dgm:spPr/>
    </dgm:pt>
    <dgm:pt modelId="{080E7253-0132-4D8D-8034-AEAA820B3D5A}" type="pres">
      <dgm:prSet presAssocID="{A2037888-0DD9-40D7-8245-FC18A7DEECD9}" presName="noGeometry" presStyleCnt="0"/>
      <dgm:spPr/>
    </dgm:pt>
    <dgm:pt modelId="{EA4BDED1-2E3F-40A9-A58B-6E6E1212A9A0}" type="pres">
      <dgm:prSet presAssocID="{A2037888-0DD9-40D7-8245-FC18A7DEECD9}" presName="childTextVisible" presStyleLbl="bgAccFollowNode1" presStyleIdx="3" presStyleCnt="4">
        <dgm:presLayoutVars>
          <dgm:bulletEnabled val="1"/>
        </dgm:presLayoutVars>
      </dgm:prSet>
      <dgm:spPr/>
    </dgm:pt>
    <dgm:pt modelId="{4CAFDA7A-48BF-4BF7-A817-6027E2EED2AE}" type="pres">
      <dgm:prSet presAssocID="{A2037888-0DD9-40D7-8245-FC18A7DEECD9}" presName="childTextHidden" presStyleLbl="bgAccFollowNode1" presStyleIdx="3" presStyleCnt="4"/>
      <dgm:spPr/>
    </dgm:pt>
    <dgm:pt modelId="{369C325A-0392-44A5-BD54-FFE803BC701D}" type="pres">
      <dgm:prSet presAssocID="{A2037888-0DD9-40D7-8245-FC18A7DEECD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C7C250B-DA01-49E7-B6AF-AFDF74A4F153}" srcId="{F9D8714C-AAA3-4BB6-A345-1B7F6160AF8E}" destId="{45A02930-180B-4C8C-9A4E-A738E741B0DE}" srcOrd="0" destOrd="0" parTransId="{46731BFD-D044-4B1C-BEFD-ADF57EC0BFEC}" sibTransId="{7E2F4CED-B762-4E33-BAE6-7C743865606D}"/>
    <dgm:cxn modelId="{F7937B15-4BC8-40D2-8280-E570DB4CF8E0}" srcId="{2E7AFF4E-53E6-4EF7-A8E3-E35B5060E1E4}" destId="{320324F8-D54C-4C47-9C8F-E54388816FB2}" srcOrd="0" destOrd="0" parTransId="{6CF2CD23-5B4D-4482-89B1-9EE56202A6C2}" sibTransId="{40DF8BD0-EEB2-480E-8F92-02E4739CF335}"/>
    <dgm:cxn modelId="{BEED8A1B-3B05-4600-ADE3-BDEB88EB15FD}" type="presOf" srcId="{F753A369-03DC-4FBA-A730-7DFE97FC4BEF}" destId="{BC883CA4-D943-4419-8BF0-F6827AC9B3B1}" srcOrd="0" destOrd="2" presId="urn:microsoft.com/office/officeart/2005/8/layout/hProcess6"/>
    <dgm:cxn modelId="{1A7E6921-56B0-49D7-859C-EE83B9F7A42C}" srcId="{AD4CE961-A55A-4325-B99B-E708DCCAC3EA}" destId="{5011ECBE-2151-4BE0-A88F-58F389ED1215}" srcOrd="0" destOrd="0" parTransId="{F34A9608-2115-4237-BBA5-4C9FEE193B18}" sibTransId="{521E8FB1-E2D2-477E-866A-9D7367567F4F}"/>
    <dgm:cxn modelId="{ABF9F32A-F2C2-4CC8-B0F4-A8CA898DBC0D}" type="presOf" srcId="{5B5E5562-549E-4E7E-A3E2-B1AABAB6D92A}" destId="{BC883CA4-D943-4419-8BF0-F6827AC9B3B1}" srcOrd="0" destOrd="1" presId="urn:microsoft.com/office/officeart/2005/8/layout/hProcess6"/>
    <dgm:cxn modelId="{CCA9FF35-48F3-4258-A319-7C786717DAB5}" srcId="{BFE0DA63-957A-4C79-821C-5F19B990D7AB}" destId="{AD4CE961-A55A-4325-B99B-E708DCCAC3EA}" srcOrd="2" destOrd="0" parTransId="{16EF1DD3-6E8D-4879-860E-A06710EC546F}" sibTransId="{B633C178-09CC-4B1D-9F39-2E01F27A9D91}"/>
    <dgm:cxn modelId="{CBF3113B-65DD-4F7B-A71C-E41B4A4C9692}" type="presOf" srcId="{320324F8-D54C-4C47-9C8F-E54388816FB2}" destId="{5A3D64FB-F7B5-43F9-A07E-773FBC0B6650}" srcOrd="1" destOrd="0" presId="urn:microsoft.com/office/officeart/2005/8/layout/hProcess6"/>
    <dgm:cxn modelId="{26B49A3C-6B71-4D37-9701-2AFF99D66EE8}" type="presOf" srcId="{AD4CE961-A55A-4325-B99B-E708DCCAC3EA}" destId="{7E74DD8B-DB80-47E1-ABAD-A1116A7593FF}" srcOrd="0" destOrd="0" presId="urn:microsoft.com/office/officeart/2005/8/layout/hProcess6"/>
    <dgm:cxn modelId="{0771EC3D-CCCE-4D9F-AD2B-EAE1B4769EBB}" type="presOf" srcId="{563EE19B-C90B-449B-B6A5-96F3459AD526}" destId="{EA4BDED1-2E3F-40A9-A58B-6E6E1212A9A0}" srcOrd="0" destOrd="0" presId="urn:microsoft.com/office/officeart/2005/8/layout/hProcess6"/>
    <dgm:cxn modelId="{C3E3F762-A4D4-4C85-85BD-B4CAB25CA98E}" srcId="{A2037888-0DD9-40D7-8245-FC18A7DEECD9}" destId="{563EE19B-C90B-449B-B6A5-96F3459AD526}" srcOrd="0" destOrd="0" parTransId="{5097266A-1994-4520-ACE0-3C4B995C144A}" sibTransId="{93491A66-92CB-4CCE-8352-6B0E270E561C}"/>
    <dgm:cxn modelId="{90433D46-5FAC-440D-84BC-309A38B3F85F}" type="presOf" srcId="{F9D8714C-AAA3-4BB6-A345-1B7F6160AF8E}" destId="{21C3CAED-928A-40C7-92C2-869494A88397}" srcOrd="0" destOrd="0" presId="urn:microsoft.com/office/officeart/2005/8/layout/hProcess6"/>
    <dgm:cxn modelId="{B0290669-48E3-4FB6-B7C6-249763F64332}" type="presOf" srcId="{0F6F0B54-23A9-4E31-BF7D-B21672EEBC02}" destId="{6F562800-24B4-454B-88FE-0FE488740D2D}" srcOrd="0" destOrd="2" presId="urn:microsoft.com/office/officeart/2005/8/layout/hProcess6"/>
    <dgm:cxn modelId="{0C87054C-4A54-4E6C-9F46-532E634EEF84}" type="presOf" srcId="{BFE0DA63-957A-4C79-821C-5F19B990D7AB}" destId="{429C373A-3D61-43DB-8918-F333AC9CE3B5}" srcOrd="0" destOrd="0" presId="urn:microsoft.com/office/officeart/2005/8/layout/hProcess6"/>
    <dgm:cxn modelId="{A2E0DE6D-975F-4A33-A71B-1170C4C17AFD}" type="presOf" srcId="{5011ECBE-2151-4BE0-A88F-58F389ED1215}" destId="{38B3EF31-2E37-4A2A-99D2-820816F67D75}" srcOrd="0" destOrd="0" presId="urn:microsoft.com/office/officeart/2005/8/layout/hProcess6"/>
    <dgm:cxn modelId="{44287C4E-7626-4FA8-B8F7-A60B505EDB49}" type="presOf" srcId="{F492D4F9-631D-4866-861F-2C9DB6B54019}" destId="{55DB3EF7-F27B-4A32-9DEC-59BCA3C5F701}" srcOrd="1" destOrd="1" presId="urn:microsoft.com/office/officeart/2005/8/layout/hProcess6"/>
    <dgm:cxn modelId="{51701770-778F-43B6-91CE-928756F368E2}" type="presOf" srcId="{0F6F0B54-23A9-4E31-BF7D-B21672EEBC02}" destId="{5A3D64FB-F7B5-43F9-A07E-773FBC0B6650}" srcOrd="1" destOrd="2" presId="urn:microsoft.com/office/officeart/2005/8/layout/hProcess6"/>
    <dgm:cxn modelId="{55A65250-8CB2-475B-A2A2-FF12692E73BB}" type="presOf" srcId="{5B5E5562-549E-4E7E-A3E2-B1AABAB6D92A}" destId="{E117604F-1A68-4B67-94B3-DDFAE4802E12}" srcOrd="1" destOrd="1" presId="urn:microsoft.com/office/officeart/2005/8/layout/hProcess6"/>
    <dgm:cxn modelId="{B3978554-7A5E-42C8-AAAD-78DD0A3F686D}" srcId="{2E7AFF4E-53E6-4EF7-A8E3-E35B5060E1E4}" destId="{D2CE8C1C-3AA4-4D69-8C66-2E5ED5A3F114}" srcOrd="1" destOrd="0" parTransId="{D7B99F3F-F757-4842-9922-C72A224F2D59}" sibTransId="{1DC1AB5D-1FC4-4E7B-B1E8-6B22CC6395C7}"/>
    <dgm:cxn modelId="{3C734E76-1FAA-4786-A2C9-3D387441826A}" type="presOf" srcId="{45A02930-180B-4C8C-9A4E-A738E741B0DE}" destId="{BC883CA4-D943-4419-8BF0-F6827AC9B3B1}" srcOrd="0" destOrd="0" presId="urn:microsoft.com/office/officeart/2005/8/layout/hProcess6"/>
    <dgm:cxn modelId="{63AD4957-D07F-4156-85E5-E9994B89466F}" type="presOf" srcId="{F753A369-03DC-4FBA-A730-7DFE97FC4BEF}" destId="{E117604F-1A68-4B67-94B3-DDFAE4802E12}" srcOrd="1" destOrd="2" presId="urn:microsoft.com/office/officeart/2005/8/layout/hProcess6"/>
    <dgm:cxn modelId="{FB91047A-360C-4667-A7DD-EEB7B74CCE62}" type="presOf" srcId="{2E7AFF4E-53E6-4EF7-A8E3-E35B5060E1E4}" destId="{D92BA8F3-3312-4304-96D2-ABA9E03C4F99}" srcOrd="0" destOrd="0" presId="urn:microsoft.com/office/officeart/2005/8/layout/hProcess6"/>
    <dgm:cxn modelId="{B1D4A684-D1BB-4D13-ACF9-2B881A89CC85}" srcId="{F9D8714C-AAA3-4BB6-A345-1B7F6160AF8E}" destId="{F753A369-03DC-4FBA-A730-7DFE97FC4BEF}" srcOrd="2" destOrd="0" parTransId="{F8C82FBE-BD3D-4A4E-A11C-A9578A02CA47}" sibTransId="{E28A4E54-8EF7-40B7-B581-01358265DC70}"/>
    <dgm:cxn modelId="{6176138D-49DE-4714-8A85-02366BDA7042}" srcId="{2E7AFF4E-53E6-4EF7-A8E3-E35B5060E1E4}" destId="{0F6F0B54-23A9-4E31-BF7D-B21672EEBC02}" srcOrd="2" destOrd="0" parTransId="{6BCE2A83-2638-44B4-AB16-1F7B18FD6F16}" sibTransId="{9CC8025C-BD2E-4969-9EEC-146BC76F5383}"/>
    <dgm:cxn modelId="{D4389A98-7AE6-4734-8B93-D21C2D0D2E1A}" type="presOf" srcId="{D2CE8C1C-3AA4-4D69-8C66-2E5ED5A3F114}" destId="{5A3D64FB-F7B5-43F9-A07E-773FBC0B6650}" srcOrd="1" destOrd="1" presId="urn:microsoft.com/office/officeart/2005/8/layout/hProcess6"/>
    <dgm:cxn modelId="{6448329F-EC58-4E36-BA8E-C4967719B484}" type="presOf" srcId="{5011ECBE-2151-4BE0-A88F-58F389ED1215}" destId="{55DB3EF7-F27B-4A32-9DEC-59BCA3C5F701}" srcOrd="1" destOrd="0" presId="urn:microsoft.com/office/officeart/2005/8/layout/hProcess6"/>
    <dgm:cxn modelId="{4216A59F-5DBF-4411-9D1F-F4D7D739FD26}" type="presOf" srcId="{D2CE8C1C-3AA4-4D69-8C66-2E5ED5A3F114}" destId="{6F562800-24B4-454B-88FE-0FE488740D2D}" srcOrd="0" destOrd="1" presId="urn:microsoft.com/office/officeart/2005/8/layout/hProcess6"/>
    <dgm:cxn modelId="{5A2C10B2-71EB-4E7C-B1ED-DABDD9A9D4B0}" srcId="{AD4CE961-A55A-4325-B99B-E708DCCAC3EA}" destId="{F492D4F9-631D-4866-861F-2C9DB6B54019}" srcOrd="1" destOrd="0" parTransId="{8A4BE0AA-A096-4701-9774-D214D17527DB}" sibTransId="{07C8D263-C95A-41D1-96FE-23FBFB11BBC2}"/>
    <dgm:cxn modelId="{49325BB3-E6B9-4EB4-B233-537F01E2BAD8}" type="presOf" srcId="{45A02930-180B-4C8C-9A4E-A738E741B0DE}" destId="{E117604F-1A68-4B67-94B3-DDFAE4802E12}" srcOrd="1" destOrd="0" presId="urn:microsoft.com/office/officeart/2005/8/layout/hProcess6"/>
    <dgm:cxn modelId="{09DE14B8-0A57-4DC9-B937-4693B43782DE}" type="presOf" srcId="{F492D4F9-631D-4866-861F-2C9DB6B54019}" destId="{38B3EF31-2E37-4A2A-99D2-820816F67D75}" srcOrd="0" destOrd="1" presId="urn:microsoft.com/office/officeart/2005/8/layout/hProcess6"/>
    <dgm:cxn modelId="{3BDF85C2-6DDD-4867-901C-AC7B998EAC44}" type="presOf" srcId="{563EE19B-C90B-449B-B6A5-96F3459AD526}" destId="{4CAFDA7A-48BF-4BF7-A817-6027E2EED2AE}" srcOrd="1" destOrd="0" presId="urn:microsoft.com/office/officeart/2005/8/layout/hProcess6"/>
    <dgm:cxn modelId="{796247C8-E65E-44F6-8D31-51F7AA9C6A95}" type="presOf" srcId="{A2037888-0DD9-40D7-8245-FC18A7DEECD9}" destId="{369C325A-0392-44A5-BD54-FFE803BC701D}" srcOrd="0" destOrd="0" presId="urn:microsoft.com/office/officeart/2005/8/layout/hProcess6"/>
    <dgm:cxn modelId="{F5A683CC-D6DD-4B22-8E13-299836B49163}" type="presOf" srcId="{320324F8-D54C-4C47-9C8F-E54388816FB2}" destId="{6F562800-24B4-454B-88FE-0FE488740D2D}" srcOrd="0" destOrd="0" presId="urn:microsoft.com/office/officeart/2005/8/layout/hProcess6"/>
    <dgm:cxn modelId="{5B73EECE-9805-4734-B10A-94CB7270ED19}" srcId="{BFE0DA63-957A-4C79-821C-5F19B990D7AB}" destId="{2E7AFF4E-53E6-4EF7-A8E3-E35B5060E1E4}" srcOrd="0" destOrd="0" parTransId="{ADE4C7DE-0202-403A-B72D-4F28E234CD83}" sibTransId="{DA8E216D-BA13-4A4E-90B2-43263EC5111E}"/>
    <dgm:cxn modelId="{918635D4-190A-44F4-88F4-E3090DA1380E}" srcId="{BFE0DA63-957A-4C79-821C-5F19B990D7AB}" destId="{F9D8714C-AAA3-4BB6-A345-1B7F6160AF8E}" srcOrd="1" destOrd="0" parTransId="{B0514A4D-3C26-47DF-8A3E-028626EDDA2C}" sibTransId="{42C6A37C-CE2C-4CEA-AC80-4E63E4D07B59}"/>
    <dgm:cxn modelId="{5D2638DA-5DD0-47EF-A5FC-24544D5F97D8}" srcId="{F9D8714C-AAA3-4BB6-A345-1B7F6160AF8E}" destId="{5B5E5562-549E-4E7E-A3E2-B1AABAB6D92A}" srcOrd="1" destOrd="0" parTransId="{D2C16AF1-84DA-486B-865A-BFC3C6679DAB}" sibTransId="{9BE834E7-6DBF-4C7F-AD5D-5818FE8FBFB6}"/>
    <dgm:cxn modelId="{2C2C0CF3-995D-4970-AE91-58CD9884084E}" srcId="{BFE0DA63-957A-4C79-821C-5F19B990D7AB}" destId="{A2037888-0DD9-40D7-8245-FC18A7DEECD9}" srcOrd="3" destOrd="0" parTransId="{B975B722-2699-4AD6-B609-8AEC30DF5D4F}" sibTransId="{02B96CC8-6F45-46E6-A892-4C52AF893B82}"/>
    <dgm:cxn modelId="{A8E68F7D-4D23-4C6C-87F9-660821F12AE3}" type="presParOf" srcId="{429C373A-3D61-43DB-8918-F333AC9CE3B5}" destId="{6B1DE644-0C9F-4ADB-BBCD-3F75601235F4}" srcOrd="0" destOrd="0" presId="urn:microsoft.com/office/officeart/2005/8/layout/hProcess6"/>
    <dgm:cxn modelId="{4CA9C17C-0B99-414D-89DB-76532892D5B9}" type="presParOf" srcId="{6B1DE644-0C9F-4ADB-BBCD-3F75601235F4}" destId="{1914457B-5E95-493A-B955-4A67C00E3DFB}" srcOrd="0" destOrd="0" presId="urn:microsoft.com/office/officeart/2005/8/layout/hProcess6"/>
    <dgm:cxn modelId="{236AEBE8-E6E4-403B-88FC-6B9B0918E044}" type="presParOf" srcId="{6B1DE644-0C9F-4ADB-BBCD-3F75601235F4}" destId="{6F562800-24B4-454B-88FE-0FE488740D2D}" srcOrd="1" destOrd="0" presId="urn:microsoft.com/office/officeart/2005/8/layout/hProcess6"/>
    <dgm:cxn modelId="{EE3D33B1-A44B-44DF-A938-E7A8657E7D32}" type="presParOf" srcId="{6B1DE644-0C9F-4ADB-BBCD-3F75601235F4}" destId="{5A3D64FB-F7B5-43F9-A07E-773FBC0B6650}" srcOrd="2" destOrd="0" presId="urn:microsoft.com/office/officeart/2005/8/layout/hProcess6"/>
    <dgm:cxn modelId="{8488A087-DB27-40F8-B328-98625E2EE621}" type="presParOf" srcId="{6B1DE644-0C9F-4ADB-BBCD-3F75601235F4}" destId="{D92BA8F3-3312-4304-96D2-ABA9E03C4F99}" srcOrd="3" destOrd="0" presId="urn:microsoft.com/office/officeart/2005/8/layout/hProcess6"/>
    <dgm:cxn modelId="{0129A458-2B3D-455A-81DE-B6A3B9CCD073}" type="presParOf" srcId="{429C373A-3D61-43DB-8918-F333AC9CE3B5}" destId="{C2063644-FA93-44B1-ABDE-6CF5D74B6732}" srcOrd="1" destOrd="0" presId="urn:microsoft.com/office/officeart/2005/8/layout/hProcess6"/>
    <dgm:cxn modelId="{199BB6D7-E075-4B75-82B8-D51AB20837A9}" type="presParOf" srcId="{429C373A-3D61-43DB-8918-F333AC9CE3B5}" destId="{9C22A6E6-149A-4880-BA80-B78D1463A667}" srcOrd="2" destOrd="0" presId="urn:microsoft.com/office/officeart/2005/8/layout/hProcess6"/>
    <dgm:cxn modelId="{065E4A07-B391-445F-A5B9-1D47A984F718}" type="presParOf" srcId="{9C22A6E6-149A-4880-BA80-B78D1463A667}" destId="{8A2EEAA0-07D4-4144-B4B3-24D4B37A334F}" srcOrd="0" destOrd="0" presId="urn:microsoft.com/office/officeart/2005/8/layout/hProcess6"/>
    <dgm:cxn modelId="{2C822994-51EC-4594-8C4F-6CC8DBA86CB2}" type="presParOf" srcId="{9C22A6E6-149A-4880-BA80-B78D1463A667}" destId="{BC883CA4-D943-4419-8BF0-F6827AC9B3B1}" srcOrd="1" destOrd="0" presId="urn:microsoft.com/office/officeart/2005/8/layout/hProcess6"/>
    <dgm:cxn modelId="{F1CA415F-497C-4394-89C6-A9BEDAF71E74}" type="presParOf" srcId="{9C22A6E6-149A-4880-BA80-B78D1463A667}" destId="{E117604F-1A68-4B67-94B3-DDFAE4802E12}" srcOrd="2" destOrd="0" presId="urn:microsoft.com/office/officeart/2005/8/layout/hProcess6"/>
    <dgm:cxn modelId="{C4B13A10-38A6-4458-A164-577772D2AAE3}" type="presParOf" srcId="{9C22A6E6-149A-4880-BA80-B78D1463A667}" destId="{21C3CAED-928A-40C7-92C2-869494A88397}" srcOrd="3" destOrd="0" presId="urn:microsoft.com/office/officeart/2005/8/layout/hProcess6"/>
    <dgm:cxn modelId="{F0215E57-63FD-460F-B4FF-0221AEC62B33}" type="presParOf" srcId="{429C373A-3D61-43DB-8918-F333AC9CE3B5}" destId="{6553B91C-0D07-4985-B394-17818D6AB78B}" srcOrd="3" destOrd="0" presId="urn:microsoft.com/office/officeart/2005/8/layout/hProcess6"/>
    <dgm:cxn modelId="{5D7D1A2E-AFB8-46BF-A703-0A7FC4AB6989}" type="presParOf" srcId="{429C373A-3D61-43DB-8918-F333AC9CE3B5}" destId="{6408FEEF-9815-4B16-83B7-4ABCB8C027FB}" srcOrd="4" destOrd="0" presId="urn:microsoft.com/office/officeart/2005/8/layout/hProcess6"/>
    <dgm:cxn modelId="{77D8C019-91CD-4178-8287-C1D3D50DE181}" type="presParOf" srcId="{6408FEEF-9815-4B16-83B7-4ABCB8C027FB}" destId="{ECAA8369-37D9-4A1E-9911-E1DC863BF876}" srcOrd="0" destOrd="0" presId="urn:microsoft.com/office/officeart/2005/8/layout/hProcess6"/>
    <dgm:cxn modelId="{A8AFD1CA-207F-475A-A676-D23C3518438D}" type="presParOf" srcId="{6408FEEF-9815-4B16-83B7-4ABCB8C027FB}" destId="{38B3EF31-2E37-4A2A-99D2-820816F67D75}" srcOrd="1" destOrd="0" presId="urn:microsoft.com/office/officeart/2005/8/layout/hProcess6"/>
    <dgm:cxn modelId="{22F7640B-30F9-4E2C-A8CD-CF76FD26D98F}" type="presParOf" srcId="{6408FEEF-9815-4B16-83B7-4ABCB8C027FB}" destId="{55DB3EF7-F27B-4A32-9DEC-59BCA3C5F701}" srcOrd="2" destOrd="0" presId="urn:microsoft.com/office/officeart/2005/8/layout/hProcess6"/>
    <dgm:cxn modelId="{51D4F534-C1CB-4263-923B-4E2BDA865CC4}" type="presParOf" srcId="{6408FEEF-9815-4B16-83B7-4ABCB8C027FB}" destId="{7E74DD8B-DB80-47E1-ABAD-A1116A7593FF}" srcOrd="3" destOrd="0" presId="urn:microsoft.com/office/officeart/2005/8/layout/hProcess6"/>
    <dgm:cxn modelId="{63DEE866-2CD5-4CF3-BAAD-0BA58BCA354A}" type="presParOf" srcId="{429C373A-3D61-43DB-8918-F333AC9CE3B5}" destId="{0936BF70-AFC8-4D51-B166-6B48DAB76BF2}" srcOrd="5" destOrd="0" presId="urn:microsoft.com/office/officeart/2005/8/layout/hProcess6"/>
    <dgm:cxn modelId="{D0D2BE79-4744-4C93-B82B-36C27E2CAB2D}" type="presParOf" srcId="{429C373A-3D61-43DB-8918-F333AC9CE3B5}" destId="{76A58942-A8A4-4C53-9226-C4309B33A01F}" srcOrd="6" destOrd="0" presId="urn:microsoft.com/office/officeart/2005/8/layout/hProcess6"/>
    <dgm:cxn modelId="{323C9504-5485-4B80-B589-1469228996DA}" type="presParOf" srcId="{76A58942-A8A4-4C53-9226-C4309B33A01F}" destId="{080E7253-0132-4D8D-8034-AEAA820B3D5A}" srcOrd="0" destOrd="0" presId="urn:microsoft.com/office/officeart/2005/8/layout/hProcess6"/>
    <dgm:cxn modelId="{10D4579E-12D3-4F3A-AF6F-120CF441E50A}" type="presParOf" srcId="{76A58942-A8A4-4C53-9226-C4309B33A01F}" destId="{EA4BDED1-2E3F-40A9-A58B-6E6E1212A9A0}" srcOrd="1" destOrd="0" presId="urn:microsoft.com/office/officeart/2005/8/layout/hProcess6"/>
    <dgm:cxn modelId="{D2ECBC43-0964-452E-B77E-5E2858B4637C}" type="presParOf" srcId="{76A58942-A8A4-4C53-9226-C4309B33A01F}" destId="{4CAFDA7A-48BF-4BF7-A817-6027E2EED2AE}" srcOrd="2" destOrd="0" presId="urn:microsoft.com/office/officeart/2005/8/layout/hProcess6"/>
    <dgm:cxn modelId="{E238FBFD-246F-401E-B045-1DEAE3C79D17}" type="presParOf" srcId="{76A58942-A8A4-4C53-9226-C4309B33A01F}" destId="{369C325A-0392-44A5-BD54-FFE803BC701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A82EC-CB87-4804-962C-F9A989755EC7}">
      <dsp:nvSpPr>
        <dsp:cNvPr id="0" name=""/>
        <dsp:cNvSpPr/>
      </dsp:nvSpPr>
      <dsp:spPr>
        <a:xfrm>
          <a:off x="2118529" y="689"/>
          <a:ext cx="912790" cy="5933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800" kern="1200" dirty="0"/>
            <a:t>Materia prima</a:t>
          </a:r>
          <a:endParaRPr lang="es-ES" sz="800" kern="1200" dirty="0"/>
        </a:p>
      </dsp:txBody>
      <dsp:txXfrm>
        <a:off x="2147492" y="29652"/>
        <a:ext cx="854864" cy="535388"/>
      </dsp:txXfrm>
    </dsp:sp>
    <dsp:sp modelId="{F66AA271-6B50-490E-A02B-FABB8CCE0C3F}">
      <dsp:nvSpPr>
        <dsp:cNvPr id="0" name=""/>
        <dsp:cNvSpPr/>
      </dsp:nvSpPr>
      <dsp:spPr>
        <a:xfrm>
          <a:off x="1594016" y="297346"/>
          <a:ext cx="1961817" cy="1961817"/>
        </a:xfrm>
        <a:custGeom>
          <a:avLst/>
          <a:gdLst/>
          <a:ahLst/>
          <a:cxnLst/>
          <a:rect l="0" t="0" r="0" b="0"/>
          <a:pathLst>
            <a:path>
              <a:moveTo>
                <a:pt x="1443889" y="116136"/>
              </a:moveTo>
              <a:arcTo wR="980908" hR="980908" stAng="17889821" swAng="26278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7B233-208F-4CA2-AC22-EE2B88B81172}">
      <dsp:nvSpPr>
        <dsp:cNvPr id="0" name=""/>
        <dsp:cNvSpPr/>
      </dsp:nvSpPr>
      <dsp:spPr>
        <a:xfrm>
          <a:off x="3099438" y="981597"/>
          <a:ext cx="912790" cy="5933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800" kern="1200" dirty="0"/>
            <a:t>Uso</a:t>
          </a:r>
          <a:endParaRPr lang="es-ES" sz="800" kern="1200" dirty="0"/>
        </a:p>
      </dsp:txBody>
      <dsp:txXfrm>
        <a:off x="3128401" y="1010560"/>
        <a:ext cx="854864" cy="535388"/>
      </dsp:txXfrm>
    </dsp:sp>
    <dsp:sp modelId="{F858FC34-B3F5-4A26-989F-FFFF44266338}">
      <dsp:nvSpPr>
        <dsp:cNvPr id="0" name=""/>
        <dsp:cNvSpPr/>
      </dsp:nvSpPr>
      <dsp:spPr>
        <a:xfrm>
          <a:off x="1594016" y="297346"/>
          <a:ext cx="1961817" cy="1961817"/>
        </a:xfrm>
        <a:custGeom>
          <a:avLst/>
          <a:gdLst/>
          <a:ahLst/>
          <a:cxnLst/>
          <a:rect l="0" t="0" r="0" b="0"/>
          <a:pathLst>
            <a:path>
              <a:moveTo>
                <a:pt x="1913600" y="1284662"/>
              </a:moveTo>
              <a:arcTo wR="980908" hR="980908" stAng="1082347" swAng="26278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EC2D9-3B90-47DD-92EC-66FDD8CCC72B}">
      <dsp:nvSpPr>
        <dsp:cNvPr id="0" name=""/>
        <dsp:cNvSpPr/>
      </dsp:nvSpPr>
      <dsp:spPr>
        <a:xfrm>
          <a:off x="2118529" y="1962506"/>
          <a:ext cx="912790" cy="5933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800" kern="1200" dirty="0"/>
            <a:t>Transformación</a:t>
          </a:r>
          <a:endParaRPr lang="es-ES" sz="800" kern="1200" dirty="0"/>
        </a:p>
      </dsp:txBody>
      <dsp:txXfrm>
        <a:off x="2147492" y="1991469"/>
        <a:ext cx="854864" cy="535388"/>
      </dsp:txXfrm>
    </dsp:sp>
    <dsp:sp modelId="{75667E05-B932-4C67-AC5D-CAAF00CA7450}">
      <dsp:nvSpPr>
        <dsp:cNvPr id="0" name=""/>
        <dsp:cNvSpPr/>
      </dsp:nvSpPr>
      <dsp:spPr>
        <a:xfrm>
          <a:off x="1594016" y="297346"/>
          <a:ext cx="1961817" cy="1961817"/>
        </a:xfrm>
        <a:custGeom>
          <a:avLst/>
          <a:gdLst/>
          <a:ahLst/>
          <a:cxnLst/>
          <a:rect l="0" t="0" r="0" b="0"/>
          <a:pathLst>
            <a:path>
              <a:moveTo>
                <a:pt x="517927" y="1845680"/>
              </a:moveTo>
              <a:arcTo wR="980908" hR="980908" stAng="7089821" swAng="26278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AC835-9A17-45E5-9D4E-6284F4870975}">
      <dsp:nvSpPr>
        <dsp:cNvPr id="0" name=""/>
        <dsp:cNvSpPr/>
      </dsp:nvSpPr>
      <dsp:spPr>
        <a:xfrm>
          <a:off x="1137621" y="981597"/>
          <a:ext cx="912790" cy="5933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800" kern="1200" dirty="0"/>
            <a:t>Desecho</a:t>
          </a:r>
          <a:endParaRPr lang="es-ES" sz="800" kern="1200" dirty="0"/>
        </a:p>
      </dsp:txBody>
      <dsp:txXfrm>
        <a:off x="1166584" y="1010560"/>
        <a:ext cx="854864" cy="535388"/>
      </dsp:txXfrm>
    </dsp:sp>
    <dsp:sp modelId="{D5FF68C8-CA6F-48AB-9548-BF084867CF94}">
      <dsp:nvSpPr>
        <dsp:cNvPr id="0" name=""/>
        <dsp:cNvSpPr/>
      </dsp:nvSpPr>
      <dsp:spPr>
        <a:xfrm>
          <a:off x="1594016" y="297346"/>
          <a:ext cx="1961817" cy="1961817"/>
        </a:xfrm>
        <a:custGeom>
          <a:avLst/>
          <a:gdLst/>
          <a:ahLst/>
          <a:cxnLst/>
          <a:rect l="0" t="0" r="0" b="0"/>
          <a:pathLst>
            <a:path>
              <a:moveTo>
                <a:pt x="48216" y="677154"/>
              </a:moveTo>
              <a:arcTo wR="980908" hR="980908" stAng="11882347" swAng="26278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A82EC-CB87-4804-962C-F9A989755EC7}">
      <dsp:nvSpPr>
        <dsp:cNvPr id="0" name=""/>
        <dsp:cNvSpPr/>
      </dsp:nvSpPr>
      <dsp:spPr>
        <a:xfrm>
          <a:off x="2118529" y="689"/>
          <a:ext cx="912790" cy="5933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kern="1200" dirty="0"/>
            <a:t>Ambiente</a:t>
          </a:r>
          <a:endParaRPr lang="es-ES" sz="1000" kern="1200" dirty="0"/>
        </a:p>
      </dsp:txBody>
      <dsp:txXfrm>
        <a:off x="2147492" y="29652"/>
        <a:ext cx="854864" cy="535388"/>
      </dsp:txXfrm>
    </dsp:sp>
    <dsp:sp modelId="{F66AA271-6B50-490E-A02B-FABB8CCE0C3F}">
      <dsp:nvSpPr>
        <dsp:cNvPr id="0" name=""/>
        <dsp:cNvSpPr/>
      </dsp:nvSpPr>
      <dsp:spPr>
        <a:xfrm>
          <a:off x="1594016" y="297346"/>
          <a:ext cx="1961817" cy="1961817"/>
        </a:xfrm>
        <a:custGeom>
          <a:avLst/>
          <a:gdLst/>
          <a:ahLst/>
          <a:cxnLst/>
          <a:rect l="0" t="0" r="0" b="0"/>
          <a:pathLst>
            <a:path>
              <a:moveTo>
                <a:pt x="1443889" y="116136"/>
              </a:moveTo>
              <a:arcTo wR="980908" hR="980908" stAng="17889821" swAng="262783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7B233-208F-4CA2-AC22-EE2B88B81172}">
      <dsp:nvSpPr>
        <dsp:cNvPr id="0" name=""/>
        <dsp:cNvSpPr/>
      </dsp:nvSpPr>
      <dsp:spPr>
        <a:xfrm>
          <a:off x="3099438" y="981597"/>
          <a:ext cx="912790" cy="5933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kern="1200" dirty="0"/>
            <a:t>Social</a:t>
          </a:r>
          <a:endParaRPr lang="es-ES" sz="1000" kern="1200" dirty="0"/>
        </a:p>
      </dsp:txBody>
      <dsp:txXfrm>
        <a:off x="3128401" y="1010560"/>
        <a:ext cx="854864" cy="535388"/>
      </dsp:txXfrm>
    </dsp:sp>
    <dsp:sp modelId="{F858FC34-B3F5-4A26-989F-FFFF44266338}">
      <dsp:nvSpPr>
        <dsp:cNvPr id="0" name=""/>
        <dsp:cNvSpPr/>
      </dsp:nvSpPr>
      <dsp:spPr>
        <a:xfrm>
          <a:off x="1594016" y="297346"/>
          <a:ext cx="1961817" cy="1961817"/>
        </a:xfrm>
        <a:custGeom>
          <a:avLst/>
          <a:gdLst/>
          <a:ahLst/>
          <a:cxnLst/>
          <a:rect l="0" t="0" r="0" b="0"/>
          <a:pathLst>
            <a:path>
              <a:moveTo>
                <a:pt x="1913600" y="1284662"/>
              </a:moveTo>
              <a:arcTo wR="980908" hR="980908" stAng="1082347" swAng="262783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EC2D9-3B90-47DD-92EC-66FDD8CCC72B}">
      <dsp:nvSpPr>
        <dsp:cNvPr id="0" name=""/>
        <dsp:cNvSpPr/>
      </dsp:nvSpPr>
      <dsp:spPr>
        <a:xfrm>
          <a:off x="2118529" y="1962506"/>
          <a:ext cx="912790" cy="5933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kern="1200" dirty="0"/>
            <a:t>Cultural</a:t>
          </a:r>
          <a:endParaRPr lang="es-ES" sz="1000" kern="1200" dirty="0"/>
        </a:p>
      </dsp:txBody>
      <dsp:txXfrm>
        <a:off x="2147492" y="1991469"/>
        <a:ext cx="854864" cy="535388"/>
      </dsp:txXfrm>
    </dsp:sp>
    <dsp:sp modelId="{75667E05-B932-4C67-AC5D-CAAF00CA7450}">
      <dsp:nvSpPr>
        <dsp:cNvPr id="0" name=""/>
        <dsp:cNvSpPr/>
      </dsp:nvSpPr>
      <dsp:spPr>
        <a:xfrm>
          <a:off x="1594016" y="297346"/>
          <a:ext cx="1961817" cy="1961817"/>
        </a:xfrm>
        <a:custGeom>
          <a:avLst/>
          <a:gdLst/>
          <a:ahLst/>
          <a:cxnLst/>
          <a:rect l="0" t="0" r="0" b="0"/>
          <a:pathLst>
            <a:path>
              <a:moveTo>
                <a:pt x="517927" y="1845680"/>
              </a:moveTo>
              <a:arcTo wR="980908" hR="980908" stAng="7089821" swAng="262783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AC835-9A17-45E5-9D4E-6284F4870975}">
      <dsp:nvSpPr>
        <dsp:cNvPr id="0" name=""/>
        <dsp:cNvSpPr/>
      </dsp:nvSpPr>
      <dsp:spPr>
        <a:xfrm>
          <a:off x="1137621" y="981597"/>
          <a:ext cx="912790" cy="5933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000" kern="1200" dirty="0"/>
            <a:t>Tecnológico</a:t>
          </a:r>
          <a:endParaRPr lang="es-ES" sz="1000" kern="1200" dirty="0"/>
        </a:p>
      </dsp:txBody>
      <dsp:txXfrm>
        <a:off x="1166584" y="1010560"/>
        <a:ext cx="854864" cy="535388"/>
      </dsp:txXfrm>
    </dsp:sp>
    <dsp:sp modelId="{D5FF68C8-CA6F-48AB-9548-BF084867CF94}">
      <dsp:nvSpPr>
        <dsp:cNvPr id="0" name=""/>
        <dsp:cNvSpPr/>
      </dsp:nvSpPr>
      <dsp:spPr>
        <a:xfrm>
          <a:off x="1594016" y="297346"/>
          <a:ext cx="1961817" cy="1961817"/>
        </a:xfrm>
        <a:custGeom>
          <a:avLst/>
          <a:gdLst/>
          <a:ahLst/>
          <a:cxnLst/>
          <a:rect l="0" t="0" r="0" b="0"/>
          <a:pathLst>
            <a:path>
              <a:moveTo>
                <a:pt x="48216" y="677154"/>
              </a:moveTo>
              <a:arcTo wR="980908" hR="980908" stAng="11882347" swAng="262783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62800-24B4-454B-88FE-0FE488740D2D}">
      <dsp:nvSpPr>
        <dsp:cNvPr id="0" name=""/>
        <dsp:cNvSpPr/>
      </dsp:nvSpPr>
      <dsp:spPr>
        <a:xfrm>
          <a:off x="1205165" y="0"/>
          <a:ext cx="2285066" cy="19974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200" kern="1200" dirty="0"/>
            <a:t>Betabel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200" kern="1200" dirty="0"/>
            <a:t>Maíz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200" kern="1200" dirty="0"/>
            <a:t>Trigo</a:t>
          </a:r>
          <a:endParaRPr lang="es-ES" sz="1200" kern="1200" dirty="0"/>
        </a:p>
      </dsp:txBody>
      <dsp:txXfrm>
        <a:off x="1776432" y="299615"/>
        <a:ext cx="1113970" cy="1398206"/>
      </dsp:txXfrm>
    </dsp:sp>
    <dsp:sp modelId="{D92BA8F3-3312-4304-96D2-ABA9E03C4F99}">
      <dsp:nvSpPr>
        <dsp:cNvPr id="0" name=""/>
        <dsp:cNvSpPr/>
      </dsp:nvSpPr>
      <dsp:spPr>
        <a:xfrm>
          <a:off x="633898" y="427451"/>
          <a:ext cx="1142533" cy="1142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100" kern="1200" dirty="0"/>
            <a:t>1° Generación</a:t>
          </a:r>
          <a:endParaRPr lang="es-ES" sz="1100" kern="1200" dirty="0"/>
        </a:p>
      </dsp:txBody>
      <dsp:txXfrm>
        <a:off x="801218" y="594771"/>
        <a:ext cx="807893" cy="807893"/>
      </dsp:txXfrm>
    </dsp:sp>
    <dsp:sp modelId="{BC883CA4-D943-4419-8BF0-F6827AC9B3B1}">
      <dsp:nvSpPr>
        <dsp:cNvPr id="0" name=""/>
        <dsp:cNvSpPr/>
      </dsp:nvSpPr>
      <dsp:spPr>
        <a:xfrm>
          <a:off x="4219998" y="0"/>
          <a:ext cx="2285066" cy="19974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200" kern="1200" dirty="0"/>
            <a:t>Madera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200" kern="1200" dirty="0"/>
            <a:t>Pasto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200" kern="1200" dirty="0"/>
            <a:t>Desechos</a:t>
          </a:r>
          <a:endParaRPr lang="es-ES" sz="1200" kern="1200" dirty="0"/>
        </a:p>
      </dsp:txBody>
      <dsp:txXfrm>
        <a:off x="4791265" y="299615"/>
        <a:ext cx="1113970" cy="1398206"/>
      </dsp:txXfrm>
    </dsp:sp>
    <dsp:sp modelId="{21C3CAED-928A-40C7-92C2-869494A88397}">
      <dsp:nvSpPr>
        <dsp:cNvPr id="0" name=""/>
        <dsp:cNvSpPr/>
      </dsp:nvSpPr>
      <dsp:spPr>
        <a:xfrm>
          <a:off x="3648731" y="427451"/>
          <a:ext cx="1142533" cy="1142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100" kern="1200" dirty="0"/>
            <a:t>2° Generación</a:t>
          </a:r>
          <a:endParaRPr lang="es-ES" sz="1100" kern="1200" dirty="0"/>
        </a:p>
      </dsp:txBody>
      <dsp:txXfrm>
        <a:off x="3816051" y="594771"/>
        <a:ext cx="807893" cy="807893"/>
      </dsp:txXfrm>
    </dsp:sp>
    <dsp:sp modelId="{38B3EF31-2E37-4A2A-99D2-820816F67D75}">
      <dsp:nvSpPr>
        <dsp:cNvPr id="0" name=""/>
        <dsp:cNvSpPr/>
      </dsp:nvSpPr>
      <dsp:spPr>
        <a:xfrm>
          <a:off x="7234831" y="0"/>
          <a:ext cx="2285066" cy="19974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200" kern="1200" dirty="0"/>
            <a:t>Microalgas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200" kern="1200" dirty="0"/>
            <a:t>Macroalgas</a:t>
          </a:r>
          <a:endParaRPr lang="es-ES" sz="1200" kern="1200" dirty="0"/>
        </a:p>
      </dsp:txBody>
      <dsp:txXfrm>
        <a:off x="7806098" y="299615"/>
        <a:ext cx="1113970" cy="1398206"/>
      </dsp:txXfrm>
    </dsp:sp>
    <dsp:sp modelId="{7E74DD8B-DB80-47E1-ABAD-A1116A7593FF}">
      <dsp:nvSpPr>
        <dsp:cNvPr id="0" name=""/>
        <dsp:cNvSpPr/>
      </dsp:nvSpPr>
      <dsp:spPr>
        <a:xfrm>
          <a:off x="6663564" y="427451"/>
          <a:ext cx="1142533" cy="1142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100" kern="1200" dirty="0"/>
            <a:t>3° Generación</a:t>
          </a:r>
          <a:endParaRPr lang="es-ES" sz="1100" kern="1200" dirty="0"/>
        </a:p>
      </dsp:txBody>
      <dsp:txXfrm>
        <a:off x="6830884" y="594771"/>
        <a:ext cx="807893" cy="807893"/>
      </dsp:txXfrm>
    </dsp:sp>
    <dsp:sp modelId="{EA4BDED1-2E3F-40A9-A58B-6E6E1212A9A0}">
      <dsp:nvSpPr>
        <dsp:cNvPr id="0" name=""/>
        <dsp:cNvSpPr/>
      </dsp:nvSpPr>
      <dsp:spPr>
        <a:xfrm>
          <a:off x="10249664" y="0"/>
          <a:ext cx="2285066" cy="19974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200" kern="1200" dirty="0"/>
            <a:t>Modificación genética de algas</a:t>
          </a:r>
          <a:endParaRPr lang="es-ES" sz="1200" kern="1200" dirty="0"/>
        </a:p>
      </dsp:txBody>
      <dsp:txXfrm>
        <a:off x="10820930" y="299615"/>
        <a:ext cx="1113970" cy="1398206"/>
      </dsp:txXfrm>
    </dsp:sp>
    <dsp:sp modelId="{369C325A-0392-44A5-BD54-FFE803BC701D}">
      <dsp:nvSpPr>
        <dsp:cNvPr id="0" name=""/>
        <dsp:cNvSpPr/>
      </dsp:nvSpPr>
      <dsp:spPr>
        <a:xfrm>
          <a:off x="9678397" y="427451"/>
          <a:ext cx="1142533" cy="1142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100" kern="1200" dirty="0"/>
            <a:t>4° Generación</a:t>
          </a:r>
          <a:endParaRPr lang="es-ES" sz="1100" kern="1200" dirty="0"/>
        </a:p>
      </dsp:txBody>
      <dsp:txXfrm>
        <a:off x="9845717" y="594771"/>
        <a:ext cx="807893" cy="807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A3926-8EE0-4DB5-938C-132A6270968B}" type="datetimeFigureOut">
              <a:rPr lang="es-ES" smtClean="0"/>
              <a:t>11/05/2020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8B5C0-8EA4-491A-A701-4FACAC1F8A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19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2D8100A-E879-4C86-89F4-E014D6E0CA94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D4C5-F4F4-4D0B-8FAA-127C161D21C9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D77203-9FDB-48A4-94B6-5E722A99FE42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9" name="Isosceles Triangle 22"/>
          <p:cNvSpPr/>
          <p:nvPr/>
        </p:nvSpPr>
        <p:spPr>
          <a:xfrm rot="10800000">
            <a:off x="5617604" y="1303976"/>
            <a:ext cx="911190" cy="6436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784224" y="684493"/>
            <a:ext cx="10577944" cy="620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40" y="773430"/>
            <a:ext cx="10108285" cy="453978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E38-F9E9-4A68-9E80-F0BAB8989F02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F23DE6-0EE0-4A54-9C30-03A0EED8B589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8F039F-F1D5-4B0E-86E3-C5229F0AB542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9FCDB03-01A3-4AD1-817D-A8453E06C02F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AD76-081F-4D4B-846E-4A06FFCE8A6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EABE45A-BA4E-49F5-9DAE-BD8A3CB49627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25CC-BEFF-410D-B61D-B8ED6453F2CB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DDA7D00-202C-4C0A-A4E3-9B78728FB2D2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1818-222E-4AA0-BA97-22C4853965A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7ACAE-17CF-4CAB-8EDC-EB2B86538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992" y="2151704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s-419" dirty="0">
                <a:solidFill>
                  <a:schemeClr val="tx1"/>
                </a:solidFill>
              </a:rPr>
              <a:t>La energía en contexto: Panorama del uso de energía y problemas relacionados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7E8BAC-9633-4E6B-81A6-BA2BD8B4E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90975"/>
            <a:ext cx="8673427" cy="1237878"/>
          </a:xfrm>
        </p:spPr>
        <p:txBody>
          <a:bodyPr>
            <a:normAutofit fontScale="25000" lnSpcReduction="20000"/>
          </a:bodyPr>
          <a:lstStyle/>
          <a:p>
            <a:pPr algn="r"/>
            <a:endParaRPr lang="es-419" dirty="0">
              <a:solidFill>
                <a:schemeClr val="tx1"/>
              </a:solidFill>
            </a:endParaRPr>
          </a:p>
          <a:p>
            <a:pPr algn="r"/>
            <a:r>
              <a:rPr lang="es-419" sz="8000" b="1" dirty="0">
                <a:solidFill>
                  <a:schemeClr val="tx1"/>
                </a:solidFill>
              </a:rPr>
              <a:t>Dra. Aline Villarreal</a:t>
            </a:r>
          </a:p>
          <a:p>
            <a:pPr algn="r"/>
            <a:r>
              <a:rPr lang="es-419" sz="6200" dirty="0">
                <a:solidFill>
                  <a:schemeClr val="tx1"/>
                </a:solidFill>
              </a:rPr>
              <a:t>aline.vime@gmail.com</a:t>
            </a:r>
          </a:p>
          <a:p>
            <a:pPr algn="r"/>
            <a:r>
              <a:rPr lang="es-ES" sz="6200" dirty="0">
                <a:solidFill>
                  <a:schemeClr val="tx1"/>
                </a:solidFill>
              </a:rPr>
              <a:t>Interfaz ciencia-política en la Secretaría del Medio Ambiente de la Ciudad de México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3F4E74-7759-4124-A060-EFCF41C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4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F628A-4C84-4838-9178-24CD9306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>
                <a:solidFill>
                  <a:schemeClr val="tx1"/>
                </a:solidFill>
              </a:rPr>
              <a:t>Combustibles líquidos a partir de biomasa 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D03C68F-CEB7-488A-A781-A2AC65023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822975"/>
              </p:ext>
            </p:extLst>
          </p:nvPr>
        </p:nvGraphicFramePr>
        <p:xfrm>
          <a:off x="-583483" y="1360758"/>
          <a:ext cx="13168630" cy="199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6B2BE6-0A66-4EC9-A9A8-A4E1F0F7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D0476E-93A6-43FF-BCB4-50214EEB5EDA}"/>
              </a:ext>
            </a:extLst>
          </p:cNvPr>
          <p:cNvSpPr txBox="1"/>
          <p:nvPr/>
        </p:nvSpPr>
        <p:spPr>
          <a:xfrm>
            <a:off x="356835" y="3972199"/>
            <a:ext cx="2725426" cy="83099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 algn="ctr">
              <a:buFont typeface="Arial" panose="020B0604020202020204" pitchFamily="34" charset="0"/>
              <a:buChar char="•"/>
              <a:defRPr sz="1600"/>
            </a:lvl1pPr>
          </a:lstStyle>
          <a:p>
            <a:r>
              <a:rPr lang="es-419" dirty="0"/>
              <a:t>Fermentación</a:t>
            </a:r>
          </a:p>
          <a:p>
            <a:r>
              <a:rPr lang="es-419" dirty="0"/>
              <a:t>Transesterificación </a:t>
            </a:r>
          </a:p>
          <a:p>
            <a:r>
              <a:rPr lang="es-419" dirty="0"/>
              <a:t>(catalizador homogéneo)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DD0925-C020-441C-88F7-BB2EE81EB1DB}"/>
              </a:ext>
            </a:extLst>
          </p:cNvPr>
          <p:cNvSpPr txBox="1"/>
          <p:nvPr/>
        </p:nvSpPr>
        <p:spPr>
          <a:xfrm>
            <a:off x="5029200" y="3725979"/>
            <a:ext cx="4752974" cy="13234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419" sz="1600" dirty="0"/>
              <a:t>Transesterificación (catalizador heterogéneo)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419" sz="1600" dirty="0"/>
              <a:t>Pirólisis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419" sz="1600" dirty="0"/>
              <a:t>Gasificación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1600" dirty="0"/>
              <a:t>Fischer-</a:t>
            </a:r>
            <a:r>
              <a:rPr lang="es-ES" sz="1600" dirty="0" err="1"/>
              <a:t>Tropsch</a:t>
            </a:r>
            <a:endParaRPr lang="es-ES" sz="16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1600" dirty="0"/>
              <a:t>Hidrotratamiento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91E73A5-B4AF-41E4-9E6A-933A55C89FD0}"/>
              </a:ext>
            </a:extLst>
          </p:cNvPr>
          <p:cNvSpPr/>
          <p:nvPr/>
        </p:nvSpPr>
        <p:spPr>
          <a:xfrm>
            <a:off x="10469880" y="2572881"/>
            <a:ext cx="12960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dirty="0"/>
              <a:t>Fotoquímicos</a:t>
            </a:r>
            <a:endParaRPr lang="es-ES" sz="1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398562-9BAE-4823-9A1A-62DC68E1E6FC}"/>
              </a:ext>
            </a:extLst>
          </p:cNvPr>
          <p:cNvSpPr/>
          <p:nvPr/>
        </p:nvSpPr>
        <p:spPr>
          <a:xfrm>
            <a:off x="3174706" y="5624283"/>
            <a:ext cx="1755176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600" dirty="0"/>
              <a:t>Bioetanol</a:t>
            </a:r>
          </a:p>
          <a:p>
            <a:pPr algn="ctr"/>
            <a:r>
              <a:rPr lang="es-419" sz="1600" dirty="0"/>
              <a:t>Biodiésel</a:t>
            </a:r>
            <a:endParaRPr lang="es-ES" sz="16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93337E8-D8FC-4C39-9707-FCA728FC0B23}"/>
              </a:ext>
            </a:extLst>
          </p:cNvPr>
          <p:cNvSpPr/>
          <p:nvPr/>
        </p:nvSpPr>
        <p:spPr>
          <a:xfrm>
            <a:off x="6476659" y="5624282"/>
            <a:ext cx="1858056" cy="5847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600" dirty="0"/>
              <a:t>Gasolina</a:t>
            </a:r>
          </a:p>
          <a:p>
            <a:pPr algn="ctr"/>
            <a:r>
              <a:rPr lang="es-419" sz="1600" dirty="0"/>
              <a:t>Diésel “verde”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5B4B3E3-744A-4325-84E0-58650810F06B}"/>
              </a:ext>
            </a:extLst>
          </p:cNvPr>
          <p:cNvCxnSpPr>
            <a:endCxn id="6" idx="0"/>
          </p:cNvCxnSpPr>
          <p:nvPr/>
        </p:nvCxnSpPr>
        <p:spPr>
          <a:xfrm>
            <a:off x="1533525" y="3132021"/>
            <a:ext cx="186023" cy="840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6DE80C3-585C-4A8A-B78A-895200BB5EF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400550" y="3097555"/>
            <a:ext cx="628650" cy="1290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CE8BFEA-A077-4348-8472-0771D9323B6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9782174" y="3080907"/>
            <a:ext cx="830582" cy="1306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87CB5A0-2DDA-4368-9772-7C534D9ECCB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405687" y="3035658"/>
            <a:ext cx="0" cy="690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5B59397-985F-4808-8437-8CCFFA30DE9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719548" y="4806921"/>
            <a:ext cx="1455158" cy="1109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3CDEEAF-F476-43D7-8558-A5EEA97D7581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7405687" y="5049418"/>
            <a:ext cx="0" cy="574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2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E6D56-0803-46DD-9C7F-9E19E5C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>
                <a:solidFill>
                  <a:schemeClr val="tx1"/>
                </a:solidFill>
              </a:rPr>
              <a:t>Proyectos de producción de energía de biomasa en México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4391FA-BE68-4089-A685-04F94E7E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EFD220C-60BD-4100-A44F-19D1D4AF7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32" y="125548"/>
            <a:ext cx="5332268" cy="66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3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CAAAD-26D0-4640-AA8A-B7EB768C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B6D3BD-C606-4D80-A483-C70D221FF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6" t="20263" r="68750" b="26083"/>
          <a:stretch/>
        </p:blipFill>
        <p:spPr>
          <a:xfrm>
            <a:off x="467359" y="480060"/>
            <a:ext cx="6735457" cy="57810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0BD1E40-BAEC-40B1-99BF-54C6432EC490}"/>
              </a:ext>
            </a:extLst>
          </p:cNvPr>
          <p:cNvSpPr txBox="1"/>
          <p:nvPr/>
        </p:nvSpPr>
        <p:spPr>
          <a:xfrm>
            <a:off x="7533640" y="2136338"/>
            <a:ext cx="385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Aspectos de mercado: Financiamiento, inversiones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Recursos humanos: Suficiencia de especialistas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Regulatorias: Falta de coordinación</a:t>
            </a:r>
            <a:r>
              <a:rPr lang="es-ES" dirty="0"/>
              <a:t>, falta de normativa,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Social: Falta de conciencia y apoyo a iniciativas</a:t>
            </a:r>
            <a:endParaRPr lang="es-419" dirty="0"/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D61C7DFB-FB92-4D2C-AA28-B0F3EAEB7C4D}"/>
              </a:ext>
            </a:extLst>
          </p:cNvPr>
          <p:cNvSpPr txBox="1">
            <a:spLocks/>
          </p:cNvSpPr>
          <p:nvPr/>
        </p:nvSpPr>
        <p:spPr>
          <a:xfrm>
            <a:off x="7533640" y="1336585"/>
            <a:ext cx="6265088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2200" cap="all" dirty="0">
                <a:solidFill>
                  <a:schemeClr val="accent1"/>
                </a:solidFill>
              </a:rPr>
              <a:t>Desafíos</a:t>
            </a:r>
            <a:r>
              <a:rPr lang="es-419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08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8EF6B63-7D63-4902-BB0D-6B1FA905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>
                <a:solidFill>
                  <a:schemeClr val="tx1"/>
                </a:solidFill>
              </a:rPr>
              <a:t>Conclusiones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B0DDE7-29F6-446D-8D49-518256A6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1543050"/>
            <a:ext cx="10706900" cy="4345652"/>
          </a:xfrm>
        </p:spPr>
        <p:txBody>
          <a:bodyPr>
            <a:normAutofit/>
          </a:bodyPr>
          <a:lstStyle/>
          <a:p>
            <a:r>
              <a:rPr lang="es-419" sz="3200" dirty="0"/>
              <a:t>Nivel de madurez tecnológica </a:t>
            </a:r>
          </a:p>
          <a:p>
            <a:r>
              <a:rPr lang="es-419" sz="3200" dirty="0"/>
              <a:t>Costos de producción </a:t>
            </a:r>
          </a:p>
          <a:p>
            <a:r>
              <a:rPr lang="es-419" sz="3200" dirty="0"/>
              <a:t>Decisión política </a:t>
            </a:r>
          </a:p>
          <a:p>
            <a:r>
              <a:rPr lang="es-ES" sz="3200" dirty="0"/>
              <a:t>Medio ambiente y sustentabilidad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0FDE67D-011C-4E8F-936F-9DFDA9AC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2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9515D9-2EB9-4CFF-91F1-0F6FDDF2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5" y="1170490"/>
            <a:ext cx="5490224" cy="688790"/>
          </a:xfrm>
        </p:spPr>
        <p:txBody>
          <a:bodyPr>
            <a:normAutofit fontScale="90000"/>
          </a:bodyPr>
          <a:lstStyle/>
          <a:p>
            <a:r>
              <a:rPr lang="es-419" dirty="0">
                <a:solidFill>
                  <a:schemeClr val="tx1"/>
                </a:solidFill>
              </a:rPr>
              <a:t>Contenido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3EC184-C37C-4331-8C02-375DC4A0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9450" y="2009774"/>
            <a:ext cx="5734049" cy="3324225"/>
          </a:xfrm>
        </p:spPr>
        <p:txBody>
          <a:bodyPr>
            <a:normAutofit/>
          </a:bodyPr>
          <a:lstStyle/>
          <a:p>
            <a:pPr marL="285750" lvl="0" indent="-285750" algn="l">
              <a:buFont typeface="+mj-lt"/>
              <a:buAutoNum type="arabicPeriod"/>
            </a:pPr>
            <a:r>
              <a:rPr lang="es-419" sz="1400" dirty="0">
                <a:solidFill>
                  <a:schemeClr val="tx1"/>
                </a:solidFill>
              </a:rPr>
              <a:t>La energía en contexto: Panorama del uso de energía y problemas relacionados </a:t>
            </a:r>
            <a:endParaRPr lang="es-ES" sz="1400" dirty="0">
              <a:solidFill>
                <a:schemeClr val="tx1"/>
              </a:solidFill>
            </a:endParaRPr>
          </a:p>
          <a:p>
            <a:pPr marL="285750" lvl="0" indent="-285750" algn="l">
              <a:buFont typeface="+mj-lt"/>
              <a:buAutoNum type="arabicPeriod"/>
            </a:pPr>
            <a:r>
              <a:rPr lang="es-419" sz="1400" dirty="0">
                <a:solidFill>
                  <a:schemeClr val="tx1"/>
                </a:solidFill>
              </a:rPr>
              <a:t>Opciones de cambio y respuestas al uso de energía </a:t>
            </a:r>
            <a:endParaRPr lang="es-ES" sz="1400" dirty="0">
              <a:solidFill>
                <a:schemeClr val="tx1"/>
              </a:solidFill>
            </a:endParaRPr>
          </a:p>
          <a:p>
            <a:pPr marL="285750" lvl="0" indent="-285750" algn="l">
              <a:buFont typeface="+mj-lt"/>
              <a:buAutoNum type="arabicPeriod"/>
            </a:pPr>
            <a:r>
              <a:rPr lang="es-419" sz="1400" dirty="0">
                <a:solidFill>
                  <a:schemeClr val="tx1"/>
                </a:solidFill>
              </a:rPr>
              <a:t>Sustentabilidad y energía ¿Tecnologías limpias? </a:t>
            </a:r>
            <a:endParaRPr lang="es-ES" sz="1400" dirty="0">
              <a:solidFill>
                <a:schemeClr val="tx1"/>
              </a:solidFill>
            </a:endParaRPr>
          </a:p>
          <a:p>
            <a:pPr marL="285750" lvl="0" indent="-285750" algn="l">
              <a:buFont typeface="+mj-lt"/>
              <a:buAutoNum type="arabicPeriod"/>
            </a:pPr>
            <a:r>
              <a:rPr lang="es-419" sz="1400" dirty="0">
                <a:solidFill>
                  <a:schemeClr val="tx1"/>
                </a:solidFill>
              </a:rPr>
              <a:t>Energía proveniente de la biomasa </a:t>
            </a:r>
            <a:endParaRPr lang="es-ES" sz="14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s-419" sz="1400" dirty="0">
                <a:solidFill>
                  <a:schemeClr val="tx1"/>
                </a:solidFill>
              </a:rPr>
              <a:t>Combustibles gaseosos: biogás</a:t>
            </a:r>
            <a:endParaRPr lang="es-ES" sz="14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s-419" sz="1400" dirty="0">
                <a:solidFill>
                  <a:schemeClr val="tx1"/>
                </a:solidFill>
              </a:rPr>
              <a:t>Combustibles líquidos: biodiésel, diésel verde </a:t>
            </a:r>
            <a:endParaRPr lang="es-ES" sz="1400" dirty="0">
              <a:solidFill>
                <a:schemeClr val="tx1"/>
              </a:solidFill>
            </a:endParaRPr>
          </a:p>
          <a:p>
            <a:pPr marL="285750" lvl="0" indent="-285750" algn="l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</a:rPr>
              <a:t>Proyectos de producción de energía de biomasa en México </a:t>
            </a:r>
          </a:p>
          <a:p>
            <a:pPr marL="285750" lvl="0" indent="-285750" algn="l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Conclusion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C3F8A5-59FC-4880-9C7C-20D83B23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2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A2CCC1-8B12-423B-93D1-F548FA98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419" sz="2400" dirty="0">
                <a:solidFill>
                  <a:schemeClr val="tx1"/>
                </a:solidFill>
              </a:rPr>
              <a:t>La energía en contexto: Panorama del uso de energía y problemas relacionados </a:t>
            </a:r>
            <a:endParaRPr lang="es-ES" sz="2400" dirty="0"/>
          </a:p>
        </p:txBody>
      </p:sp>
      <p:pic>
        <p:nvPicPr>
          <p:cNvPr id="9" name="Marcador de contenido 8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188C8403-B384-4B58-891D-12DF08589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586" y="1596576"/>
            <a:ext cx="7984827" cy="5098864"/>
          </a:xfr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45E530-3B4A-4F20-9FBB-25EBC0CC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6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BD8035-A6A3-481C-9C09-2EFB37B2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903238-C5BD-43C3-A272-C52E65EB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51" y="569088"/>
            <a:ext cx="4937824" cy="505884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53C5BDC-4F33-4A96-B670-FBFB63BC2434}"/>
              </a:ext>
            </a:extLst>
          </p:cNvPr>
          <p:cNvSpPr txBox="1"/>
          <p:nvPr/>
        </p:nvSpPr>
        <p:spPr>
          <a:xfrm>
            <a:off x="227351" y="6039471"/>
            <a:ext cx="465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Países con mayor desarrollo consumen mayor cantidad de energía</a:t>
            </a:r>
            <a:endParaRPr lang="es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4E3505-C1E3-4975-8D1D-C191AC9DC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780" y="569088"/>
            <a:ext cx="5905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8930219F-33A2-48D2-A8EF-CAAFFD86A9F7}"/>
              </a:ext>
            </a:extLst>
          </p:cNvPr>
          <p:cNvSpPr/>
          <p:nvPr/>
        </p:nvSpPr>
        <p:spPr>
          <a:xfrm>
            <a:off x="5576887" y="3318627"/>
            <a:ext cx="5709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Concentración</a:t>
            </a:r>
            <a:r>
              <a:rPr lang="en-US" sz="1200" dirty="0"/>
              <a:t> de CO</a:t>
            </a:r>
            <a:r>
              <a:rPr lang="en-US" sz="1200" baseline="-25000" dirty="0"/>
              <a:t>2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la </a:t>
            </a:r>
            <a:r>
              <a:rPr lang="en-US" sz="1200" dirty="0" err="1"/>
              <a:t>atmósfera</a:t>
            </a:r>
            <a:r>
              <a:rPr lang="en-US" sz="1200" dirty="0"/>
              <a:t> </a:t>
            </a:r>
            <a:r>
              <a:rPr lang="en-US" sz="1200" dirty="0" err="1"/>
              <a:t>observatorio</a:t>
            </a:r>
            <a:r>
              <a:rPr lang="en-US" sz="1200" dirty="0"/>
              <a:t> de NOAA’s </a:t>
            </a:r>
            <a:r>
              <a:rPr lang="en-US" sz="1200" dirty="0" err="1"/>
              <a:t>Maluna</a:t>
            </a:r>
            <a:endParaRPr lang="es-ES" sz="1200" dirty="0"/>
          </a:p>
        </p:txBody>
      </p:sp>
      <p:pic>
        <p:nvPicPr>
          <p:cNvPr id="1030" name="Picture 6" descr="animated environmental pollution - Google Search | Earth ...">
            <a:extLst>
              <a:ext uri="{FF2B5EF4-FFF2-40B4-BE49-F238E27FC236}">
                <a16:creationId xmlns:a16="http://schemas.microsoft.com/office/drawing/2014/main" id="{6491AF4A-AFFA-4CE2-808E-5F72E1C8131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3765944"/>
            <a:ext cx="60960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DF742240-D5FD-4DC0-8C48-58606E91B806}"/>
              </a:ext>
            </a:extLst>
          </p:cNvPr>
          <p:cNvSpPr/>
          <p:nvPr/>
        </p:nvSpPr>
        <p:spPr>
          <a:xfrm>
            <a:off x="5771197" y="6408803"/>
            <a:ext cx="5709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Distribución</a:t>
            </a:r>
            <a:r>
              <a:rPr lang="en-US" sz="1200" dirty="0"/>
              <a:t> de la </a:t>
            </a:r>
            <a:r>
              <a:rPr lang="en-US" sz="1200" dirty="0" err="1"/>
              <a:t>contaminación</a:t>
            </a:r>
            <a:r>
              <a:rPr lang="en-US" sz="1200" dirty="0"/>
              <a:t> (</a:t>
            </a:r>
            <a:r>
              <a:rPr lang="en-US" sz="1200" dirty="0" err="1"/>
              <a:t>sustancias</a:t>
            </a:r>
            <a:r>
              <a:rPr lang="en-US" sz="1200" dirty="0"/>
              <a:t> </a:t>
            </a:r>
            <a:r>
              <a:rPr lang="en-US" sz="1200" dirty="0" err="1"/>
              <a:t>seleccionadas</a:t>
            </a:r>
            <a:r>
              <a:rPr lang="en-US" sz="1200" dirty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36302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cuerdo de París - Comunicado de la Presidencia de la República ...">
            <a:extLst>
              <a:ext uri="{FF2B5EF4-FFF2-40B4-BE49-F238E27FC236}">
                <a16:creationId xmlns:a16="http://schemas.microsoft.com/office/drawing/2014/main" id="{849A6884-EE5E-48F4-9CDC-F3D12FE02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46" y="1360758"/>
            <a:ext cx="4407756" cy="248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E35050E-1665-499E-B9D9-A0EA9DFD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>
                <a:solidFill>
                  <a:schemeClr val="tx1"/>
                </a:solidFill>
              </a:rPr>
              <a:t>Opciones de cambio y respuestas al uso de energía 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F71D6F-093D-42F7-98BA-D5255B4F3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1" y="1360758"/>
            <a:ext cx="10628160" cy="3363642"/>
          </a:xfrm>
        </p:spPr>
        <p:txBody>
          <a:bodyPr>
            <a:normAutofit fontScale="92500" lnSpcReduction="10000"/>
          </a:bodyPr>
          <a:lstStyle/>
          <a:p>
            <a:r>
              <a:rPr lang="es-419" dirty="0"/>
              <a:t>Uso de fuentes de energía que no aumenten la cantidad de gases de efecto invernadero</a:t>
            </a:r>
          </a:p>
          <a:p>
            <a:r>
              <a:rPr lang="es-419" dirty="0"/>
              <a:t>Innovación tecnológica que permita construir aparatos de menor consumo energético </a:t>
            </a:r>
          </a:p>
          <a:p>
            <a:r>
              <a:rPr lang="es-419" dirty="0"/>
              <a:t>Cambios en el estilo de vida</a:t>
            </a:r>
          </a:p>
          <a:p>
            <a:endParaRPr lang="es-419" dirty="0"/>
          </a:p>
          <a:p>
            <a:r>
              <a:rPr lang="es-419" dirty="0"/>
              <a:t>Barreras </a:t>
            </a:r>
          </a:p>
          <a:p>
            <a:r>
              <a:rPr lang="es-419" dirty="0"/>
              <a:t>Costos: Investigación, infraestructura</a:t>
            </a:r>
          </a:p>
          <a:p>
            <a:r>
              <a:rPr lang="es-419" dirty="0"/>
              <a:t>Inercia</a:t>
            </a:r>
          </a:p>
          <a:p>
            <a:r>
              <a:rPr lang="es-419" dirty="0"/>
              <a:t>Falta de capacitación </a:t>
            </a: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1538637-1901-4D6E-9C86-624EA30F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Comparando LED vs CFL vs bombillas incandescentes - TYD ...">
            <a:extLst>
              <a:ext uri="{FF2B5EF4-FFF2-40B4-BE49-F238E27FC236}">
                <a16:creationId xmlns:a16="http://schemas.microsoft.com/office/drawing/2014/main" id="{E77E7360-FAA8-4444-8F34-F2FB8DE5C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2" b="9852"/>
          <a:stretch/>
        </p:blipFill>
        <p:spPr bwMode="auto">
          <a:xfrm>
            <a:off x="4883786" y="4123857"/>
            <a:ext cx="6187439" cy="24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64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C4680-E8AE-45CE-9C67-CB1AD44F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dirty="0">
                <a:solidFill>
                  <a:schemeClr val="tx1"/>
                </a:solidFill>
              </a:rPr>
              <a:t>Sustentabilidad y energía ¿Tecnologías limpias? 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0451DC-8F71-4165-968B-B17A4D9EB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Sustentabilidad 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3287C5-08BC-4BC3-A369-96D5D1ED5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506" y="1488985"/>
            <a:ext cx="6264350" cy="1696853"/>
          </a:xfrm>
        </p:spPr>
        <p:txBody>
          <a:bodyPr/>
          <a:lstStyle/>
          <a:p>
            <a:r>
              <a:rPr lang="es-ES" dirty="0"/>
              <a:t>Satisfacer las necesidades de las generaciones actuales sin comprometer los recursos y oportunidades para el crecimiento y desarrollo de las generaciones futuras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C5C9A0F-E6B8-4E72-9710-D5910CB6C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4853" y="2739888"/>
            <a:ext cx="6264414" cy="685800"/>
          </a:xfrm>
        </p:spPr>
        <p:txBody>
          <a:bodyPr/>
          <a:lstStyle/>
          <a:p>
            <a:r>
              <a:rPr lang="es-419" dirty="0"/>
              <a:t>Tecnologías limpias</a:t>
            </a:r>
            <a:endParaRPr lang="es-ES" dirty="0"/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D0EBA5F1-126C-4F55-95C6-BE142628DE0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20138691"/>
              </p:ext>
            </p:extLst>
          </p:nvPr>
        </p:nvGraphicFramePr>
        <p:xfrm>
          <a:off x="3898901" y="3672163"/>
          <a:ext cx="5149850" cy="2556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A5B3D9-1D1D-4758-99BF-9CB40503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1" name="Marcador de contenido 8">
            <a:extLst>
              <a:ext uri="{FF2B5EF4-FFF2-40B4-BE49-F238E27FC236}">
                <a16:creationId xmlns:a16="http://schemas.microsoft.com/office/drawing/2014/main" id="{359FBEE3-2B98-44FC-B5FF-C0332E1B91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882338"/>
              </p:ext>
            </p:extLst>
          </p:nvPr>
        </p:nvGraphicFramePr>
        <p:xfrm>
          <a:off x="7894955" y="3640906"/>
          <a:ext cx="5149850" cy="2556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Signo más 11">
            <a:extLst>
              <a:ext uri="{FF2B5EF4-FFF2-40B4-BE49-F238E27FC236}">
                <a16:creationId xmlns:a16="http://schemas.microsoft.com/office/drawing/2014/main" id="{75E1EF42-4523-474B-9E64-65F55BC064F8}"/>
              </a:ext>
            </a:extLst>
          </p:cNvPr>
          <p:cNvSpPr/>
          <p:nvPr/>
        </p:nvSpPr>
        <p:spPr>
          <a:xfrm>
            <a:off x="8116290" y="4576261"/>
            <a:ext cx="751485" cy="685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87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3C75DA-E5C1-447F-BC81-DFD17D52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D4763896-0DBE-40F2-A179-852ED4B701B6}"/>
              </a:ext>
            </a:extLst>
          </p:cNvPr>
          <p:cNvSpPr txBox="1">
            <a:spLocks/>
          </p:cNvSpPr>
          <p:nvPr/>
        </p:nvSpPr>
        <p:spPr>
          <a:xfrm>
            <a:off x="600762" y="480060"/>
            <a:ext cx="5495238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2200" cap="all" dirty="0">
                <a:solidFill>
                  <a:schemeClr val="accent1"/>
                </a:solidFill>
              </a:rPr>
              <a:t>biodiésel</a:t>
            </a:r>
            <a:r>
              <a:rPr lang="es-419" dirty="0"/>
              <a:t> </a:t>
            </a:r>
            <a:endParaRPr lang="es-ES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212C5441-D36D-4355-9F9C-399ACA6F286C}"/>
              </a:ext>
            </a:extLst>
          </p:cNvPr>
          <p:cNvSpPr txBox="1">
            <a:spLocks/>
          </p:cNvSpPr>
          <p:nvPr/>
        </p:nvSpPr>
        <p:spPr>
          <a:xfrm>
            <a:off x="6096000" y="480060"/>
            <a:ext cx="5495238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2200" cap="all" dirty="0">
                <a:solidFill>
                  <a:schemeClr val="accent1"/>
                </a:solidFill>
              </a:rPr>
              <a:t>Automóviles eléctricos </a:t>
            </a:r>
            <a:r>
              <a:rPr lang="es-419" dirty="0"/>
              <a:t> </a:t>
            </a:r>
            <a:endParaRPr lang="es-ES" dirty="0"/>
          </a:p>
        </p:txBody>
      </p:sp>
      <p:pic>
        <p:nvPicPr>
          <p:cNvPr id="3076" name="Picture 4" descr="Biocombustible Vectores, Ilustraciones Y Gráficos - 123RF">
            <a:extLst>
              <a:ext uri="{FF2B5EF4-FFF2-40B4-BE49-F238E27FC236}">
                <a16:creationId xmlns:a16="http://schemas.microsoft.com/office/drawing/2014/main" id="{25263C20-42EC-4A0C-89ED-76623F583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14400"/>
            <a:ext cx="42862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5C827A7-CD05-43D6-A3CD-CB31E26F59A2}"/>
              </a:ext>
            </a:extLst>
          </p:cNvPr>
          <p:cNvSpPr txBox="1"/>
          <p:nvPr/>
        </p:nvSpPr>
        <p:spPr>
          <a:xfrm>
            <a:off x="423862" y="4133850"/>
            <a:ext cx="53816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2005- Uso obligatorio de biodiésel en la gasolina (5%) en Estados Unidos (</a:t>
            </a:r>
            <a:r>
              <a:rPr lang="es-419" sz="1600" dirty="0" err="1"/>
              <a:t>Clean</a:t>
            </a:r>
            <a:r>
              <a:rPr lang="es-419" sz="1600" dirty="0"/>
              <a:t> Energy </a:t>
            </a:r>
            <a:r>
              <a:rPr lang="es-419" sz="1600" dirty="0" err="1"/>
              <a:t>Act</a:t>
            </a:r>
            <a:r>
              <a:rPr lang="es-419" sz="1600" dirty="0"/>
              <a:t>)</a:t>
            </a:r>
          </a:p>
          <a:p>
            <a:endParaRPr lang="es-419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Problemas ambientales: Siembra masiva de cultivo</a:t>
            </a:r>
            <a:r>
              <a:rPr lang="es-ES" sz="1600" dirty="0"/>
              <a:t>s, uso de agua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Problemas sociales: Baja en la cantidad de maíz disponible para consumo humano y animal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Costo de infraestructura relacionada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Transición a obtener biodiésel a partir de otra materia prima</a:t>
            </a:r>
            <a:endParaRPr lang="es-419" sz="1600" dirty="0"/>
          </a:p>
        </p:txBody>
      </p:sp>
      <p:pic>
        <p:nvPicPr>
          <p:cNvPr id="3078" name="Picture 6" descr="Tesla destroys German critic's electric car prejudice after Model ...">
            <a:extLst>
              <a:ext uri="{FF2B5EF4-FFF2-40B4-BE49-F238E27FC236}">
                <a16:creationId xmlns:a16="http://schemas.microsoft.com/office/drawing/2014/main" id="{CAECAFCD-9F90-4E81-BBE3-71A65DC22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953" y="1209675"/>
            <a:ext cx="5461172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B5B9552-0C9C-4444-8D24-94C9F1FDE785}"/>
              </a:ext>
            </a:extLst>
          </p:cNvPr>
          <p:cNvSpPr txBox="1"/>
          <p:nvPr/>
        </p:nvSpPr>
        <p:spPr>
          <a:xfrm>
            <a:off x="6286500" y="4133849"/>
            <a:ext cx="53816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La mayoría de los fabricantes de automóviles tiene modelos eléctricos o híbridos</a:t>
            </a:r>
          </a:p>
          <a:p>
            <a:endParaRPr lang="es-419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Problemas ambientales: La mayor parte de la EE proviene de fuentes fósiles (combustóleo), necesidad de extraer minerales para baterías (Li)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Costo de infraestructura relacionada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Búsqueda de nuevas fuentes de energía</a:t>
            </a:r>
          </a:p>
        </p:txBody>
      </p:sp>
    </p:spTree>
    <p:extLst>
      <p:ext uri="{BB962C8B-B14F-4D97-AF65-F5344CB8AC3E}">
        <p14:creationId xmlns:p14="http://schemas.microsoft.com/office/powerpoint/2010/main" val="61023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1811512-CBAB-473F-AE6A-11B5EADB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>
                <a:solidFill>
                  <a:schemeClr val="tx1"/>
                </a:solidFill>
              </a:rPr>
              <a:t>Energía proveniente de la biomasa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F7003A-1951-405D-9075-6A8FB8119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14" y="2604030"/>
            <a:ext cx="5171668" cy="3158782"/>
          </a:xfrm>
        </p:spPr>
        <p:txBody>
          <a:bodyPr>
            <a:normAutofit/>
          </a:bodyPr>
          <a:lstStyle/>
          <a:p>
            <a:r>
              <a:rPr lang="es-419" dirty="0"/>
              <a:t>Utilizada desde el principio de la humanidad</a:t>
            </a:r>
          </a:p>
          <a:p>
            <a:r>
              <a:rPr lang="es-419" dirty="0"/>
              <a:t>Ampliamente disponible </a:t>
            </a:r>
          </a:p>
          <a:p>
            <a:r>
              <a:rPr lang="es-419" dirty="0"/>
              <a:t>Puede provocar agotamiento de recursos: agua, suelo</a:t>
            </a:r>
          </a:p>
          <a:p>
            <a:r>
              <a:rPr lang="es-419" dirty="0"/>
              <a:t>Bajo contenido energético </a:t>
            </a:r>
            <a:r>
              <a:rPr lang="es-ES" dirty="0"/>
              <a:t>~9 MJ/kg</a:t>
            </a:r>
          </a:p>
          <a:p>
            <a:r>
              <a:rPr lang="es-ES" dirty="0"/>
              <a:t>Costosa de cultivar y transportar</a:t>
            </a:r>
            <a:endParaRPr lang="es-419" dirty="0"/>
          </a:p>
          <a:p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E7E640D-546B-4CC3-8FC5-8CA27C95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9" name="Imagen 8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172414CE-E174-4727-B0FF-D6FC2FF91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84" t="27875" r="68725" b="31472"/>
          <a:stretch/>
        </p:blipFill>
        <p:spPr>
          <a:xfrm>
            <a:off x="7308624" y="3888677"/>
            <a:ext cx="3875631" cy="2613807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A07C826-F2C2-49D5-BF8C-C8024DC1B1A2}"/>
              </a:ext>
            </a:extLst>
          </p:cNvPr>
          <p:cNvSpPr/>
          <p:nvPr/>
        </p:nvSpPr>
        <p:spPr>
          <a:xfrm>
            <a:off x="962940" y="1386083"/>
            <a:ext cx="10602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/>
              <a:t>Cantidad de productos obtenidos por fotosíntesis, susceptibles de ser transformados en combustible útil para el hombre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A8B3C1A-FA61-430E-AFD1-9C030468CEF1}"/>
              </a:ext>
            </a:extLst>
          </p:cNvPr>
          <p:cNvSpPr/>
          <p:nvPr/>
        </p:nvSpPr>
        <p:spPr>
          <a:xfrm>
            <a:off x="7899679" y="2632594"/>
            <a:ext cx="4096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La fotosíntesis extrae alrededor de ~300 EJ/año en la biomasa ≈ 90% consumo humano</a:t>
            </a:r>
          </a:p>
        </p:txBody>
      </p:sp>
      <p:sp>
        <p:nvSpPr>
          <p:cNvPr id="7" name="Sol 6">
            <a:extLst>
              <a:ext uri="{FF2B5EF4-FFF2-40B4-BE49-F238E27FC236}">
                <a16:creationId xmlns:a16="http://schemas.microsoft.com/office/drawing/2014/main" id="{C7ACA297-10CD-44FD-9F01-937BB969091C}"/>
              </a:ext>
            </a:extLst>
          </p:cNvPr>
          <p:cNvSpPr/>
          <p:nvPr/>
        </p:nvSpPr>
        <p:spPr>
          <a:xfrm>
            <a:off x="6378135" y="2343018"/>
            <a:ext cx="1371600" cy="123505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6AEDD50D-35EF-43A8-B56E-F72383FB63E8}"/>
              </a:ext>
            </a:extLst>
          </p:cNvPr>
          <p:cNvSpPr txBox="1">
            <a:spLocks/>
          </p:cNvSpPr>
          <p:nvPr/>
        </p:nvSpPr>
        <p:spPr>
          <a:xfrm>
            <a:off x="782062" y="3964969"/>
            <a:ext cx="6281873" cy="84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765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30AF3-909A-49CA-B40F-AF13532B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>
                <a:solidFill>
                  <a:schemeClr val="tx1"/>
                </a:solidFill>
              </a:rPr>
              <a:t>Biogás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87D4E6-C751-4523-8F7A-3FED068D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BB6ADF-5621-4D12-82D3-7E0A600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4100" name="Picture 4" descr="Lo básico para entender el biogás: sus usos y beneficios">
            <a:extLst>
              <a:ext uri="{FF2B5EF4-FFF2-40B4-BE49-F238E27FC236}">
                <a16:creationId xmlns:a16="http://schemas.microsoft.com/office/drawing/2014/main" id="{B978118A-BB07-4991-B093-DBA4E033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55" y="1719749"/>
            <a:ext cx="7127334" cy="471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A3225D3-BF38-4899-92D2-77D493610B22}"/>
              </a:ext>
            </a:extLst>
          </p:cNvPr>
          <p:cNvSpPr txBox="1"/>
          <p:nvPr/>
        </p:nvSpPr>
        <p:spPr>
          <a:xfrm>
            <a:off x="7919015" y="2822833"/>
            <a:ext cx="39491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Metano + dióxido de carbono + otros gases</a:t>
            </a:r>
          </a:p>
          <a:p>
            <a:pPr algn="ctr"/>
            <a:r>
              <a:rPr lang="es-ES" dirty="0"/>
              <a:t>4,700 a 5,500 kcal/m</a:t>
            </a:r>
            <a:r>
              <a:rPr lang="es-ES" baseline="30000" dirty="0"/>
              <a:t>3</a:t>
            </a:r>
          </a:p>
          <a:p>
            <a:pPr algn="ctr"/>
            <a:r>
              <a:rPr lang="es-ES" dirty="0"/>
              <a:t>(Diésel 9, 156, 000 kcal/m</a:t>
            </a:r>
            <a:r>
              <a:rPr lang="es-ES" baseline="30000" dirty="0"/>
              <a:t>3 </a:t>
            </a:r>
            <a:r>
              <a:rPr lang="es-ES" dirty="0"/>
              <a:t>– líquido) </a:t>
            </a:r>
          </a:p>
          <a:p>
            <a:pPr algn="ctr"/>
            <a:endParaRPr lang="es-ES" baseline="30000" dirty="0"/>
          </a:p>
        </p:txBody>
      </p:sp>
    </p:spTree>
    <p:extLst>
      <p:ext uri="{BB962C8B-B14F-4D97-AF65-F5344CB8AC3E}">
        <p14:creationId xmlns:p14="http://schemas.microsoft.com/office/powerpoint/2010/main" val="268131030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Panorámica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Wingdings</vt:lpstr>
      <vt:lpstr>Atlas</vt:lpstr>
      <vt:lpstr>La energía en contexto: Panorama del uso de energía y problemas relacionados </vt:lpstr>
      <vt:lpstr>Contenido</vt:lpstr>
      <vt:lpstr>La energía en contexto: Panorama del uso de energía y problemas relacionados </vt:lpstr>
      <vt:lpstr>Presentación de PowerPoint</vt:lpstr>
      <vt:lpstr>Opciones de cambio y respuestas al uso de energía </vt:lpstr>
      <vt:lpstr>Sustentabilidad y energía ¿Tecnologías limpias? </vt:lpstr>
      <vt:lpstr>Presentación de PowerPoint</vt:lpstr>
      <vt:lpstr>Energía proveniente de la biomasa </vt:lpstr>
      <vt:lpstr>Biogás</vt:lpstr>
      <vt:lpstr>Combustibles líquidos a partir de biomasa </vt:lpstr>
      <vt:lpstr>Proyectos de producción de energía de biomasa en México 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energía en contexto: Panorama del uso de energía y problemas relacionados</dc:title>
  <dc:creator>aline villarreal medina</dc:creator>
  <cp:lastModifiedBy>ALINE VILLARREAL MEDINA</cp:lastModifiedBy>
  <cp:revision>12</cp:revision>
  <dcterms:created xsi:type="dcterms:W3CDTF">2020-05-11T14:47:30Z</dcterms:created>
  <dcterms:modified xsi:type="dcterms:W3CDTF">2020-05-12T00:11:38Z</dcterms:modified>
</cp:coreProperties>
</file>