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Overlock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Teko"/>
      <p:regular r:id="rId49"/>
      <p:bold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Proxima Nova Semibold"/>
      <p:regular r:id="rId55"/>
      <p:bold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Overlock-bold.fntdata"/><Relationship Id="rId41" Type="http://schemas.openxmlformats.org/officeDocument/2006/relationships/font" Target="fonts/Overlock-regular.fntdata"/><Relationship Id="rId44" Type="http://schemas.openxmlformats.org/officeDocument/2006/relationships/font" Target="fonts/Overlock-boldItalic.fntdata"/><Relationship Id="rId43" Type="http://schemas.openxmlformats.org/officeDocument/2006/relationships/font" Target="fonts/Overlock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Tek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Teko-bold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.fntdata"/><Relationship Id="rId15" Type="http://schemas.openxmlformats.org/officeDocument/2006/relationships/slide" Target="slides/slide9.xml"/><Relationship Id="rId59" Type="http://schemas.openxmlformats.org/officeDocument/2006/relationships/font" Target="fonts/OpenSans-bold.fntdata"/><Relationship Id="rId14" Type="http://schemas.openxmlformats.org/officeDocument/2006/relationships/slide" Target="slides/slide8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60936d57c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b60936d57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b60936d57c_2_1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b60936d57c_2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b60936d57c_2_10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b60936d57c_2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60936d57c_2_1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gb60936d57c_2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b60936d57c_2_1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3" name="Google Shape;1393;gb60936d57c_2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60936d57c_2_1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3" name="Google Shape;1493;gb60936d57c_2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b60936d57c_2_1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gb60936d57c_2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b60936d57c_2_1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0" name="Google Shape;1630;gb60936d57c_2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b60936d57c_2_1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5" name="Google Shape;1635;gb60936d57c_2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b60936d57c_2_1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8" name="Google Shape;1668;gb60936d57c_2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b60936d57c_2_25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0" name="Google Shape;1860;gb60936d57c_2_2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60936d57c_2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b60936d57c_2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b60936d57c_2_17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1" name="Google Shape;1891;gb60936d57c_2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b60936d57c_2_17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9" name="Google Shape;1899;gb60936d57c_2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60936d57c_2_17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6" name="Google Shape;1906;gb60936d57c_2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b60936d57c_2_25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7" name="Google Shape;1917;gb60936d57c_2_2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60936d57c_2_2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7" name="Google Shape;1927;gb60936d57c_2_2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b60936d57c_2_1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8" name="Google Shape;1938;gb60936d57c_2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b60936d57c_2_18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gb60936d57c_2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b60936d57c_2_19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gb60936d57c_2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b60936d57c_2_2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0" name="Google Shape;2240;gb60936d57c_2_2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b60936d57c_2_27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7" name="Google Shape;2247;gb60936d57c_2_2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60936d57c_2_6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b60936d57c_2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b60936d57c_2_2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5" name="Google Shape;2255;gb60936d57c_2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60936d57c_2_2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6" name="Google Shape;2386;gb60936d57c_2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b6120a4aad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3" name="Google Shape;2393;gb6120a4aad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b6120a4aad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0" name="Google Shape;2420;gb6120a4aa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b60936d57c_2_27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5" name="Google Shape;2455;gb60936d57c_2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60936d57c_2_6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b60936d57c_2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60936d57c_2_7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b60936d57c_2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b60936d57c_2_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b60936d57c_2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60936d57c_2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b60936d57c_2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60936d57c_2_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gb60936d57c_2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b60936d57c_2_9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b60936d57c_2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0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 rot="2474111">
            <a:off x="47792" y="4441255"/>
            <a:ext cx="302401" cy="1512617"/>
            <a:chOff x="6244300" y="1495000"/>
            <a:chExt cx="297150" cy="1486350"/>
          </a:xfrm>
        </p:grpSpPr>
        <p:sp>
          <p:nvSpPr>
            <p:cNvPr id="58" name="Google Shape;58;p16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684300" y="3209544"/>
            <a:ext cx="18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title"/>
          </p:nvPr>
        </p:nvSpPr>
        <p:spPr>
          <a:xfrm>
            <a:off x="685800" y="1655064"/>
            <a:ext cx="1828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1" name="Google Shape;71;p16"/>
          <p:cNvSpPr txBox="1"/>
          <p:nvPr>
            <p:ph idx="3" type="subTitle"/>
          </p:nvPr>
        </p:nvSpPr>
        <p:spPr>
          <a:xfrm>
            <a:off x="685800" y="36792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4" type="subTitle"/>
          </p:nvPr>
        </p:nvSpPr>
        <p:spPr>
          <a:xfrm>
            <a:off x="2665500" y="3209544"/>
            <a:ext cx="18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5" type="title"/>
          </p:nvPr>
        </p:nvSpPr>
        <p:spPr>
          <a:xfrm>
            <a:off x="2667000" y="1655064"/>
            <a:ext cx="1828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4" name="Google Shape;74;p16"/>
          <p:cNvSpPr txBox="1"/>
          <p:nvPr>
            <p:ph idx="6" type="subTitle"/>
          </p:nvPr>
        </p:nvSpPr>
        <p:spPr>
          <a:xfrm>
            <a:off x="2667000" y="36792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7" type="subTitle"/>
          </p:nvPr>
        </p:nvSpPr>
        <p:spPr>
          <a:xfrm>
            <a:off x="4646700" y="3209544"/>
            <a:ext cx="18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8" type="title"/>
          </p:nvPr>
        </p:nvSpPr>
        <p:spPr>
          <a:xfrm>
            <a:off x="4648200" y="1655064"/>
            <a:ext cx="1828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7" name="Google Shape;77;p16"/>
          <p:cNvSpPr txBox="1"/>
          <p:nvPr>
            <p:ph idx="9" type="subTitle"/>
          </p:nvPr>
        </p:nvSpPr>
        <p:spPr>
          <a:xfrm>
            <a:off x="4648200" y="36792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3" type="subTitle"/>
          </p:nvPr>
        </p:nvSpPr>
        <p:spPr>
          <a:xfrm>
            <a:off x="6627900" y="3209544"/>
            <a:ext cx="18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4" type="title"/>
          </p:nvPr>
        </p:nvSpPr>
        <p:spPr>
          <a:xfrm>
            <a:off x="6629400" y="1655064"/>
            <a:ext cx="1828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0" name="Google Shape;80;p16"/>
          <p:cNvSpPr txBox="1"/>
          <p:nvPr>
            <p:ph idx="15" type="subTitle"/>
          </p:nvPr>
        </p:nvSpPr>
        <p:spPr>
          <a:xfrm>
            <a:off x="6629400" y="36792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flipH="1">
            <a:off x="7812000" y="-46964"/>
            <a:ext cx="1377162" cy="1354245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>
            <a:off x="7812000" y="973653"/>
            <a:ext cx="1377162" cy="1354198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itles ">
  <p:cSld name="CUSTOM_2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flipH="1">
            <a:off x="3124775" y="-57150"/>
            <a:ext cx="11887200" cy="5257800"/>
          </a:xfrm>
          <a:prstGeom prst="parallelogram">
            <a:avLst>
              <a:gd fmla="val 5468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992775" y="1882750"/>
            <a:ext cx="343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992775" y="2532900"/>
            <a:ext cx="343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707999" y="1870444"/>
            <a:ext cx="3072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eko"/>
              <a:buNone/>
              <a:defRPr b="0" i="0" sz="37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707999" y="2532888"/>
            <a:ext cx="3071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13225" y="1478280"/>
            <a:ext cx="50292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13225" y="3136392"/>
            <a:ext cx="50292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2" name="Google Shape;92;p18"/>
          <p:cNvGrpSpPr/>
          <p:nvPr/>
        </p:nvGrpSpPr>
        <p:grpSpPr>
          <a:xfrm>
            <a:off x="8238488" y="539500"/>
            <a:ext cx="192275" cy="191500"/>
            <a:chOff x="8334638" y="4503675"/>
            <a:chExt cx="192275" cy="191500"/>
          </a:xfrm>
        </p:grpSpPr>
        <p:sp>
          <p:nvSpPr>
            <p:cNvPr id="93" name="Google Shape;93;p18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8"/>
          <p:cNvGrpSpPr/>
          <p:nvPr/>
        </p:nvGrpSpPr>
        <p:grpSpPr>
          <a:xfrm rot="1657205">
            <a:off x="77431" y="3412647"/>
            <a:ext cx="302402" cy="1512618"/>
            <a:chOff x="6244300" y="1495000"/>
            <a:chExt cx="297150" cy="1486350"/>
          </a:xfrm>
        </p:grpSpPr>
        <p:sp>
          <p:nvSpPr>
            <p:cNvPr id="96" name="Google Shape;96;p18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3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 rot="10800000">
            <a:off x="8430779" y="4491904"/>
            <a:ext cx="755296" cy="725371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 rot="10800000">
            <a:off x="8430779" y="3945263"/>
            <a:ext cx="755296" cy="72534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-38725" y="-43925"/>
            <a:ext cx="755296" cy="729737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-38725" y="506019"/>
            <a:ext cx="755296" cy="729712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828800" y="1938528"/>
            <a:ext cx="54864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802625" y="2832328"/>
            <a:ext cx="5486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4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-38725" y="-40225"/>
            <a:ext cx="755296" cy="727590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-38725" y="508128"/>
            <a:ext cx="755296" cy="72756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713225" y="1862325"/>
            <a:ext cx="3657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13225" y="2756125"/>
            <a:ext cx="3657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94175" y="393192"/>
            <a:ext cx="7736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title"/>
          </p:nvPr>
        </p:nvSpPr>
        <p:spPr>
          <a:xfrm>
            <a:off x="713225" y="2295144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713225" y="2681478"/>
            <a:ext cx="2286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3" type="title"/>
          </p:nvPr>
        </p:nvSpPr>
        <p:spPr>
          <a:xfrm>
            <a:off x="3448075" y="229743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4" type="subTitle"/>
          </p:nvPr>
        </p:nvSpPr>
        <p:spPr>
          <a:xfrm>
            <a:off x="3447975" y="2681478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1"/>
          <p:cNvSpPr/>
          <p:nvPr/>
        </p:nvSpPr>
        <p:spPr>
          <a:xfrm rot="10800000">
            <a:off x="7106725" y="3141373"/>
            <a:ext cx="2113468" cy="2078327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 rot="10800000">
            <a:off x="7106725" y="1608824"/>
            <a:ext cx="2113468" cy="207825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713213" y="4135953"/>
            <a:ext cx="86491" cy="463465"/>
            <a:chOff x="7193125" y="2189328"/>
            <a:chExt cx="86491" cy="463465"/>
          </a:xfrm>
        </p:grpSpPr>
        <p:sp>
          <p:nvSpPr>
            <p:cNvPr id="127" name="Google Shape;127;p21"/>
            <p:cNvSpPr/>
            <p:nvPr/>
          </p:nvSpPr>
          <p:spPr>
            <a:xfrm>
              <a:off x="7193125" y="2189328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1"/>
                  </a:moveTo>
                  <a:lnTo>
                    <a:pt x="0" y="1338"/>
                  </a:lnTo>
                  <a:lnTo>
                    <a:pt x="1368" y="267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193125" y="2315647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194084" y="2441933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1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193125" y="2567261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0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 flipH="1">
            <a:off x="1929650" y="-57150"/>
            <a:ext cx="11887200" cy="5257800"/>
          </a:xfrm>
          <a:prstGeom prst="parallelogram">
            <a:avLst>
              <a:gd fmla="val 546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2"/>
          <p:cNvGrpSpPr/>
          <p:nvPr/>
        </p:nvGrpSpPr>
        <p:grpSpPr>
          <a:xfrm rot="-1634692">
            <a:off x="3665490" y="3177178"/>
            <a:ext cx="302411" cy="1512668"/>
            <a:chOff x="6244300" y="1495000"/>
            <a:chExt cx="297150" cy="1486350"/>
          </a:xfrm>
        </p:grpSpPr>
        <p:sp>
          <p:nvSpPr>
            <p:cNvPr id="134" name="Google Shape;134;p22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2"/>
          <p:cNvSpPr txBox="1"/>
          <p:nvPr>
            <p:ph type="title"/>
          </p:nvPr>
        </p:nvSpPr>
        <p:spPr>
          <a:xfrm>
            <a:off x="4524375" y="2046911"/>
            <a:ext cx="3919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6016425" y="2871216"/>
            <a:ext cx="2427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2" type="title"/>
          </p:nvPr>
        </p:nvSpPr>
        <p:spPr>
          <a:xfrm>
            <a:off x="714925" y="1316736"/>
            <a:ext cx="22323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7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13213" y="393192"/>
            <a:ext cx="502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713225" y="1536234"/>
            <a:ext cx="4572000" cy="2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3"/>
          <p:cNvSpPr/>
          <p:nvPr/>
        </p:nvSpPr>
        <p:spPr>
          <a:xfrm rot="10800000">
            <a:off x="7030519" y="3110905"/>
            <a:ext cx="2172731" cy="2110970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 rot="10800000">
            <a:off x="7030519" y="1395546"/>
            <a:ext cx="2172731" cy="2110896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3"/>
          <p:cNvGrpSpPr/>
          <p:nvPr/>
        </p:nvGrpSpPr>
        <p:grpSpPr>
          <a:xfrm>
            <a:off x="713230" y="4074671"/>
            <a:ext cx="624999" cy="538211"/>
            <a:chOff x="8143525" y="292138"/>
            <a:chExt cx="574500" cy="494725"/>
          </a:xfrm>
        </p:grpSpPr>
        <p:sp>
          <p:nvSpPr>
            <p:cNvPr id="153" name="Google Shape;153;p23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3"/>
          <p:cNvGrpSpPr/>
          <p:nvPr/>
        </p:nvGrpSpPr>
        <p:grpSpPr>
          <a:xfrm>
            <a:off x="8238488" y="539500"/>
            <a:ext cx="192275" cy="191500"/>
            <a:chOff x="8334638" y="4503675"/>
            <a:chExt cx="192275" cy="191500"/>
          </a:xfrm>
        </p:grpSpPr>
        <p:sp>
          <p:nvSpPr>
            <p:cNvPr id="174" name="Google Shape;174;p23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9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1176806" y="3608184"/>
            <a:ext cx="15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2" type="subTitle"/>
          </p:nvPr>
        </p:nvSpPr>
        <p:spPr>
          <a:xfrm>
            <a:off x="2935376" y="3608184"/>
            <a:ext cx="15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3" type="subTitle"/>
          </p:nvPr>
        </p:nvSpPr>
        <p:spPr>
          <a:xfrm>
            <a:off x="4683692" y="3607290"/>
            <a:ext cx="15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4" type="subTitle"/>
          </p:nvPr>
        </p:nvSpPr>
        <p:spPr>
          <a:xfrm>
            <a:off x="6425970" y="3607290"/>
            <a:ext cx="15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24"/>
          <p:cNvGrpSpPr/>
          <p:nvPr/>
        </p:nvGrpSpPr>
        <p:grpSpPr>
          <a:xfrm rot="-3031871">
            <a:off x="8907055" y="4395809"/>
            <a:ext cx="297123" cy="1486214"/>
            <a:chOff x="6244300" y="1495000"/>
            <a:chExt cx="297150" cy="1486350"/>
          </a:xfrm>
        </p:grpSpPr>
        <p:sp>
          <p:nvSpPr>
            <p:cNvPr id="183" name="Google Shape;183;p24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solidFill>
              <a:schemeClr val="accent3"/>
            </a:solidFill>
            <a:ln cap="flat" cmpd="sng" w="47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4"/>
          <p:cNvSpPr/>
          <p:nvPr/>
        </p:nvSpPr>
        <p:spPr>
          <a:xfrm>
            <a:off x="-89550" y="-36576"/>
            <a:ext cx="763322" cy="750569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-89550" y="529097"/>
            <a:ext cx="763322" cy="750543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590807" y="4476513"/>
            <a:ext cx="244833" cy="245824"/>
            <a:chOff x="7973282" y="2495376"/>
            <a:chExt cx="244833" cy="245824"/>
          </a:xfrm>
        </p:grpSpPr>
        <p:sp>
          <p:nvSpPr>
            <p:cNvPr id="196" name="Google Shape;196;p24"/>
            <p:cNvSpPr/>
            <p:nvPr/>
          </p:nvSpPr>
          <p:spPr>
            <a:xfrm>
              <a:off x="7973282" y="2496335"/>
              <a:ext cx="244833" cy="244865"/>
            </a:xfrm>
            <a:custGeom>
              <a:rect b="b" l="l" r="r" t="t"/>
              <a:pathLst>
                <a:path extrusionOk="0" h="7661" w="7660">
                  <a:moveTo>
                    <a:pt x="5775" y="1"/>
                  </a:moveTo>
                  <a:lnTo>
                    <a:pt x="0" y="5776"/>
                  </a:lnTo>
                  <a:lnTo>
                    <a:pt x="1885" y="7660"/>
                  </a:lnTo>
                  <a:lnTo>
                    <a:pt x="7660" y="188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7973282" y="2495376"/>
              <a:ext cx="244833" cy="244865"/>
            </a:xfrm>
            <a:custGeom>
              <a:rect b="b" l="l" r="r" t="t"/>
              <a:pathLst>
                <a:path extrusionOk="0" h="7661" w="7660">
                  <a:moveTo>
                    <a:pt x="1885" y="0"/>
                  </a:moveTo>
                  <a:lnTo>
                    <a:pt x="0" y="1855"/>
                  </a:lnTo>
                  <a:lnTo>
                    <a:pt x="5775" y="7660"/>
                  </a:lnTo>
                  <a:lnTo>
                    <a:pt x="7660" y="5776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4"/>
          <p:cNvGrpSpPr/>
          <p:nvPr/>
        </p:nvGrpSpPr>
        <p:grpSpPr>
          <a:xfrm>
            <a:off x="8387525" y="525416"/>
            <a:ext cx="86491" cy="463465"/>
            <a:chOff x="7193125" y="2189328"/>
            <a:chExt cx="86491" cy="463465"/>
          </a:xfrm>
        </p:grpSpPr>
        <p:sp>
          <p:nvSpPr>
            <p:cNvPr id="199" name="Google Shape;199;p24"/>
            <p:cNvSpPr/>
            <p:nvPr/>
          </p:nvSpPr>
          <p:spPr>
            <a:xfrm>
              <a:off x="7193125" y="2189328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1"/>
                  </a:moveTo>
                  <a:lnTo>
                    <a:pt x="0" y="1338"/>
                  </a:lnTo>
                  <a:lnTo>
                    <a:pt x="1368" y="267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193125" y="2315647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194084" y="2441933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1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193125" y="2567261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0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1176800" y="3170176"/>
            <a:ext cx="1554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None/>
              <a:defRPr b="0" i="0" sz="14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2935373" y="3170176"/>
            <a:ext cx="1554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4683691" y="3169724"/>
            <a:ext cx="1554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6425972" y="3169724"/>
            <a:ext cx="1554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5"/>
          <p:cNvGrpSpPr/>
          <p:nvPr/>
        </p:nvGrpSpPr>
        <p:grpSpPr>
          <a:xfrm flipH="1" rot="10800000">
            <a:off x="713213" y="539488"/>
            <a:ext cx="192275" cy="191500"/>
            <a:chOff x="8334638" y="4503675"/>
            <a:chExt cx="192275" cy="191500"/>
          </a:xfrm>
        </p:grpSpPr>
        <p:sp>
          <p:nvSpPr>
            <p:cNvPr id="209" name="Google Shape;209;p25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 flipH="1" rot="10800000">
            <a:off x="7856300" y="539500"/>
            <a:ext cx="574500" cy="494725"/>
            <a:chOff x="8143525" y="292138"/>
            <a:chExt cx="574500" cy="494725"/>
          </a:xfrm>
        </p:grpSpPr>
        <p:sp>
          <p:nvSpPr>
            <p:cNvPr id="212" name="Google Shape;212;p25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 rot="10800000">
            <a:off x="8430847" y="4469454"/>
            <a:ext cx="773928" cy="745271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 rot="10800000">
            <a:off x="8430847" y="3907804"/>
            <a:ext cx="773928" cy="74524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6"/>
          <p:cNvGrpSpPr/>
          <p:nvPr/>
        </p:nvGrpSpPr>
        <p:grpSpPr>
          <a:xfrm>
            <a:off x="8344288" y="4135953"/>
            <a:ext cx="86491" cy="463465"/>
            <a:chOff x="7193125" y="2189328"/>
            <a:chExt cx="86491" cy="463465"/>
          </a:xfrm>
        </p:grpSpPr>
        <p:sp>
          <p:nvSpPr>
            <p:cNvPr id="237" name="Google Shape;237;p26"/>
            <p:cNvSpPr/>
            <p:nvPr/>
          </p:nvSpPr>
          <p:spPr>
            <a:xfrm>
              <a:off x="7193125" y="2189328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1"/>
                  </a:moveTo>
                  <a:lnTo>
                    <a:pt x="0" y="1338"/>
                  </a:lnTo>
                  <a:lnTo>
                    <a:pt x="1368" y="267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7193125" y="2315647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7194084" y="2441933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1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193125" y="2567261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0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724288" y="4135953"/>
            <a:ext cx="86491" cy="463465"/>
            <a:chOff x="7193125" y="2189328"/>
            <a:chExt cx="86491" cy="463465"/>
          </a:xfrm>
        </p:grpSpPr>
        <p:sp>
          <p:nvSpPr>
            <p:cNvPr id="242" name="Google Shape;242;p26"/>
            <p:cNvSpPr/>
            <p:nvPr/>
          </p:nvSpPr>
          <p:spPr>
            <a:xfrm>
              <a:off x="7193125" y="2189328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1"/>
                  </a:moveTo>
                  <a:lnTo>
                    <a:pt x="0" y="1338"/>
                  </a:lnTo>
                  <a:lnTo>
                    <a:pt x="1368" y="267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193125" y="2315647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194084" y="2441933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1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193125" y="2567261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0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26"/>
          <p:cNvSpPr txBox="1"/>
          <p:nvPr>
            <p:ph type="title"/>
          </p:nvPr>
        </p:nvSpPr>
        <p:spPr>
          <a:xfrm>
            <a:off x="4617720" y="3291840"/>
            <a:ext cx="3831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26"/>
          <p:cNvSpPr txBox="1"/>
          <p:nvPr>
            <p:ph idx="1" type="subTitle"/>
          </p:nvPr>
        </p:nvSpPr>
        <p:spPr>
          <a:xfrm>
            <a:off x="4612500" y="4295275"/>
            <a:ext cx="3831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 flipH="1" rot="10800000">
            <a:off x="7856275" y="539500"/>
            <a:ext cx="574500" cy="494725"/>
            <a:chOff x="8143525" y="292138"/>
            <a:chExt cx="574500" cy="494725"/>
          </a:xfrm>
        </p:grpSpPr>
        <p:sp>
          <p:nvSpPr>
            <p:cNvPr id="249" name="Google Shape;249;p26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9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 rot="10800000">
            <a:off x="7030525" y="3084398"/>
            <a:ext cx="2113468" cy="2078327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7"/>
          <p:cNvSpPr/>
          <p:nvPr/>
        </p:nvSpPr>
        <p:spPr>
          <a:xfrm>
            <a:off x="-123575" y="-27432"/>
            <a:ext cx="797361" cy="784071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-123575" y="563457"/>
            <a:ext cx="797361" cy="784043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27"/>
          <p:cNvGrpSpPr/>
          <p:nvPr/>
        </p:nvGrpSpPr>
        <p:grpSpPr>
          <a:xfrm>
            <a:off x="590807" y="4476513"/>
            <a:ext cx="244833" cy="245824"/>
            <a:chOff x="7973282" y="2495376"/>
            <a:chExt cx="244833" cy="245824"/>
          </a:xfrm>
        </p:grpSpPr>
        <p:sp>
          <p:nvSpPr>
            <p:cNvPr id="275" name="Google Shape;275;p27"/>
            <p:cNvSpPr/>
            <p:nvPr/>
          </p:nvSpPr>
          <p:spPr>
            <a:xfrm>
              <a:off x="7973282" y="2496335"/>
              <a:ext cx="244833" cy="244865"/>
            </a:xfrm>
            <a:custGeom>
              <a:rect b="b" l="l" r="r" t="t"/>
              <a:pathLst>
                <a:path extrusionOk="0" h="7661" w="7660">
                  <a:moveTo>
                    <a:pt x="5775" y="1"/>
                  </a:moveTo>
                  <a:lnTo>
                    <a:pt x="0" y="5776"/>
                  </a:lnTo>
                  <a:lnTo>
                    <a:pt x="1885" y="7660"/>
                  </a:lnTo>
                  <a:lnTo>
                    <a:pt x="7660" y="188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973282" y="2495376"/>
              <a:ext cx="244833" cy="244865"/>
            </a:xfrm>
            <a:custGeom>
              <a:rect b="b" l="l" r="r" t="t"/>
              <a:pathLst>
                <a:path extrusionOk="0" h="7661" w="7660">
                  <a:moveTo>
                    <a:pt x="1885" y="0"/>
                  </a:moveTo>
                  <a:lnTo>
                    <a:pt x="0" y="1855"/>
                  </a:lnTo>
                  <a:lnTo>
                    <a:pt x="5775" y="7660"/>
                  </a:lnTo>
                  <a:lnTo>
                    <a:pt x="7660" y="5776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7"/>
          <p:cNvGrpSpPr/>
          <p:nvPr/>
        </p:nvGrpSpPr>
        <p:grpSpPr>
          <a:xfrm>
            <a:off x="8387525" y="525416"/>
            <a:ext cx="86491" cy="463465"/>
            <a:chOff x="7193125" y="2189328"/>
            <a:chExt cx="86491" cy="463465"/>
          </a:xfrm>
        </p:grpSpPr>
        <p:sp>
          <p:nvSpPr>
            <p:cNvPr id="278" name="Google Shape;278;p27"/>
            <p:cNvSpPr/>
            <p:nvPr/>
          </p:nvSpPr>
          <p:spPr>
            <a:xfrm>
              <a:off x="7193125" y="2189328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1"/>
                  </a:moveTo>
                  <a:lnTo>
                    <a:pt x="0" y="1338"/>
                  </a:lnTo>
                  <a:lnTo>
                    <a:pt x="1368" y="267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193125" y="2315647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7194084" y="2441933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1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193125" y="2567261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0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8"/>
          <p:cNvGrpSpPr/>
          <p:nvPr/>
        </p:nvGrpSpPr>
        <p:grpSpPr>
          <a:xfrm flipH="1" rot="10800000">
            <a:off x="7856275" y="539500"/>
            <a:ext cx="574500" cy="494725"/>
            <a:chOff x="8143525" y="292138"/>
            <a:chExt cx="574500" cy="494725"/>
          </a:xfrm>
        </p:grpSpPr>
        <p:sp>
          <p:nvSpPr>
            <p:cNvPr id="284" name="Google Shape;284;p28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28"/>
          <p:cNvSpPr txBox="1"/>
          <p:nvPr>
            <p:ph type="title"/>
          </p:nvPr>
        </p:nvSpPr>
        <p:spPr>
          <a:xfrm>
            <a:off x="694175" y="393192"/>
            <a:ext cx="4141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idx="2" type="title"/>
          </p:nvPr>
        </p:nvSpPr>
        <p:spPr>
          <a:xfrm>
            <a:off x="3433100" y="161925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" type="subTitle"/>
          </p:nvPr>
        </p:nvSpPr>
        <p:spPr>
          <a:xfrm>
            <a:off x="3433100" y="2005584"/>
            <a:ext cx="2286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28"/>
          <p:cNvSpPr txBox="1"/>
          <p:nvPr>
            <p:ph idx="3" type="title"/>
          </p:nvPr>
        </p:nvSpPr>
        <p:spPr>
          <a:xfrm>
            <a:off x="6167950" y="1621536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28"/>
          <p:cNvSpPr txBox="1"/>
          <p:nvPr>
            <p:ph idx="4" type="subTitle"/>
          </p:nvPr>
        </p:nvSpPr>
        <p:spPr>
          <a:xfrm>
            <a:off x="6167850" y="2005584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28"/>
          <p:cNvSpPr txBox="1"/>
          <p:nvPr>
            <p:ph idx="5" type="title"/>
          </p:nvPr>
        </p:nvSpPr>
        <p:spPr>
          <a:xfrm>
            <a:off x="766100" y="161925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6" type="subTitle"/>
          </p:nvPr>
        </p:nvSpPr>
        <p:spPr>
          <a:xfrm>
            <a:off x="766100" y="2005566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29"/>
          <p:cNvSpPr txBox="1"/>
          <p:nvPr>
            <p:ph idx="2" type="title"/>
          </p:nvPr>
        </p:nvSpPr>
        <p:spPr>
          <a:xfrm>
            <a:off x="719600" y="1621525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6600" y="2007870"/>
            <a:ext cx="18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3" type="title"/>
          </p:nvPr>
        </p:nvSpPr>
        <p:spPr>
          <a:xfrm>
            <a:off x="716600" y="2635181"/>
            <a:ext cx="1831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29"/>
          <p:cNvSpPr txBox="1"/>
          <p:nvPr>
            <p:ph idx="4" type="subTitle"/>
          </p:nvPr>
        </p:nvSpPr>
        <p:spPr>
          <a:xfrm>
            <a:off x="719600" y="302150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5" type="title"/>
          </p:nvPr>
        </p:nvSpPr>
        <p:spPr>
          <a:xfrm>
            <a:off x="2853200" y="1621525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29"/>
          <p:cNvSpPr txBox="1"/>
          <p:nvPr>
            <p:ph idx="6" type="subTitle"/>
          </p:nvPr>
        </p:nvSpPr>
        <p:spPr>
          <a:xfrm>
            <a:off x="2853200" y="2007859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29"/>
          <p:cNvSpPr txBox="1"/>
          <p:nvPr>
            <p:ph idx="7" type="title"/>
          </p:nvPr>
        </p:nvSpPr>
        <p:spPr>
          <a:xfrm>
            <a:off x="2853200" y="2635168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29"/>
          <p:cNvSpPr txBox="1"/>
          <p:nvPr>
            <p:ph idx="8" type="subTitle"/>
          </p:nvPr>
        </p:nvSpPr>
        <p:spPr>
          <a:xfrm>
            <a:off x="2853200" y="302150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21" name="Google Shape;321;p29"/>
          <p:cNvGrpSpPr/>
          <p:nvPr/>
        </p:nvGrpSpPr>
        <p:grpSpPr>
          <a:xfrm>
            <a:off x="713230" y="4074671"/>
            <a:ext cx="624999" cy="538211"/>
            <a:chOff x="8143525" y="292138"/>
            <a:chExt cx="574500" cy="494725"/>
          </a:xfrm>
        </p:grpSpPr>
        <p:sp>
          <p:nvSpPr>
            <p:cNvPr id="322" name="Google Shape;322;p29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7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0"/>
          <p:cNvGrpSpPr/>
          <p:nvPr/>
        </p:nvGrpSpPr>
        <p:grpSpPr>
          <a:xfrm>
            <a:off x="716588" y="539500"/>
            <a:ext cx="192275" cy="191500"/>
            <a:chOff x="8334638" y="4503675"/>
            <a:chExt cx="192275" cy="191500"/>
          </a:xfrm>
        </p:grpSpPr>
        <p:sp>
          <p:nvSpPr>
            <p:cNvPr id="344" name="Google Shape;344;p30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30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30"/>
          <p:cNvGrpSpPr/>
          <p:nvPr/>
        </p:nvGrpSpPr>
        <p:grpSpPr>
          <a:xfrm>
            <a:off x="8393996" y="554544"/>
            <a:ext cx="80454" cy="463465"/>
            <a:chOff x="7193125" y="2189328"/>
            <a:chExt cx="86491" cy="463465"/>
          </a:xfrm>
        </p:grpSpPr>
        <p:sp>
          <p:nvSpPr>
            <p:cNvPr id="348" name="Google Shape;348;p30"/>
            <p:cNvSpPr/>
            <p:nvPr/>
          </p:nvSpPr>
          <p:spPr>
            <a:xfrm>
              <a:off x="7193125" y="2189328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1"/>
                  </a:moveTo>
                  <a:lnTo>
                    <a:pt x="0" y="1338"/>
                  </a:lnTo>
                  <a:lnTo>
                    <a:pt x="1368" y="267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193125" y="2315647"/>
              <a:ext cx="86491" cy="85532"/>
            </a:xfrm>
            <a:custGeom>
              <a:rect b="b" l="l" r="r" t="t"/>
              <a:pathLst>
                <a:path extrusionOk="0" h="2676" w="2706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194084" y="2441933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1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193125" y="2567261"/>
              <a:ext cx="85532" cy="85532"/>
            </a:xfrm>
            <a:custGeom>
              <a:rect b="b" l="l" r="r" t="t"/>
              <a:pathLst>
                <a:path extrusionOk="0" h="2676" w="2676">
                  <a:moveTo>
                    <a:pt x="1338" y="1"/>
                  </a:moveTo>
                  <a:lnTo>
                    <a:pt x="0" y="1338"/>
                  </a:lnTo>
                  <a:lnTo>
                    <a:pt x="1338" y="2675"/>
                  </a:lnTo>
                  <a:lnTo>
                    <a:pt x="267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8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694175" y="393192"/>
            <a:ext cx="7736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31"/>
          <p:cNvSpPr txBox="1"/>
          <p:nvPr>
            <p:ph idx="2" type="title"/>
          </p:nvPr>
        </p:nvSpPr>
        <p:spPr>
          <a:xfrm>
            <a:off x="3433100" y="190420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31"/>
          <p:cNvSpPr txBox="1"/>
          <p:nvPr>
            <p:ph idx="1" type="subTitle"/>
          </p:nvPr>
        </p:nvSpPr>
        <p:spPr>
          <a:xfrm>
            <a:off x="3433100" y="2290534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31"/>
          <p:cNvSpPr txBox="1"/>
          <p:nvPr>
            <p:ph idx="3" type="title"/>
          </p:nvPr>
        </p:nvSpPr>
        <p:spPr>
          <a:xfrm>
            <a:off x="6167950" y="1906486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31"/>
          <p:cNvSpPr txBox="1"/>
          <p:nvPr>
            <p:ph idx="4" type="subTitle"/>
          </p:nvPr>
        </p:nvSpPr>
        <p:spPr>
          <a:xfrm>
            <a:off x="6167850" y="2290534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31"/>
          <p:cNvSpPr/>
          <p:nvPr/>
        </p:nvSpPr>
        <p:spPr>
          <a:xfrm flipH="1" rot="10800000">
            <a:off x="-65925" y="4237405"/>
            <a:ext cx="1405898" cy="1382521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1"/>
          <p:cNvSpPr txBox="1"/>
          <p:nvPr>
            <p:ph idx="5" type="title"/>
          </p:nvPr>
        </p:nvSpPr>
        <p:spPr>
          <a:xfrm>
            <a:off x="728000" y="190420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31"/>
          <p:cNvSpPr txBox="1"/>
          <p:nvPr>
            <p:ph idx="6" type="subTitle"/>
          </p:nvPr>
        </p:nvSpPr>
        <p:spPr>
          <a:xfrm>
            <a:off x="728000" y="2290528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31"/>
          <p:cNvSpPr txBox="1"/>
          <p:nvPr>
            <p:ph idx="7" type="title"/>
          </p:nvPr>
        </p:nvSpPr>
        <p:spPr>
          <a:xfrm>
            <a:off x="3433100" y="3154775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31"/>
          <p:cNvSpPr txBox="1"/>
          <p:nvPr>
            <p:ph idx="8" type="subTitle"/>
          </p:nvPr>
        </p:nvSpPr>
        <p:spPr>
          <a:xfrm>
            <a:off x="3433100" y="3541109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9" type="title"/>
          </p:nvPr>
        </p:nvSpPr>
        <p:spPr>
          <a:xfrm>
            <a:off x="6167950" y="3157061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3" type="subTitle"/>
          </p:nvPr>
        </p:nvSpPr>
        <p:spPr>
          <a:xfrm>
            <a:off x="6167850" y="3541109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31"/>
          <p:cNvSpPr txBox="1"/>
          <p:nvPr>
            <p:ph idx="14" type="title"/>
          </p:nvPr>
        </p:nvSpPr>
        <p:spPr>
          <a:xfrm>
            <a:off x="728000" y="3154775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31"/>
          <p:cNvSpPr txBox="1"/>
          <p:nvPr>
            <p:ph idx="15" type="subTitle"/>
          </p:nvPr>
        </p:nvSpPr>
        <p:spPr>
          <a:xfrm>
            <a:off x="728000" y="3541109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 Ligh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7" name="Google Shape;367;p31"/>
          <p:cNvGrpSpPr/>
          <p:nvPr/>
        </p:nvGrpSpPr>
        <p:grpSpPr>
          <a:xfrm>
            <a:off x="8238488" y="4407925"/>
            <a:ext cx="192275" cy="191500"/>
            <a:chOff x="8334638" y="4503675"/>
            <a:chExt cx="192275" cy="191500"/>
          </a:xfrm>
        </p:grpSpPr>
        <p:sp>
          <p:nvSpPr>
            <p:cNvPr id="368" name="Google Shape;368;p31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/>
          <p:nvPr/>
        </p:nvSpPr>
        <p:spPr>
          <a:xfrm flipH="1">
            <a:off x="8430783" y="-47675"/>
            <a:ext cx="751642" cy="731885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 flipH="1">
            <a:off x="8430783" y="503880"/>
            <a:ext cx="751642" cy="731859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 flipH="1" rot="10800000">
            <a:off x="-37925" y="3813421"/>
            <a:ext cx="1415070" cy="1392328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 flipH="1" rot="10800000">
            <a:off x="-37925" y="2764129"/>
            <a:ext cx="1415070" cy="1392280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 txBox="1"/>
          <p:nvPr>
            <p:ph hasCustomPrompt="1" type="title"/>
          </p:nvPr>
        </p:nvSpPr>
        <p:spPr>
          <a:xfrm>
            <a:off x="713313" y="1069848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32"/>
          <p:cNvSpPr txBox="1"/>
          <p:nvPr>
            <p:ph idx="1" type="subTitle"/>
          </p:nvPr>
        </p:nvSpPr>
        <p:spPr>
          <a:xfrm>
            <a:off x="713313" y="2971800"/>
            <a:ext cx="7717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77" name="Google Shape;377;p32"/>
          <p:cNvGrpSpPr/>
          <p:nvPr/>
        </p:nvGrpSpPr>
        <p:grpSpPr>
          <a:xfrm rot="-2700000">
            <a:off x="8858075" y="737718"/>
            <a:ext cx="302400" cy="1512611"/>
            <a:chOff x="6244300" y="1495000"/>
            <a:chExt cx="297150" cy="1486350"/>
          </a:xfrm>
        </p:grpSpPr>
        <p:sp>
          <p:nvSpPr>
            <p:cNvPr id="378" name="Google Shape;378;p32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32"/>
          <p:cNvGrpSpPr/>
          <p:nvPr/>
        </p:nvGrpSpPr>
        <p:grpSpPr>
          <a:xfrm rot="-2700000">
            <a:off x="-62650" y="1813293"/>
            <a:ext cx="302400" cy="1512611"/>
            <a:chOff x="6244300" y="1495000"/>
            <a:chExt cx="297150" cy="1486350"/>
          </a:xfrm>
        </p:grpSpPr>
        <p:sp>
          <p:nvSpPr>
            <p:cNvPr id="389" name="Google Shape;389;p32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32"/>
          <p:cNvGrpSpPr/>
          <p:nvPr/>
        </p:nvGrpSpPr>
        <p:grpSpPr>
          <a:xfrm flipH="1" rot="10800000">
            <a:off x="7856275" y="4104700"/>
            <a:ext cx="574500" cy="494725"/>
            <a:chOff x="8143525" y="292138"/>
            <a:chExt cx="574500" cy="494725"/>
          </a:xfrm>
        </p:grpSpPr>
        <p:sp>
          <p:nvSpPr>
            <p:cNvPr id="400" name="Google Shape;400;p32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713213" y="393192"/>
            <a:ext cx="502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33"/>
          <p:cNvSpPr txBox="1"/>
          <p:nvPr>
            <p:ph idx="1" type="subTitle"/>
          </p:nvPr>
        </p:nvSpPr>
        <p:spPr>
          <a:xfrm>
            <a:off x="713225" y="2048248"/>
            <a:ext cx="37626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33"/>
          <p:cNvSpPr txBox="1"/>
          <p:nvPr>
            <p:ph idx="2" type="subTitle"/>
          </p:nvPr>
        </p:nvSpPr>
        <p:spPr>
          <a:xfrm>
            <a:off x="4599432" y="2048256"/>
            <a:ext cx="37581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24" name="Google Shape;424;p33"/>
          <p:cNvGrpSpPr/>
          <p:nvPr/>
        </p:nvGrpSpPr>
        <p:grpSpPr>
          <a:xfrm rot="-1634692">
            <a:off x="8760240" y="3899803"/>
            <a:ext cx="302411" cy="1512668"/>
            <a:chOff x="6244300" y="1495000"/>
            <a:chExt cx="297150" cy="1486350"/>
          </a:xfrm>
        </p:grpSpPr>
        <p:sp>
          <p:nvSpPr>
            <p:cNvPr id="425" name="Google Shape;425;p33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33"/>
          <p:cNvSpPr/>
          <p:nvPr/>
        </p:nvSpPr>
        <p:spPr>
          <a:xfrm flipH="1" rot="10800000">
            <a:off x="-258750" y="3638540"/>
            <a:ext cx="2139696" cy="2104169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33"/>
          <p:cNvGrpSpPr/>
          <p:nvPr/>
        </p:nvGrpSpPr>
        <p:grpSpPr>
          <a:xfrm>
            <a:off x="8238488" y="585200"/>
            <a:ext cx="192275" cy="191500"/>
            <a:chOff x="8334638" y="4503675"/>
            <a:chExt cx="192275" cy="191500"/>
          </a:xfrm>
        </p:grpSpPr>
        <p:sp>
          <p:nvSpPr>
            <p:cNvPr id="437" name="Google Shape;437;p33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33"/>
          <p:cNvSpPr txBox="1"/>
          <p:nvPr>
            <p:ph idx="3" type="subTitle"/>
          </p:nvPr>
        </p:nvSpPr>
        <p:spPr>
          <a:xfrm>
            <a:off x="712100" y="1600350"/>
            <a:ext cx="3758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0" name="Google Shape;440;p33"/>
          <p:cNvSpPr txBox="1"/>
          <p:nvPr>
            <p:ph idx="4" type="subTitle"/>
          </p:nvPr>
        </p:nvSpPr>
        <p:spPr>
          <a:xfrm>
            <a:off x="4598300" y="1600200"/>
            <a:ext cx="3758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0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716600" y="393192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4"/>
          <p:cNvSpPr/>
          <p:nvPr/>
        </p:nvSpPr>
        <p:spPr>
          <a:xfrm flipH="1">
            <a:off x="8357995" y="-91440"/>
            <a:ext cx="840930" cy="826950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4"/>
          <p:cNvSpPr/>
          <p:nvPr/>
        </p:nvSpPr>
        <p:spPr>
          <a:xfrm flipH="1">
            <a:off x="8357995" y="531756"/>
            <a:ext cx="840930" cy="826921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3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/>
          <p:nvPr/>
        </p:nvSpPr>
        <p:spPr>
          <a:xfrm flipH="1" rot="10800000">
            <a:off x="-65925" y="4237405"/>
            <a:ext cx="1405898" cy="1382521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 txBox="1"/>
          <p:nvPr>
            <p:ph type="title"/>
          </p:nvPr>
        </p:nvSpPr>
        <p:spPr>
          <a:xfrm>
            <a:off x="2057404" y="1244423"/>
            <a:ext cx="50292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8" name="Google Shape;448;p35"/>
          <p:cNvSpPr txBox="1"/>
          <p:nvPr>
            <p:ph idx="1" type="subTitle"/>
          </p:nvPr>
        </p:nvSpPr>
        <p:spPr>
          <a:xfrm>
            <a:off x="2057396" y="2402193"/>
            <a:ext cx="5029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35"/>
          <p:cNvSpPr txBox="1"/>
          <p:nvPr>
            <p:ph idx="2" type="title"/>
          </p:nvPr>
        </p:nvSpPr>
        <p:spPr>
          <a:xfrm>
            <a:off x="770963" y="2761998"/>
            <a:ext cx="3657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0" name="Google Shape;450;p35"/>
          <p:cNvSpPr txBox="1"/>
          <p:nvPr>
            <p:ph idx="3" type="subTitle"/>
          </p:nvPr>
        </p:nvSpPr>
        <p:spPr>
          <a:xfrm>
            <a:off x="770963" y="3967781"/>
            <a:ext cx="365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1" name="Google Shape;451;p35"/>
          <p:cNvSpPr txBox="1"/>
          <p:nvPr>
            <p:ph idx="4" type="title"/>
          </p:nvPr>
        </p:nvSpPr>
        <p:spPr>
          <a:xfrm>
            <a:off x="4715437" y="2761998"/>
            <a:ext cx="3657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2" name="Google Shape;452;p35"/>
          <p:cNvSpPr txBox="1"/>
          <p:nvPr>
            <p:ph idx="5" type="subTitle"/>
          </p:nvPr>
        </p:nvSpPr>
        <p:spPr>
          <a:xfrm>
            <a:off x="4715438" y="3967781"/>
            <a:ext cx="365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3" name="Google Shape;453;p35"/>
          <p:cNvGrpSpPr/>
          <p:nvPr/>
        </p:nvGrpSpPr>
        <p:grpSpPr>
          <a:xfrm>
            <a:off x="713213" y="539500"/>
            <a:ext cx="192275" cy="191500"/>
            <a:chOff x="8334638" y="4503675"/>
            <a:chExt cx="192275" cy="191500"/>
          </a:xfrm>
        </p:grpSpPr>
        <p:sp>
          <p:nvSpPr>
            <p:cNvPr id="454" name="Google Shape;454;p35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35"/>
          <p:cNvSpPr/>
          <p:nvPr/>
        </p:nvSpPr>
        <p:spPr>
          <a:xfrm flipH="1">
            <a:off x="7893597" y="-76230"/>
            <a:ext cx="1415070" cy="1392328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/>
          <p:nvPr/>
        </p:nvSpPr>
        <p:spPr>
          <a:xfrm flipH="1">
            <a:off x="7893597" y="973111"/>
            <a:ext cx="1415070" cy="1392280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35"/>
          <p:cNvGrpSpPr/>
          <p:nvPr/>
        </p:nvGrpSpPr>
        <p:grpSpPr>
          <a:xfrm rot="-2700000">
            <a:off x="8863516" y="1683541"/>
            <a:ext cx="302400" cy="1512611"/>
            <a:chOff x="6244300" y="1495000"/>
            <a:chExt cx="297150" cy="1486350"/>
          </a:xfrm>
        </p:grpSpPr>
        <p:sp>
          <p:nvSpPr>
            <p:cNvPr id="459" name="Google Shape;459;p35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8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713213" y="393192"/>
            <a:ext cx="502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1" name="Google Shape;471;p36"/>
          <p:cNvGrpSpPr/>
          <p:nvPr/>
        </p:nvGrpSpPr>
        <p:grpSpPr>
          <a:xfrm>
            <a:off x="714950" y="4407925"/>
            <a:ext cx="192275" cy="191500"/>
            <a:chOff x="8334638" y="4503675"/>
            <a:chExt cx="192275" cy="191500"/>
          </a:xfrm>
        </p:grpSpPr>
        <p:sp>
          <p:nvSpPr>
            <p:cNvPr id="472" name="Google Shape;472;p36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36"/>
          <p:cNvSpPr/>
          <p:nvPr/>
        </p:nvSpPr>
        <p:spPr>
          <a:xfrm rot="10800000">
            <a:off x="7106725" y="3336823"/>
            <a:ext cx="2113468" cy="2078327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06725" y="1770612"/>
            <a:ext cx="2113468" cy="207825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6"/>
          <p:cNvSpPr txBox="1"/>
          <p:nvPr>
            <p:ph idx="1" type="subTitle"/>
          </p:nvPr>
        </p:nvSpPr>
        <p:spPr>
          <a:xfrm>
            <a:off x="713225" y="2048248"/>
            <a:ext cx="37626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36"/>
          <p:cNvSpPr txBox="1"/>
          <p:nvPr>
            <p:ph idx="2" type="subTitle"/>
          </p:nvPr>
        </p:nvSpPr>
        <p:spPr>
          <a:xfrm>
            <a:off x="4599432" y="2048256"/>
            <a:ext cx="37581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36"/>
          <p:cNvSpPr txBox="1"/>
          <p:nvPr>
            <p:ph idx="3" type="subTitle"/>
          </p:nvPr>
        </p:nvSpPr>
        <p:spPr>
          <a:xfrm>
            <a:off x="712100" y="1600350"/>
            <a:ext cx="3758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36"/>
          <p:cNvSpPr txBox="1"/>
          <p:nvPr>
            <p:ph idx="4" type="subTitle"/>
          </p:nvPr>
        </p:nvSpPr>
        <p:spPr>
          <a:xfrm>
            <a:off x="4598300" y="1600200"/>
            <a:ext cx="3758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eko"/>
              <a:buNone/>
              <a:defRPr b="0" i="0" sz="2300" u="none" cap="none" strike="noStrik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8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713213" y="393192"/>
            <a:ext cx="502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2" name="Google Shape;482;p37"/>
          <p:cNvSpPr/>
          <p:nvPr/>
        </p:nvSpPr>
        <p:spPr>
          <a:xfrm flipH="1" rot="10800000">
            <a:off x="-39550" y="3336823"/>
            <a:ext cx="2113468" cy="2078327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7"/>
          <p:cNvSpPr/>
          <p:nvPr/>
        </p:nvSpPr>
        <p:spPr>
          <a:xfrm rot="10800000">
            <a:off x="8430847" y="4469454"/>
            <a:ext cx="773928" cy="745271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7"/>
          <p:cNvSpPr/>
          <p:nvPr/>
        </p:nvSpPr>
        <p:spPr>
          <a:xfrm rot="10800000">
            <a:off x="8430847" y="3907804"/>
            <a:ext cx="773928" cy="74524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9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/>
          <p:nvPr/>
        </p:nvSpPr>
        <p:spPr>
          <a:xfrm>
            <a:off x="-38725" y="-40225"/>
            <a:ext cx="755296" cy="727590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-38725" y="508128"/>
            <a:ext cx="755296" cy="727565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8"/>
          <p:cNvSpPr/>
          <p:nvPr/>
        </p:nvSpPr>
        <p:spPr>
          <a:xfrm rot="10800000">
            <a:off x="7030510" y="3100198"/>
            <a:ext cx="2187565" cy="2099302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8"/>
          <p:cNvSpPr/>
          <p:nvPr/>
        </p:nvSpPr>
        <p:spPr>
          <a:xfrm rot="10800000">
            <a:off x="7030510" y="1518179"/>
            <a:ext cx="2187565" cy="2099228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38"/>
          <p:cNvGrpSpPr/>
          <p:nvPr/>
        </p:nvGrpSpPr>
        <p:grpSpPr>
          <a:xfrm>
            <a:off x="8238488" y="539500"/>
            <a:ext cx="192275" cy="191500"/>
            <a:chOff x="8334638" y="4503675"/>
            <a:chExt cx="192275" cy="191500"/>
          </a:xfrm>
        </p:grpSpPr>
        <p:sp>
          <p:nvSpPr>
            <p:cNvPr id="491" name="Google Shape;491;p38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716563" y="4407925"/>
            <a:ext cx="192275" cy="191500"/>
            <a:chOff x="8334638" y="4503675"/>
            <a:chExt cx="192275" cy="191500"/>
          </a:xfrm>
        </p:grpSpPr>
        <p:sp>
          <p:nvSpPr>
            <p:cNvPr id="494" name="Google Shape;494;p38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  <a:defRPr b="0" i="0" sz="2800" u="none" cap="none" strike="noStrike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HGeREegq7ieTv33tWudrr4vDTxf0yhU-/view" TargetMode="External"/><Relationship Id="rId4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inkedin.com/in/vanessa-rosa-278167204/" TargetMode="External"/><Relationship Id="rId10" Type="http://schemas.openxmlformats.org/officeDocument/2006/relationships/hyperlink" Target="https://www.linkedin.com/in/vanessa-rosa-278167204/" TargetMode="External"/><Relationship Id="rId13" Type="http://schemas.openxmlformats.org/officeDocument/2006/relationships/hyperlink" Target="https://www.linkedin.com/in/jcsilvaxxi/" TargetMode="External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9" Type="http://schemas.openxmlformats.org/officeDocument/2006/relationships/image" Target="../media/image2.jpg"/><Relationship Id="rId15" Type="http://schemas.openxmlformats.org/officeDocument/2006/relationships/image" Target="../media/image7.jpg"/><Relationship Id="rId14" Type="http://schemas.openxmlformats.org/officeDocument/2006/relationships/hyperlink" Target="https://www.linkedin.com/in/nadiaalencar/" TargetMode="External"/><Relationship Id="rId16" Type="http://schemas.openxmlformats.org/officeDocument/2006/relationships/image" Target="../media/image11.png"/><Relationship Id="rId5" Type="http://schemas.openxmlformats.org/officeDocument/2006/relationships/hyperlink" Target="https://www.linkedin.com/in/alinedsilva/" TargetMode="External"/><Relationship Id="rId6" Type="http://schemas.openxmlformats.org/officeDocument/2006/relationships/image" Target="../media/image1.jpg"/><Relationship Id="rId7" Type="http://schemas.openxmlformats.org/officeDocument/2006/relationships/hyperlink" Target="https://www.linkedin.com/in/agostinho-f-alonso-jr-a27b6327/" TargetMode="External"/><Relationship Id="rId8" Type="http://schemas.openxmlformats.org/officeDocument/2006/relationships/hyperlink" Target="https://www.linkedin.com/in/ana-oliveira-39b54254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://linkedin.com/in/cristina-maria-martinez-augusto-b74379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hyperlink" Target="http://linkedin.com/in/jhean-camargo-44a52937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rive.google.com/file/d/1pwpXhzWT9OXHfcp7SYcNasLFN8MPeRFB/view" TargetMode="External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hyperlink" Target="http://linkedin.com/in/rogerio-zero-647533b" TargetMode="External"/><Relationship Id="rId6" Type="http://schemas.openxmlformats.org/officeDocument/2006/relationships/image" Target="../media/image15.png"/><Relationship Id="rId7" Type="http://schemas.openxmlformats.org/officeDocument/2006/relationships/hyperlink" Target="http://linkedin.com/in/luiscabanas/" TargetMode="External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m3StHlI0PXi0GM3dcTYpfxwWamuaMnTj/view" TargetMode="External"/><Relationship Id="rId4" Type="http://schemas.openxmlformats.org/officeDocument/2006/relationships/image" Target="../media/image3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/>
          <p:nvPr/>
        </p:nvSpPr>
        <p:spPr>
          <a:xfrm>
            <a:off x="6379535" y="3348086"/>
            <a:ext cx="2123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 Sydney - 2020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3352765" y="1924502"/>
            <a:ext cx="392958" cy="338392"/>
            <a:chOff x="8143525" y="292138"/>
            <a:chExt cx="574500" cy="494725"/>
          </a:xfrm>
        </p:grpSpPr>
        <p:sp>
          <p:nvSpPr>
            <p:cNvPr id="502" name="Google Shape;502;p39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39"/>
          <p:cNvSpPr txBox="1"/>
          <p:nvPr/>
        </p:nvSpPr>
        <p:spPr>
          <a:xfrm>
            <a:off x="5675810" y="2674482"/>
            <a:ext cx="281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0"/>
              <a:buFont typeface="Teko"/>
              <a:buNone/>
            </a:pPr>
            <a:r>
              <a:rPr b="0" i="0" lang="pt-BR" sz="6600" u="none" cap="none" strike="noStrike">
                <a:solidFill>
                  <a:srgbClr val="BDE0FE"/>
                </a:solidFill>
                <a:latin typeface="Teko"/>
                <a:ea typeface="Teko"/>
                <a:cs typeface="Teko"/>
                <a:sym typeface="Teko"/>
              </a:rPr>
              <a:t>TEMPORAIS</a:t>
            </a:r>
            <a:br>
              <a:rPr b="0" i="0" lang="pt-BR" sz="6600" u="none" cap="none" strike="noStrike">
                <a:solidFill>
                  <a:srgbClr val="BDE0FE"/>
                </a:solidFill>
                <a:latin typeface="Teko"/>
                <a:ea typeface="Teko"/>
                <a:cs typeface="Teko"/>
                <a:sym typeface="Teko"/>
              </a:rPr>
            </a:br>
            <a:endParaRPr b="0" i="0" sz="6600" u="none" cap="none" strike="noStrike">
              <a:solidFill>
                <a:srgbClr val="BDE0FE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523" name="Google Shape;523;p39"/>
          <p:cNvGrpSpPr/>
          <p:nvPr/>
        </p:nvGrpSpPr>
        <p:grpSpPr>
          <a:xfrm>
            <a:off x="-2161754" y="839788"/>
            <a:ext cx="4558342" cy="3251348"/>
            <a:chOff x="6599718" y="2068734"/>
            <a:chExt cx="940737" cy="721067"/>
          </a:xfrm>
        </p:grpSpPr>
        <p:sp>
          <p:nvSpPr>
            <p:cNvPr id="524" name="Google Shape;524;p39"/>
            <p:cNvSpPr/>
            <p:nvPr/>
          </p:nvSpPr>
          <p:spPr>
            <a:xfrm>
              <a:off x="7138953" y="2569473"/>
              <a:ext cx="366935" cy="115933"/>
            </a:xfrm>
            <a:custGeom>
              <a:rect b="b" l="l" r="r" t="t"/>
              <a:pathLst>
                <a:path extrusionOk="0" fill="none" h="33338" w="105517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650497" y="2579172"/>
              <a:ext cx="346397" cy="118079"/>
            </a:xfrm>
            <a:custGeom>
              <a:rect b="b" l="l" r="r" t="t"/>
              <a:pathLst>
                <a:path extrusionOk="0" fill="none" h="33955" w="99611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7236268" y="2370428"/>
              <a:ext cx="304187" cy="115978"/>
            </a:xfrm>
            <a:custGeom>
              <a:rect b="b" l="l" r="r" t="t"/>
              <a:pathLst>
                <a:path extrusionOk="0" fill="none" h="33351" w="87473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7252744" y="2161243"/>
              <a:ext cx="271454" cy="115982"/>
            </a:xfrm>
            <a:custGeom>
              <a:rect b="b" l="l" r="r" t="t"/>
              <a:pathLst>
                <a:path extrusionOk="0" fill="none" h="33352" w="7806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599718" y="2199610"/>
              <a:ext cx="260051" cy="115978"/>
            </a:xfrm>
            <a:custGeom>
              <a:rect b="b" l="l" r="r" t="t"/>
              <a:pathLst>
                <a:path extrusionOk="0" fill="none" h="33351" w="74781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605967" y="2389697"/>
              <a:ext cx="307727" cy="116023"/>
            </a:xfrm>
            <a:custGeom>
              <a:rect b="b" l="l" r="r" t="t"/>
              <a:pathLst>
                <a:path extrusionOk="0" fill="none" h="33364" w="88491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0" name="Google Shape;530;p3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31" name="Google Shape;531;p3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rect b="b" l="l" r="r" t="t"/>
                <a:pathLst>
                  <a:path extrusionOk="0" fill="none" h="35462" w="53871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rect b="b" l="l" r="r" t="t"/>
                <a:pathLst>
                  <a:path extrusionOk="0" fill="none" h="45188" w="52552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rect b="b" l="l" r="r" t="t"/>
                <a:pathLst>
                  <a:path extrusionOk="0" fill="none" h="35475" w="53883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rect b="b" l="l" r="r" t="t"/>
                <a:pathLst>
                  <a:path extrusionOk="0" fill="none" h="53482" w="43969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rect b="b" l="l" r="r" t="t"/>
                <a:pathLst>
                  <a:path extrusionOk="0" fill="none" h="45188" w="52564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rect b="b" l="l" r="r" t="t"/>
                <a:pathLst>
                  <a:path extrusionOk="0" fill="none" h="53469" w="43957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7" name="Google Shape;537;p3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38" name="Google Shape;538;p3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rect b="b" l="l" r="r" t="t"/>
                  <a:pathLst>
                    <a:path extrusionOk="0" fill="none" h="22632" w="41331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3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rect b="b" l="l" r="r" t="t"/>
                  <a:pathLst>
                    <a:path extrusionOk="0" fill="none" h="25522" w="41318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3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rect b="b" l="l" r="r" t="t"/>
                  <a:pathLst>
                    <a:path extrusionOk="0" fill="none" h="3658" w="44535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3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rect b="b" l="l" r="r" t="t"/>
                  <a:pathLst>
                    <a:path extrusionOk="0" fill="none" h="3670" w="44535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3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rect b="b" l="l" r="r" t="t"/>
                  <a:pathLst>
                    <a:path extrusionOk="0" fill="none" h="3670" w="44535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3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rect b="b" l="l" r="r" t="t"/>
                  <a:pathLst>
                    <a:path extrusionOk="0" fill="none" h="3671" w="44535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3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rect b="b" l="l" r="r" t="t"/>
                  <a:pathLst>
                    <a:path extrusionOk="0" fill="none" h="169592" w="132823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45" name="Google Shape;545;p39"/>
          <p:cNvGrpSpPr/>
          <p:nvPr/>
        </p:nvGrpSpPr>
        <p:grpSpPr>
          <a:xfrm>
            <a:off x="1615212" y="1402476"/>
            <a:ext cx="3252718" cy="3249539"/>
            <a:chOff x="4206763" y="2450951"/>
            <a:chExt cx="322151" cy="322374"/>
          </a:xfrm>
        </p:grpSpPr>
        <p:sp>
          <p:nvSpPr>
            <p:cNvPr id="546" name="Google Shape;546;p39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39"/>
          <p:cNvSpPr txBox="1"/>
          <p:nvPr/>
        </p:nvSpPr>
        <p:spPr>
          <a:xfrm>
            <a:off x="2143125" y="1099125"/>
            <a:ext cx="6360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241"/>
              </a:buClr>
              <a:buSzPts val="10000"/>
              <a:buFont typeface="Teko"/>
              <a:buNone/>
            </a:pPr>
            <a:r>
              <a:rPr lang="pt-BR" sz="6600">
                <a:solidFill>
                  <a:srgbClr val="BDE0FE"/>
                </a:solidFill>
                <a:latin typeface="Teko"/>
                <a:ea typeface="Teko"/>
                <a:cs typeface="Teko"/>
                <a:sym typeface="Teko"/>
              </a:rPr>
              <a:t>PREVISÃO DE DEMANDA</a:t>
            </a:r>
            <a:br>
              <a:rPr b="0" i="0" lang="pt-BR" sz="6600" u="none" cap="none" strike="noStrike">
                <a:solidFill>
                  <a:srgbClr val="BDE0FE"/>
                </a:solidFill>
                <a:latin typeface="Teko"/>
                <a:ea typeface="Teko"/>
                <a:cs typeface="Teko"/>
                <a:sym typeface="Teko"/>
              </a:rPr>
            </a:br>
            <a:endParaRPr b="0" i="0" sz="6600" u="none" cap="none" strike="noStrike">
              <a:solidFill>
                <a:srgbClr val="BDE0FE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549" name="Google Shape;549;p39"/>
          <p:cNvGrpSpPr/>
          <p:nvPr/>
        </p:nvGrpSpPr>
        <p:grpSpPr>
          <a:xfrm rot="10800000">
            <a:off x="7964215" y="3918019"/>
            <a:ext cx="1179902" cy="1206603"/>
            <a:chOff x="2627550" y="1190550"/>
            <a:chExt cx="735050" cy="776850"/>
          </a:xfrm>
        </p:grpSpPr>
        <p:sp>
          <p:nvSpPr>
            <p:cNvPr id="550" name="Google Shape;550;p39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6" name="Google Shape;5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185" y="3811472"/>
            <a:ext cx="1847090" cy="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9"/>
          <p:cNvSpPr/>
          <p:nvPr/>
        </p:nvSpPr>
        <p:spPr>
          <a:xfrm>
            <a:off x="7296150" y="4181475"/>
            <a:ext cx="1179900" cy="1524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 txBox="1"/>
          <p:nvPr/>
        </p:nvSpPr>
        <p:spPr>
          <a:xfrm>
            <a:off x="5391548" y="4564607"/>
            <a:ext cx="281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0"/>
              <a:buFont typeface="Teko"/>
              <a:buNone/>
            </a:pPr>
            <a:r>
              <a:rPr lang="pt-BR" sz="1100">
                <a:solidFill>
                  <a:srgbClr val="BDE0FE"/>
                </a:solidFill>
              </a:rPr>
              <a:t>INSTITUTO</a:t>
            </a:r>
            <a:br>
              <a:rPr i="0" lang="pt-BR" sz="6600" u="none" cap="none" strike="noStrike">
                <a:solidFill>
                  <a:srgbClr val="BDE0FE"/>
                </a:solidFill>
                <a:latin typeface="Lato"/>
                <a:ea typeface="Lato"/>
                <a:cs typeface="Lato"/>
                <a:sym typeface="Lato"/>
              </a:rPr>
            </a:br>
            <a:endParaRPr i="0" sz="6600" u="none" cap="none" strike="noStrike">
              <a:solidFill>
                <a:srgbClr val="BDE0F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39"/>
          <p:cNvSpPr txBox="1"/>
          <p:nvPr/>
        </p:nvSpPr>
        <p:spPr>
          <a:xfrm>
            <a:off x="4906425" y="1950575"/>
            <a:ext cx="359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0"/>
              <a:buFont typeface="Teko"/>
              <a:buNone/>
            </a:pPr>
            <a:r>
              <a:rPr lang="pt-BR" sz="6600">
                <a:solidFill>
                  <a:srgbClr val="BDE0FE"/>
                </a:solidFill>
                <a:latin typeface="Teko"/>
                <a:ea typeface="Teko"/>
                <a:cs typeface="Teko"/>
                <a:sym typeface="Teko"/>
              </a:rPr>
              <a:t>COM SÉRIES</a:t>
            </a:r>
            <a:br>
              <a:rPr b="0" i="0" lang="pt-BR" sz="6600" u="none" cap="none" strike="noStrike">
                <a:solidFill>
                  <a:srgbClr val="BDE0FE"/>
                </a:solidFill>
                <a:latin typeface="Teko"/>
                <a:ea typeface="Teko"/>
                <a:cs typeface="Teko"/>
                <a:sym typeface="Teko"/>
              </a:rPr>
            </a:br>
            <a:endParaRPr b="0" i="0" sz="6600" u="none" cap="none" strike="noStrike">
              <a:solidFill>
                <a:srgbClr val="BDE0FE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S&amp;OP (VENDAS &amp; OPERAÇÕES)</a:t>
            </a:r>
            <a:endParaRPr/>
          </a:p>
        </p:txBody>
      </p:sp>
      <p:sp>
        <p:nvSpPr>
          <p:cNvPr id="1117" name="Google Shape;1117;p48"/>
          <p:cNvSpPr/>
          <p:nvPr/>
        </p:nvSpPr>
        <p:spPr>
          <a:xfrm>
            <a:off x="1955517" y="1423735"/>
            <a:ext cx="2195759" cy="541658"/>
          </a:xfrm>
          <a:custGeom>
            <a:rect b="b" l="l" r="r" t="t"/>
            <a:pathLst>
              <a:path extrusionOk="0" h="26923" w="65757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4088663" y="1423735"/>
            <a:ext cx="3195159" cy="541658"/>
          </a:xfrm>
          <a:custGeom>
            <a:rect b="b" l="l" r="r" t="t"/>
            <a:pathLst>
              <a:path extrusionOk="0" h="26923" w="65726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8"/>
          <p:cNvSpPr/>
          <p:nvPr/>
        </p:nvSpPr>
        <p:spPr>
          <a:xfrm>
            <a:off x="435935" y="1423735"/>
            <a:ext cx="2619351" cy="541658"/>
          </a:xfrm>
          <a:custGeom>
            <a:rect b="b" l="l" r="r" t="t"/>
            <a:pathLst>
              <a:path extrusionOk="0" h="26923" w="65726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rgbClr val="3A7C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8"/>
          <p:cNvSpPr/>
          <p:nvPr/>
        </p:nvSpPr>
        <p:spPr>
          <a:xfrm>
            <a:off x="5963249" y="1423735"/>
            <a:ext cx="2617225" cy="541658"/>
          </a:xfrm>
          <a:custGeom>
            <a:rect b="b" l="l" r="r" t="t"/>
            <a:pathLst>
              <a:path extrusionOk="0" h="26923" w="65757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3A7C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8"/>
          <p:cNvSpPr txBox="1"/>
          <p:nvPr/>
        </p:nvSpPr>
        <p:spPr>
          <a:xfrm>
            <a:off x="1344932" y="1492988"/>
            <a:ext cx="1681767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DADOS</a:t>
            </a:r>
            <a:endParaRPr/>
          </a:p>
        </p:txBody>
      </p:sp>
      <p:sp>
        <p:nvSpPr>
          <p:cNvPr id="1122" name="Google Shape;1122;p48"/>
          <p:cNvSpPr txBox="1"/>
          <p:nvPr/>
        </p:nvSpPr>
        <p:spPr>
          <a:xfrm>
            <a:off x="3609861" y="1492988"/>
            <a:ext cx="1446487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ESTRUTURA</a:t>
            </a:r>
            <a:endParaRPr/>
          </a:p>
        </p:txBody>
      </p:sp>
      <p:sp>
        <p:nvSpPr>
          <p:cNvPr id="1123" name="Google Shape;1123;p48"/>
          <p:cNvSpPr txBox="1"/>
          <p:nvPr/>
        </p:nvSpPr>
        <p:spPr>
          <a:xfrm>
            <a:off x="6825435" y="1496990"/>
            <a:ext cx="1446487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GANHOS</a:t>
            </a:r>
            <a:endParaRPr/>
          </a:p>
        </p:txBody>
      </p:sp>
      <p:sp>
        <p:nvSpPr>
          <p:cNvPr id="1124" name="Google Shape;1124;p48"/>
          <p:cNvSpPr/>
          <p:nvPr/>
        </p:nvSpPr>
        <p:spPr>
          <a:xfrm>
            <a:off x="3070343" y="1423735"/>
            <a:ext cx="2892906" cy="541658"/>
          </a:xfrm>
          <a:custGeom>
            <a:rect b="b" l="l" r="r" t="t"/>
            <a:pathLst>
              <a:path extrusionOk="0" h="26923" w="65757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3D5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8"/>
          <p:cNvSpPr txBox="1"/>
          <p:nvPr/>
        </p:nvSpPr>
        <p:spPr>
          <a:xfrm>
            <a:off x="3836972" y="1492988"/>
            <a:ext cx="1446487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ESTRUTURA</a:t>
            </a:r>
            <a:endParaRPr/>
          </a:p>
        </p:txBody>
      </p:sp>
      <p:sp>
        <p:nvSpPr>
          <p:cNvPr id="1126" name="Google Shape;1126;p48"/>
          <p:cNvSpPr/>
          <p:nvPr/>
        </p:nvSpPr>
        <p:spPr>
          <a:xfrm rot="10800000">
            <a:off x="2624196" y="2088817"/>
            <a:ext cx="3279271" cy="2889977"/>
          </a:xfrm>
          <a:custGeom>
            <a:rect b="b" l="l" r="r" t="t"/>
            <a:pathLst>
              <a:path extrusionOk="0" h="2231390" w="2576195">
                <a:moveTo>
                  <a:pt x="2576042" y="0"/>
                </a:moveTo>
                <a:lnTo>
                  <a:pt x="0" y="0"/>
                </a:lnTo>
                <a:lnTo>
                  <a:pt x="1288021" y="2230920"/>
                </a:lnTo>
                <a:lnTo>
                  <a:pt x="2576042" y="0"/>
                </a:lnTo>
                <a:close/>
              </a:path>
            </a:pathLst>
          </a:custGeom>
          <a:solidFill>
            <a:srgbClr val="DD575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8"/>
          <p:cNvSpPr/>
          <p:nvPr/>
        </p:nvSpPr>
        <p:spPr>
          <a:xfrm>
            <a:off x="4183903" y="2365341"/>
            <a:ext cx="1941809" cy="712382"/>
          </a:xfrm>
          <a:prstGeom prst="roundRect">
            <a:avLst>
              <a:gd fmla="val 16667" name="adj"/>
            </a:avLst>
          </a:prstGeom>
          <a:solidFill>
            <a:srgbClr val="FFFFFF">
              <a:alpha val="80000"/>
            </a:srgbClr>
          </a:solidFill>
          <a:ln cap="flat" cmpd="sng" w="25400">
            <a:solidFill>
              <a:srgbClr val="2C41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8"/>
          <p:cNvSpPr/>
          <p:nvPr/>
        </p:nvSpPr>
        <p:spPr>
          <a:xfrm>
            <a:off x="4183904" y="3177615"/>
            <a:ext cx="1959272" cy="712382"/>
          </a:xfrm>
          <a:prstGeom prst="roundRect">
            <a:avLst>
              <a:gd fmla="val 16667" name="adj"/>
            </a:avLst>
          </a:prstGeom>
          <a:solidFill>
            <a:srgbClr val="FFFFFF">
              <a:alpha val="80000"/>
            </a:srgbClr>
          </a:solidFill>
          <a:ln cap="flat" cmpd="sng" w="25400">
            <a:solidFill>
              <a:srgbClr val="2C41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8"/>
          <p:cNvSpPr/>
          <p:nvPr/>
        </p:nvSpPr>
        <p:spPr>
          <a:xfrm>
            <a:off x="4183904" y="3989889"/>
            <a:ext cx="1959272" cy="712382"/>
          </a:xfrm>
          <a:prstGeom prst="roundRect">
            <a:avLst>
              <a:gd fmla="val 16667" name="adj"/>
            </a:avLst>
          </a:prstGeom>
          <a:solidFill>
            <a:srgbClr val="FFFFFF">
              <a:alpha val="80000"/>
            </a:srgbClr>
          </a:solidFill>
          <a:ln cap="flat" cmpd="sng" w="25400">
            <a:solidFill>
              <a:srgbClr val="2C41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8"/>
          <p:cNvSpPr txBox="1"/>
          <p:nvPr/>
        </p:nvSpPr>
        <p:spPr>
          <a:xfrm>
            <a:off x="4172716" y="2379760"/>
            <a:ext cx="1981647" cy="68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Direção</a:t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8"/>
          <p:cNvSpPr txBox="1"/>
          <p:nvPr/>
        </p:nvSpPr>
        <p:spPr>
          <a:xfrm>
            <a:off x="4139954" y="3173613"/>
            <a:ext cx="2049600" cy="68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Gerência &amp;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Coordenação Regional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8"/>
          <p:cNvSpPr txBox="1"/>
          <p:nvPr/>
        </p:nvSpPr>
        <p:spPr>
          <a:xfrm>
            <a:off x="4202336" y="3989889"/>
            <a:ext cx="1952027" cy="68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Operação  &amp;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Lojas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8"/>
          <p:cNvSpPr/>
          <p:nvPr/>
        </p:nvSpPr>
        <p:spPr>
          <a:xfrm>
            <a:off x="718943" y="2397979"/>
            <a:ext cx="238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Diretrizes, Resultados do Negócio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8"/>
          <p:cNvSpPr txBox="1"/>
          <p:nvPr/>
        </p:nvSpPr>
        <p:spPr>
          <a:xfrm>
            <a:off x="703932" y="3203801"/>
            <a:ext cx="2258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Gestão, Performance, KPIs </a:t>
            </a:r>
            <a:endParaRPr b="0" i="0" sz="1600" u="none" cap="none" strike="noStrike">
              <a:solidFill>
                <a:srgbClr val="3B3D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8"/>
          <p:cNvSpPr txBox="1"/>
          <p:nvPr/>
        </p:nvSpPr>
        <p:spPr>
          <a:xfrm>
            <a:off x="703932" y="3989889"/>
            <a:ext cx="208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Estoques, Pessoal, Demanda</a:t>
            </a:r>
            <a:endParaRPr b="0" i="0" sz="1600" u="none" cap="none" strike="noStrike">
              <a:solidFill>
                <a:srgbClr val="3B3D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8"/>
          <p:cNvSpPr txBox="1"/>
          <p:nvPr/>
        </p:nvSpPr>
        <p:spPr>
          <a:xfrm>
            <a:off x="6528625" y="2397979"/>
            <a:ext cx="23793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Gestão menos dependente de pessoas</a:t>
            </a:r>
            <a:endParaRPr b="0" i="0" sz="1600" u="none" cap="none" strike="noStrike">
              <a:solidFill>
                <a:srgbClr val="3B3D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8"/>
          <p:cNvSpPr txBox="1"/>
          <p:nvPr/>
        </p:nvSpPr>
        <p:spPr>
          <a:xfrm>
            <a:off x="6528625" y="3203801"/>
            <a:ext cx="26153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Predição e decisão mais assertiva</a:t>
            </a:r>
            <a:endParaRPr/>
          </a:p>
        </p:txBody>
      </p:sp>
      <p:sp>
        <p:nvSpPr>
          <p:cNvPr id="1138" name="Google Shape;1138;p48"/>
          <p:cNvSpPr txBox="1"/>
          <p:nvPr/>
        </p:nvSpPr>
        <p:spPr>
          <a:xfrm>
            <a:off x="6512661" y="3989889"/>
            <a:ext cx="25462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Excelência no atendimento ao cliente</a:t>
            </a:r>
            <a:endParaRPr b="0" i="0" sz="1600" u="none" cap="none" strike="noStrike">
              <a:solidFill>
                <a:srgbClr val="3B3D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8"/>
          <p:cNvSpPr/>
          <p:nvPr/>
        </p:nvSpPr>
        <p:spPr>
          <a:xfrm>
            <a:off x="585883" y="2494721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8"/>
          <p:cNvSpPr/>
          <p:nvPr/>
        </p:nvSpPr>
        <p:spPr>
          <a:xfrm>
            <a:off x="560600" y="3303043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8"/>
          <p:cNvSpPr/>
          <p:nvPr/>
        </p:nvSpPr>
        <p:spPr>
          <a:xfrm>
            <a:off x="563179" y="4106956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8"/>
          <p:cNvSpPr/>
          <p:nvPr/>
        </p:nvSpPr>
        <p:spPr>
          <a:xfrm>
            <a:off x="6413485" y="2494721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8"/>
          <p:cNvSpPr/>
          <p:nvPr/>
        </p:nvSpPr>
        <p:spPr>
          <a:xfrm>
            <a:off x="560325" y="402275"/>
            <a:ext cx="382800" cy="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8"/>
          <p:cNvSpPr/>
          <p:nvPr/>
        </p:nvSpPr>
        <p:spPr>
          <a:xfrm>
            <a:off x="6388202" y="3303043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48"/>
          <p:cNvSpPr/>
          <p:nvPr/>
        </p:nvSpPr>
        <p:spPr>
          <a:xfrm>
            <a:off x="6390781" y="4106956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8"/>
          <p:cNvSpPr/>
          <p:nvPr/>
        </p:nvSpPr>
        <p:spPr>
          <a:xfrm>
            <a:off x="603245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49"/>
          <p:cNvGrpSpPr/>
          <p:nvPr/>
        </p:nvGrpSpPr>
        <p:grpSpPr>
          <a:xfrm>
            <a:off x="162601" y="114306"/>
            <a:ext cx="886838" cy="838136"/>
            <a:chOff x="2985100" y="1681400"/>
            <a:chExt cx="688325" cy="650525"/>
          </a:xfrm>
        </p:grpSpPr>
        <p:sp>
          <p:nvSpPr>
            <p:cNvPr id="1152" name="Google Shape;1152;p49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0" name="Google Shape;1200;p49"/>
          <p:cNvCxnSpPr/>
          <p:nvPr/>
        </p:nvCxnSpPr>
        <p:spPr>
          <a:xfrm rot="10800000">
            <a:off x="12527995" y="4494684"/>
            <a:ext cx="0" cy="324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1" name="Google Shape;1201;p49"/>
          <p:cNvSpPr/>
          <p:nvPr/>
        </p:nvSpPr>
        <p:spPr>
          <a:xfrm>
            <a:off x="603245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9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O QUE PODEMOS OBTER?</a:t>
            </a:r>
            <a:endParaRPr/>
          </a:p>
        </p:txBody>
      </p:sp>
      <p:grpSp>
        <p:nvGrpSpPr>
          <p:cNvPr id="1203" name="Google Shape;1203;p49"/>
          <p:cNvGrpSpPr/>
          <p:nvPr/>
        </p:nvGrpSpPr>
        <p:grpSpPr>
          <a:xfrm rot="-5400000">
            <a:off x="-612612" y="2344732"/>
            <a:ext cx="3446192" cy="1107197"/>
            <a:chOff x="5194708" y="3484366"/>
            <a:chExt cx="3148148" cy="987304"/>
          </a:xfrm>
        </p:grpSpPr>
        <p:grpSp>
          <p:nvGrpSpPr>
            <p:cNvPr id="1204" name="Google Shape;1204;p49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1205" name="Google Shape;1205;p49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8" name="Google Shape;1208;p49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1209" name="Google Shape;1209;p49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2" name="Google Shape;1212;p49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1213" name="Google Shape;1213;p49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6" name="Google Shape;1216;p49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217" name="Google Shape;1217;p49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0" name="Google Shape;1220;p49"/>
          <p:cNvSpPr/>
          <p:nvPr/>
        </p:nvSpPr>
        <p:spPr>
          <a:xfrm>
            <a:off x="1622014" y="1393054"/>
            <a:ext cx="25277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de recomendação </a:t>
            </a:r>
            <a:endParaRPr/>
          </a:p>
          <a:p>
            <a:pPr indent="-265113" lvl="0" marL="265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(Necessidade atendida)</a:t>
            </a:r>
            <a:endParaRPr/>
          </a:p>
        </p:txBody>
      </p:sp>
      <p:sp>
        <p:nvSpPr>
          <p:cNvPr id="1221" name="Google Shape;1221;p49"/>
          <p:cNvSpPr/>
          <p:nvPr/>
        </p:nvSpPr>
        <p:spPr>
          <a:xfrm>
            <a:off x="1622014" y="2218103"/>
            <a:ext cx="31986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de estimação de KPI </a:t>
            </a: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(Melhoria de performance)</a:t>
            </a:r>
            <a:endParaRPr/>
          </a:p>
        </p:txBody>
      </p:sp>
      <p:sp>
        <p:nvSpPr>
          <p:cNvPr id="1222" name="Google Shape;1222;p49"/>
          <p:cNvSpPr/>
          <p:nvPr/>
        </p:nvSpPr>
        <p:spPr>
          <a:xfrm>
            <a:off x="1622014" y="3950519"/>
            <a:ext cx="24833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preditivos </a:t>
            </a: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(Previsão de demanda)</a:t>
            </a:r>
            <a:endParaRPr/>
          </a:p>
        </p:txBody>
      </p:sp>
      <p:sp>
        <p:nvSpPr>
          <p:cNvPr id="1223" name="Google Shape;1223;p49"/>
          <p:cNvSpPr/>
          <p:nvPr/>
        </p:nvSpPr>
        <p:spPr>
          <a:xfrm>
            <a:off x="1622014" y="3134969"/>
            <a:ext cx="29056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prescritivos </a:t>
            </a: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(Otimização de gastos e retornos)</a:t>
            </a:r>
            <a:endParaRPr/>
          </a:p>
        </p:txBody>
      </p:sp>
      <p:grpSp>
        <p:nvGrpSpPr>
          <p:cNvPr id="1224" name="Google Shape;1224;p49"/>
          <p:cNvGrpSpPr/>
          <p:nvPr/>
        </p:nvGrpSpPr>
        <p:grpSpPr>
          <a:xfrm rot="-5400000">
            <a:off x="3480418" y="2344732"/>
            <a:ext cx="3446192" cy="1107197"/>
            <a:chOff x="5194708" y="3484366"/>
            <a:chExt cx="3148148" cy="987304"/>
          </a:xfrm>
        </p:grpSpPr>
        <p:grpSp>
          <p:nvGrpSpPr>
            <p:cNvPr id="1225" name="Google Shape;1225;p49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1226" name="Google Shape;1226;p49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49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49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9" name="Google Shape;1229;p49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1230" name="Google Shape;1230;p49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49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49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49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1234" name="Google Shape;1234;p49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7" name="Google Shape;1237;p49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238" name="Google Shape;1238;p49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1" name="Google Shape;1241;p49"/>
          <p:cNvSpPr/>
          <p:nvPr/>
        </p:nvSpPr>
        <p:spPr>
          <a:xfrm>
            <a:off x="5715044" y="1266443"/>
            <a:ext cx="33309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de análise de textos </a:t>
            </a:r>
            <a:endParaRPr/>
          </a:p>
          <a:p>
            <a:pPr indent="-265113" lvl="0" marL="265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(Descobrindo focos de atuação pela</a:t>
            </a:r>
            <a:endParaRPr/>
          </a:p>
          <a:p>
            <a:pPr indent="-265113" lvl="0" marL="265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voz do cliente)</a:t>
            </a:r>
            <a:endParaRPr/>
          </a:p>
        </p:txBody>
      </p:sp>
      <p:sp>
        <p:nvSpPr>
          <p:cNvPr id="1242" name="Google Shape;1242;p49"/>
          <p:cNvSpPr/>
          <p:nvPr/>
        </p:nvSpPr>
        <p:spPr>
          <a:xfrm>
            <a:off x="5715044" y="2200352"/>
            <a:ext cx="31986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de segmentação </a:t>
            </a: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(Marketing direcionado)</a:t>
            </a:r>
            <a:endParaRPr/>
          </a:p>
        </p:txBody>
      </p:sp>
      <p:sp>
        <p:nvSpPr>
          <p:cNvPr id="1243" name="Google Shape;1243;p49"/>
          <p:cNvSpPr/>
          <p:nvPr/>
        </p:nvSpPr>
        <p:spPr>
          <a:xfrm>
            <a:off x="5715044" y="3932768"/>
            <a:ext cx="29056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de detecção de Churn </a:t>
            </a: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(Retenção de clientes)</a:t>
            </a: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5715044" y="3117218"/>
            <a:ext cx="29056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Modelos de Classificação </a:t>
            </a: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(Conhecendo o cliente)</a:t>
            </a:r>
            <a:endParaRPr/>
          </a:p>
        </p:txBody>
      </p:sp>
      <p:sp>
        <p:nvSpPr>
          <p:cNvPr id="1245" name="Google Shape;1245;p49"/>
          <p:cNvSpPr/>
          <p:nvPr/>
        </p:nvSpPr>
        <p:spPr>
          <a:xfrm>
            <a:off x="7770355" y="24589"/>
            <a:ext cx="1317172" cy="1187446"/>
          </a:xfrm>
          <a:custGeom>
            <a:rect b="b" l="l" r="r" t="t"/>
            <a:pathLst>
              <a:path extrusionOk="0" h="10297" w="11193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6" name="Google Shape;1246;p49"/>
          <p:cNvGrpSpPr/>
          <p:nvPr/>
        </p:nvGrpSpPr>
        <p:grpSpPr>
          <a:xfrm>
            <a:off x="830901" y="1428421"/>
            <a:ext cx="357720" cy="355147"/>
            <a:chOff x="1408777" y="3680964"/>
            <a:chExt cx="357720" cy="355147"/>
          </a:xfrm>
        </p:grpSpPr>
        <p:sp>
          <p:nvSpPr>
            <p:cNvPr id="1247" name="Google Shape;1247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49"/>
          <p:cNvGrpSpPr/>
          <p:nvPr/>
        </p:nvGrpSpPr>
        <p:grpSpPr>
          <a:xfrm>
            <a:off x="830901" y="2288661"/>
            <a:ext cx="357720" cy="355147"/>
            <a:chOff x="1408777" y="3680964"/>
            <a:chExt cx="357720" cy="355147"/>
          </a:xfrm>
        </p:grpSpPr>
        <p:sp>
          <p:nvSpPr>
            <p:cNvPr id="1253" name="Google Shape;1253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830901" y="3129228"/>
            <a:ext cx="357720" cy="355147"/>
            <a:chOff x="1408777" y="3680964"/>
            <a:chExt cx="357720" cy="355147"/>
          </a:xfrm>
        </p:grpSpPr>
        <p:sp>
          <p:nvSpPr>
            <p:cNvPr id="1259" name="Google Shape;1259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49"/>
          <p:cNvGrpSpPr/>
          <p:nvPr/>
        </p:nvGrpSpPr>
        <p:grpSpPr>
          <a:xfrm>
            <a:off x="830901" y="3986199"/>
            <a:ext cx="357720" cy="355147"/>
            <a:chOff x="1408777" y="3680964"/>
            <a:chExt cx="357720" cy="355147"/>
          </a:xfrm>
        </p:grpSpPr>
        <p:sp>
          <p:nvSpPr>
            <p:cNvPr id="1265" name="Google Shape;1265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4925422" y="1428421"/>
            <a:ext cx="357720" cy="355147"/>
            <a:chOff x="1408777" y="3680964"/>
            <a:chExt cx="357720" cy="355147"/>
          </a:xfrm>
        </p:grpSpPr>
        <p:sp>
          <p:nvSpPr>
            <p:cNvPr id="1271" name="Google Shape;1271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4925422" y="2288661"/>
            <a:ext cx="357720" cy="355147"/>
            <a:chOff x="1408777" y="3680964"/>
            <a:chExt cx="357720" cy="355147"/>
          </a:xfrm>
        </p:grpSpPr>
        <p:sp>
          <p:nvSpPr>
            <p:cNvPr id="1277" name="Google Shape;1277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4925422" y="3129228"/>
            <a:ext cx="357720" cy="355147"/>
            <a:chOff x="1408777" y="3680964"/>
            <a:chExt cx="357720" cy="355147"/>
          </a:xfrm>
        </p:grpSpPr>
        <p:sp>
          <p:nvSpPr>
            <p:cNvPr id="1283" name="Google Shape;1283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9525">
              <a:solidFill>
                <a:srgbClr val="DD57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>
            <a:off x="4925422" y="3986199"/>
            <a:ext cx="357720" cy="355147"/>
            <a:chOff x="1408777" y="3680964"/>
            <a:chExt cx="357720" cy="355147"/>
          </a:xfrm>
        </p:grpSpPr>
        <p:sp>
          <p:nvSpPr>
            <p:cNvPr id="1289" name="Google Shape;1289;p49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22A681"/>
            </a:solidFill>
            <a:ln cap="flat" cmpd="sng" w="9525">
              <a:solidFill>
                <a:srgbClr val="22A6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49"/>
          <p:cNvGrpSpPr/>
          <p:nvPr/>
        </p:nvGrpSpPr>
        <p:grpSpPr>
          <a:xfrm flipH="1" rot="10800000">
            <a:off x="-366383" y="4621427"/>
            <a:ext cx="894341" cy="855251"/>
            <a:chOff x="8143525" y="292138"/>
            <a:chExt cx="574500" cy="494725"/>
          </a:xfrm>
        </p:grpSpPr>
        <p:sp>
          <p:nvSpPr>
            <p:cNvPr id="1295" name="Google Shape;1295;p49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cus " id="1319" name="Google Shape;1319;p50" title="s13"/>
          <p:cNvPicPr preferRelativeResize="0"/>
          <p:nvPr/>
        </p:nvPicPr>
        <p:blipFill rotWithShape="1">
          <a:blip r:embed="rId3">
            <a:alphaModFix/>
          </a:blip>
          <a:srcRect b="3050" l="25685" r="-21884" t="3051"/>
          <a:stretch/>
        </p:blipFill>
        <p:spPr>
          <a:xfrm>
            <a:off x="0" y="300"/>
            <a:ext cx="9368399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50"/>
          <p:cNvSpPr/>
          <p:nvPr/>
        </p:nvSpPr>
        <p:spPr>
          <a:xfrm rot="10800000">
            <a:off x="3971750" y="-57150"/>
            <a:ext cx="8138100" cy="5257800"/>
          </a:xfrm>
          <a:prstGeom prst="parallelogram">
            <a:avLst>
              <a:gd fmla="val 546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50"/>
          <p:cNvGrpSpPr/>
          <p:nvPr/>
        </p:nvGrpSpPr>
        <p:grpSpPr>
          <a:xfrm flipH="1" rot="10800000">
            <a:off x="7835716" y="2771763"/>
            <a:ext cx="215020" cy="290846"/>
            <a:chOff x="8334638" y="4503675"/>
            <a:chExt cx="192275" cy="191500"/>
          </a:xfrm>
        </p:grpSpPr>
        <p:sp>
          <p:nvSpPr>
            <p:cNvPr id="1322" name="Google Shape;1322;p50"/>
            <p:cNvSpPr/>
            <p:nvPr/>
          </p:nvSpPr>
          <p:spPr>
            <a:xfrm>
              <a:off x="8335388" y="4503675"/>
              <a:ext cx="191525" cy="191500"/>
            </a:xfrm>
            <a:custGeom>
              <a:rect b="b" l="l" r="r" t="t"/>
              <a:pathLst>
                <a:path extrusionOk="0" h="7660" w="7661">
                  <a:moveTo>
                    <a:pt x="5776" y="0"/>
                  </a:moveTo>
                  <a:lnTo>
                    <a:pt x="0" y="5775"/>
                  </a:lnTo>
                  <a:lnTo>
                    <a:pt x="1885" y="7660"/>
                  </a:lnTo>
                  <a:lnTo>
                    <a:pt x="7660" y="1854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8334638" y="4503675"/>
              <a:ext cx="191500" cy="191500"/>
            </a:xfrm>
            <a:custGeom>
              <a:rect b="b" l="l" r="r" t="t"/>
              <a:pathLst>
                <a:path extrusionOk="0" h="7660" w="7660">
                  <a:moveTo>
                    <a:pt x="1885" y="0"/>
                  </a:moveTo>
                  <a:lnTo>
                    <a:pt x="0" y="1885"/>
                  </a:lnTo>
                  <a:lnTo>
                    <a:pt x="5775" y="7660"/>
                  </a:lnTo>
                  <a:lnTo>
                    <a:pt x="7660" y="577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p50"/>
          <p:cNvSpPr/>
          <p:nvPr/>
        </p:nvSpPr>
        <p:spPr>
          <a:xfrm>
            <a:off x="-76200" y="-76200"/>
            <a:ext cx="931580" cy="916073"/>
          </a:xfrm>
          <a:custGeom>
            <a:rect b="b" l="l" r="r" t="t"/>
            <a:pathLst>
              <a:path extrusionOk="0" h="28634" w="28664">
                <a:moveTo>
                  <a:pt x="1" y="1"/>
                </a:moveTo>
                <a:lnTo>
                  <a:pt x="1" y="28633"/>
                </a:lnTo>
                <a:lnTo>
                  <a:pt x="2866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50"/>
          <p:cNvSpPr/>
          <p:nvPr/>
        </p:nvSpPr>
        <p:spPr>
          <a:xfrm>
            <a:off x="-76200" y="614200"/>
            <a:ext cx="931580" cy="916041"/>
          </a:xfrm>
          <a:custGeom>
            <a:rect b="b" l="l" r="r" t="t"/>
            <a:pathLst>
              <a:path extrusionOk="0" h="28633" w="28664">
                <a:moveTo>
                  <a:pt x="1" y="0"/>
                </a:moveTo>
                <a:lnTo>
                  <a:pt x="1" y="28633"/>
                </a:lnTo>
                <a:lnTo>
                  <a:pt x="286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6" name="Google Shape;1326;p50"/>
          <p:cNvGrpSpPr/>
          <p:nvPr/>
        </p:nvGrpSpPr>
        <p:grpSpPr>
          <a:xfrm rot="1657205">
            <a:off x="5104831" y="1514172"/>
            <a:ext cx="302402" cy="1512618"/>
            <a:chOff x="6244300" y="1495000"/>
            <a:chExt cx="297150" cy="1486350"/>
          </a:xfrm>
        </p:grpSpPr>
        <p:sp>
          <p:nvSpPr>
            <p:cNvPr id="1327" name="Google Shape;1327;p50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7" name="Google Shape;1337;p50"/>
          <p:cNvGrpSpPr/>
          <p:nvPr/>
        </p:nvGrpSpPr>
        <p:grpSpPr>
          <a:xfrm>
            <a:off x="5446189" y="386897"/>
            <a:ext cx="886838" cy="838136"/>
            <a:chOff x="2985100" y="1681400"/>
            <a:chExt cx="688325" cy="650525"/>
          </a:xfrm>
        </p:grpSpPr>
        <p:sp>
          <p:nvSpPr>
            <p:cNvPr id="1338" name="Google Shape;1338;p50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6" name="Google Shape;1386;p50"/>
          <p:cNvSpPr/>
          <p:nvPr/>
        </p:nvSpPr>
        <p:spPr>
          <a:xfrm>
            <a:off x="5886833" y="579161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50"/>
          <p:cNvSpPr txBox="1"/>
          <p:nvPr/>
        </p:nvSpPr>
        <p:spPr>
          <a:xfrm>
            <a:off x="6287188" y="573992"/>
            <a:ext cx="2353262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8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DATA DRIVEN</a:t>
            </a:r>
            <a:endParaRPr/>
          </a:p>
        </p:txBody>
      </p:sp>
      <p:sp>
        <p:nvSpPr>
          <p:cNvPr id="1388" name="Google Shape;1388;p50"/>
          <p:cNvSpPr txBox="1"/>
          <p:nvPr/>
        </p:nvSpPr>
        <p:spPr>
          <a:xfrm>
            <a:off x="4613975" y="2500357"/>
            <a:ext cx="4054511" cy="111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DD5758"/>
                </a:solidFill>
                <a:latin typeface="Teko"/>
                <a:ea typeface="Teko"/>
                <a:cs typeface="Teko"/>
                <a:sym typeface="Teko"/>
              </a:rPr>
              <a:t>Como</a:t>
            </a:r>
            <a:endParaRPr/>
          </a:p>
        </p:txBody>
      </p:sp>
      <p:sp>
        <p:nvSpPr>
          <p:cNvPr id="1389" name="Google Shape;1389;p50"/>
          <p:cNvSpPr txBox="1"/>
          <p:nvPr/>
        </p:nvSpPr>
        <p:spPr>
          <a:xfrm>
            <a:off x="4690175" y="3108511"/>
            <a:ext cx="4054511" cy="111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800" u="none" cap="none" strike="noStrike">
                <a:solidFill>
                  <a:srgbClr val="DD5758"/>
                </a:solidFill>
                <a:latin typeface="Teko"/>
                <a:ea typeface="Teko"/>
                <a:cs typeface="Teko"/>
                <a:sym typeface="Teko"/>
              </a:rPr>
              <a:t>começar?</a:t>
            </a:r>
            <a:endParaRPr/>
          </a:p>
        </p:txBody>
      </p:sp>
      <p:sp>
        <p:nvSpPr>
          <p:cNvPr id="1390" name="Google Shape;1390;p50"/>
          <p:cNvSpPr txBox="1"/>
          <p:nvPr/>
        </p:nvSpPr>
        <p:spPr>
          <a:xfrm>
            <a:off x="7008546" y="1024049"/>
            <a:ext cx="1569226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8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CULTURE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51"/>
          <p:cNvGrpSpPr/>
          <p:nvPr/>
        </p:nvGrpSpPr>
        <p:grpSpPr>
          <a:xfrm>
            <a:off x="162601" y="114306"/>
            <a:ext cx="886838" cy="838136"/>
            <a:chOff x="2985100" y="1681400"/>
            <a:chExt cx="688325" cy="650525"/>
          </a:xfrm>
        </p:grpSpPr>
        <p:sp>
          <p:nvSpPr>
            <p:cNvPr id="1396" name="Google Shape;1396;p51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4" name="Google Shape;1444;p51"/>
          <p:cNvSpPr/>
          <p:nvPr/>
        </p:nvSpPr>
        <p:spPr>
          <a:xfrm>
            <a:off x="603245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51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MODELOS ARIMA</a:t>
            </a:r>
            <a:endParaRPr/>
          </a:p>
        </p:txBody>
      </p:sp>
      <p:sp>
        <p:nvSpPr>
          <p:cNvPr id="1446" name="Google Shape;1446;p51"/>
          <p:cNvSpPr txBox="1"/>
          <p:nvPr/>
        </p:nvSpPr>
        <p:spPr>
          <a:xfrm>
            <a:off x="4355197" y="2521086"/>
            <a:ext cx="3725111" cy="8537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Usando o passado para prever o futuro…</a:t>
            </a:r>
            <a:endParaRPr b="0" i="0" sz="3600" u="none" cap="none" strike="noStrike">
              <a:solidFill>
                <a:srgbClr val="3B3D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7" name="Google Shape;1447;p51"/>
          <p:cNvGrpSpPr/>
          <p:nvPr/>
        </p:nvGrpSpPr>
        <p:grpSpPr>
          <a:xfrm>
            <a:off x="8388816" y="3014781"/>
            <a:ext cx="735050" cy="776850"/>
            <a:chOff x="2627550" y="1190550"/>
            <a:chExt cx="735050" cy="776850"/>
          </a:xfrm>
        </p:grpSpPr>
        <p:sp>
          <p:nvSpPr>
            <p:cNvPr id="1448" name="Google Shape;1448;p51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4" name="Google Shape;1484;p51"/>
          <p:cNvSpPr/>
          <p:nvPr/>
        </p:nvSpPr>
        <p:spPr>
          <a:xfrm>
            <a:off x="201092" y="4372303"/>
            <a:ext cx="919783" cy="410442"/>
          </a:xfrm>
          <a:prstGeom prst="ellipse">
            <a:avLst/>
          </a:prstGeom>
          <a:solidFill>
            <a:srgbClr val="BDE7E3"/>
          </a:solidFill>
          <a:ln cap="flat" cmpd="sng" w="25400">
            <a:solidFill>
              <a:srgbClr val="BDE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5" name="Google Shape;1485;p51"/>
          <p:cNvGrpSpPr/>
          <p:nvPr/>
        </p:nvGrpSpPr>
        <p:grpSpPr>
          <a:xfrm>
            <a:off x="616171" y="1639612"/>
            <a:ext cx="3504098" cy="3524907"/>
            <a:chOff x="854261" y="2908813"/>
            <a:chExt cx="377474" cy="335748"/>
          </a:xfrm>
        </p:grpSpPr>
        <p:sp>
          <p:nvSpPr>
            <p:cNvPr id="1486" name="Google Shape;1486;p51"/>
            <p:cNvSpPr/>
            <p:nvPr/>
          </p:nvSpPr>
          <p:spPr>
            <a:xfrm>
              <a:off x="896337" y="3079695"/>
              <a:ext cx="47391" cy="17091"/>
            </a:xfrm>
            <a:custGeom>
              <a:rect b="b" l="l" r="r" t="t"/>
              <a:pathLst>
                <a:path extrusionOk="0" h="537" w="148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22A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878514" y="3191855"/>
              <a:ext cx="11426" cy="52706"/>
            </a:xfrm>
            <a:custGeom>
              <a:rect b="b" l="l" r="r" t="t"/>
              <a:pathLst>
                <a:path extrusionOk="0" h="1656" w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22A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854261" y="3050159"/>
              <a:ext cx="219451" cy="194052"/>
            </a:xfrm>
            <a:custGeom>
              <a:rect b="b" l="l" r="r" t="t"/>
              <a:pathLst>
                <a:path extrusionOk="0" h="6097" w="6895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22A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1008115" y="2908813"/>
              <a:ext cx="223620" cy="188355"/>
            </a:xfrm>
            <a:custGeom>
              <a:rect b="b" l="l" r="r" t="t"/>
              <a:pathLst>
                <a:path extrusionOk="0" h="5918" w="7026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22A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1037301" y="2944046"/>
              <a:ext cx="165248" cy="105763"/>
            </a:xfrm>
            <a:custGeom>
              <a:rect b="b" l="l" r="r" t="t"/>
              <a:pathLst>
                <a:path extrusionOk="0" h="3323" w="5192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22A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52"/>
          <p:cNvGrpSpPr/>
          <p:nvPr/>
        </p:nvGrpSpPr>
        <p:grpSpPr>
          <a:xfrm rot="5400000">
            <a:off x="655407" y="4150232"/>
            <a:ext cx="302402" cy="1512618"/>
            <a:chOff x="6244300" y="1495000"/>
            <a:chExt cx="297150" cy="1486350"/>
          </a:xfrm>
        </p:grpSpPr>
        <p:sp>
          <p:nvSpPr>
            <p:cNvPr id="1496" name="Google Shape;1496;p52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52"/>
          <p:cNvGrpSpPr/>
          <p:nvPr/>
        </p:nvGrpSpPr>
        <p:grpSpPr>
          <a:xfrm>
            <a:off x="162601" y="114306"/>
            <a:ext cx="886838" cy="838136"/>
            <a:chOff x="2985100" y="1681400"/>
            <a:chExt cx="688325" cy="650525"/>
          </a:xfrm>
        </p:grpSpPr>
        <p:sp>
          <p:nvSpPr>
            <p:cNvPr id="1507" name="Google Shape;1507;p52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2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2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2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5" name="Google Shape;1555;p52"/>
          <p:cNvSpPr/>
          <p:nvPr/>
        </p:nvSpPr>
        <p:spPr>
          <a:xfrm>
            <a:off x="603245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52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O QUE É ARIMA?</a:t>
            </a:r>
            <a:endParaRPr/>
          </a:p>
        </p:txBody>
      </p:sp>
      <p:pic>
        <p:nvPicPr>
          <p:cNvPr descr="Image for post" id="1557" name="Google Shape;15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649" y="2200759"/>
            <a:ext cx="4708634" cy="26486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58" name="Google Shape;1558;p52"/>
          <p:cNvSpPr/>
          <p:nvPr/>
        </p:nvSpPr>
        <p:spPr>
          <a:xfrm>
            <a:off x="1001495" y="95803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B3D3F"/>
                </a:solidFill>
                <a:latin typeface="Arial"/>
                <a:ea typeface="Arial"/>
                <a:cs typeface="Arial"/>
                <a:sym typeface="Arial"/>
              </a:rPr>
              <a:t>Autoregressive Integrated Moving 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B3D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52"/>
          <p:cNvSpPr txBox="1"/>
          <p:nvPr/>
        </p:nvSpPr>
        <p:spPr>
          <a:xfrm>
            <a:off x="270296" y="1023706"/>
            <a:ext cx="36411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96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regressão linear </a:t>
            </a:r>
            <a:endParaRPr sz="1600"/>
          </a:p>
          <a:p>
            <a:pPr indent="-18796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observações anteriores da variável de destino para prever seus valores futuros.</a:t>
            </a:r>
            <a:endParaRPr sz="1600"/>
          </a:p>
          <a:p>
            <a:pPr indent="-18796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Baseia-se em séries temporais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pung man thinking" id="1564" name="Google Shape;1564;p53" title="S18"/>
          <p:cNvPicPr preferRelativeResize="0"/>
          <p:nvPr/>
        </p:nvPicPr>
        <p:blipFill rotWithShape="1">
          <a:blip r:embed="rId3">
            <a:alphaModFix/>
          </a:blip>
          <a:srcRect b="7885" l="26205" r="-8924" t="9359"/>
          <a:stretch/>
        </p:blipFill>
        <p:spPr>
          <a:xfrm>
            <a:off x="4071517" y="-100"/>
            <a:ext cx="7703100" cy="5143500"/>
          </a:xfrm>
          <a:prstGeom prst="parallelogram">
            <a:avLst>
              <a:gd fmla="val 50716" name="adj"/>
            </a:avLst>
          </a:prstGeom>
          <a:noFill/>
          <a:ln>
            <a:noFill/>
          </a:ln>
        </p:spPr>
      </p:pic>
      <p:grpSp>
        <p:nvGrpSpPr>
          <p:cNvPr id="1565" name="Google Shape;1565;p53"/>
          <p:cNvGrpSpPr/>
          <p:nvPr/>
        </p:nvGrpSpPr>
        <p:grpSpPr>
          <a:xfrm rot="1657205">
            <a:off x="5801934" y="62204"/>
            <a:ext cx="302402" cy="1512618"/>
            <a:chOff x="6244300" y="1495000"/>
            <a:chExt cx="297150" cy="1486350"/>
          </a:xfrm>
        </p:grpSpPr>
        <p:sp>
          <p:nvSpPr>
            <p:cNvPr id="1566" name="Google Shape;1566;p53"/>
            <p:cNvSpPr/>
            <p:nvPr/>
          </p:nvSpPr>
          <p:spPr>
            <a:xfrm>
              <a:off x="6244300" y="149500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3"/>
            <p:cNvSpPr/>
            <p:nvPr/>
          </p:nvSpPr>
          <p:spPr>
            <a:xfrm>
              <a:off x="6244300" y="1643175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3"/>
            <p:cNvSpPr/>
            <p:nvPr/>
          </p:nvSpPr>
          <p:spPr>
            <a:xfrm>
              <a:off x="6244300" y="1792100"/>
              <a:ext cx="297150" cy="148225"/>
            </a:xfrm>
            <a:custGeom>
              <a:rect b="b" l="l" r="r" t="t"/>
              <a:pathLst>
                <a:path extrusionOk="0" fill="none" h="5929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6244300" y="19403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6244300" y="2089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8"/>
                  </a:moveTo>
                  <a:lnTo>
                    <a:pt x="5958" y="1"/>
                  </a:lnTo>
                  <a:lnTo>
                    <a:pt x="11885" y="592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3"/>
            <p:cNvSpPr/>
            <p:nvPr/>
          </p:nvSpPr>
          <p:spPr>
            <a:xfrm>
              <a:off x="6244300" y="2237400"/>
              <a:ext cx="297150" cy="148975"/>
            </a:xfrm>
            <a:custGeom>
              <a:rect b="b" l="l" r="r" t="t"/>
              <a:pathLst>
                <a:path extrusionOk="0" fill="none" h="5959" w="11886">
                  <a:moveTo>
                    <a:pt x="1" y="5958"/>
                  </a:moveTo>
                  <a:lnTo>
                    <a:pt x="5958" y="1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3"/>
            <p:cNvSpPr/>
            <p:nvPr/>
          </p:nvSpPr>
          <p:spPr>
            <a:xfrm>
              <a:off x="6244300" y="2386350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6244300" y="2534525"/>
              <a:ext cx="297150" cy="149725"/>
            </a:xfrm>
            <a:custGeom>
              <a:rect b="b" l="l" r="r" t="t"/>
              <a:pathLst>
                <a:path extrusionOk="0" fill="none" h="5989" w="11886">
                  <a:moveTo>
                    <a:pt x="1" y="5988"/>
                  </a:moveTo>
                  <a:lnTo>
                    <a:pt x="5958" y="0"/>
                  </a:lnTo>
                  <a:lnTo>
                    <a:pt x="11885" y="598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6244300" y="2684225"/>
              <a:ext cx="297150" cy="148200"/>
            </a:xfrm>
            <a:custGeom>
              <a:rect b="b" l="l" r="r" t="t"/>
              <a:pathLst>
                <a:path extrusionOk="0" fill="none" h="5928" w="11886">
                  <a:moveTo>
                    <a:pt x="1" y="5927"/>
                  </a:moveTo>
                  <a:lnTo>
                    <a:pt x="5958" y="0"/>
                  </a:lnTo>
                  <a:lnTo>
                    <a:pt x="11885" y="5927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3"/>
            <p:cNvSpPr/>
            <p:nvPr/>
          </p:nvSpPr>
          <p:spPr>
            <a:xfrm>
              <a:off x="6244300" y="2832400"/>
              <a:ext cx="297150" cy="148950"/>
            </a:xfrm>
            <a:custGeom>
              <a:rect b="b" l="l" r="r" t="t"/>
              <a:pathLst>
                <a:path extrusionOk="0" fill="none" h="5958" w="11886">
                  <a:moveTo>
                    <a:pt x="1" y="5958"/>
                  </a:moveTo>
                  <a:lnTo>
                    <a:pt x="5958" y="0"/>
                  </a:lnTo>
                  <a:lnTo>
                    <a:pt x="11885" y="5958"/>
                  </a:lnTo>
                </a:path>
              </a:pathLst>
            </a:custGeom>
            <a:noFill/>
            <a:ln cap="flat" cmpd="sng" w="4787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6" name="Google Shape;1576;p53"/>
          <p:cNvGrpSpPr/>
          <p:nvPr/>
        </p:nvGrpSpPr>
        <p:grpSpPr>
          <a:xfrm>
            <a:off x="162601" y="114306"/>
            <a:ext cx="886838" cy="838136"/>
            <a:chOff x="2985100" y="1681400"/>
            <a:chExt cx="688325" cy="650525"/>
          </a:xfrm>
        </p:grpSpPr>
        <p:sp>
          <p:nvSpPr>
            <p:cNvPr id="1577" name="Google Shape;1577;p53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3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3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3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5" name="Google Shape;1625;p53"/>
          <p:cNvSpPr/>
          <p:nvPr/>
        </p:nvSpPr>
        <p:spPr>
          <a:xfrm>
            <a:off x="162601" y="1732603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53"/>
          <p:cNvSpPr txBox="1"/>
          <p:nvPr/>
        </p:nvSpPr>
        <p:spPr>
          <a:xfrm>
            <a:off x="616997" y="1746779"/>
            <a:ext cx="4720059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5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MAS, O QUE SÃO SÉRIES</a:t>
            </a:r>
            <a:endParaRPr/>
          </a:p>
        </p:txBody>
      </p:sp>
      <p:sp>
        <p:nvSpPr>
          <p:cNvPr id="1627" name="Google Shape;1627;p53"/>
          <p:cNvSpPr txBox="1"/>
          <p:nvPr/>
        </p:nvSpPr>
        <p:spPr>
          <a:xfrm>
            <a:off x="647007" y="2365571"/>
            <a:ext cx="4179664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5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TEMPORAIS?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Google Shape;1632;p54" title="Vídeo Séries Temporai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4100"/>
            <a:ext cx="9144000" cy="5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5"/>
          <p:cNvSpPr txBox="1"/>
          <p:nvPr>
            <p:ph idx="1" type="subTitle"/>
          </p:nvPr>
        </p:nvSpPr>
        <p:spPr>
          <a:xfrm>
            <a:off x="2594319" y="926988"/>
            <a:ext cx="58173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>
                <a:solidFill>
                  <a:srgbClr val="333333"/>
                </a:solidFill>
              </a:rPr>
            </a:br>
            <a:endParaRPr sz="1600">
              <a:solidFill>
                <a:srgbClr val="333333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Identificação de todas as variáveis</a:t>
            </a:r>
            <a:br>
              <a:rPr lang="pt-BR" sz="1600">
                <a:solidFill>
                  <a:srgbClr val="333333"/>
                </a:solidFill>
              </a:rPr>
            </a:br>
            <a:r>
              <a:rPr lang="pt-BR" sz="1600">
                <a:solidFill>
                  <a:srgbClr val="333333"/>
                </a:solidFill>
              </a:rPr>
              <a:t>(</a:t>
            </a:r>
            <a:r>
              <a:rPr lang="pt-BR" sz="1600">
                <a:solidFill>
                  <a:schemeClr val="hlink"/>
                </a:solidFill>
              </a:rPr>
              <a:t> mês e ano, </a:t>
            </a:r>
            <a:r>
              <a:rPr lang="pt-BR" sz="1600">
                <a:solidFill>
                  <a:srgbClr val="333333"/>
                </a:solidFill>
              </a:rPr>
              <a:t>veículos e fluxo de vendas</a:t>
            </a:r>
            <a:r>
              <a:rPr lang="pt-BR" sz="1600">
                <a:solidFill>
                  <a:srgbClr val="333333"/>
                </a:solidFill>
              </a:rPr>
              <a:t>)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Definição das variáveis que serão estudadas</a:t>
            </a:r>
            <a:br>
              <a:rPr lang="pt-BR" sz="1600">
                <a:solidFill>
                  <a:srgbClr val="333333"/>
                </a:solidFill>
              </a:rPr>
            </a:br>
            <a:r>
              <a:rPr lang="pt-BR" sz="1600">
                <a:solidFill>
                  <a:schemeClr val="hlink"/>
                </a:solidFill>
              </a:rPr>
              <a:t>( veículos e fluxo de vendas)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Identificação e tratamento dos dados nulos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Seleção do período que será utilizado para a predição</a:t>
            </a:r>
            <a:br>
              <a:rPr lang="pt-BR" sz="1600">
                <a:solidFill>
                  <a:srgbClr val="333333"/>
                </a:solidFill>
              </a:rPr>
            </a:br>
            <a:r>
              <a:rPr lang="pt-BR" sz="1600">
                <a:solidFill>
                  <a:srgbClr val="333333"/>
                </a:solidFill>
              </a:rPr>
              <a:t>(Janeiro de 2015 até agosto de 2020)</a:t>
            </a:r>
            <a:endParaRPr sz="1600">
              <a:solidFill>
                <a:srgbClr val="333333"/>
              </a:solidFill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</a:pPr>
            <a:r>
              <a:rPr lang="pt-BR" sz="1600">
                <a:solidFill>
                  <a:srgbClr val="333333"/>
                </a:solidFill>
              </a:rPr>
              <a:t> </a:t>
            </a:r>
            <a:endParaRPr sz="1600">
              <a:solidFill>
                <a:srgbClr val="333333"/>
              </a:solidFill>
            </a:endParaRPr>
          </a:p>
        </p:txBody>
      </p:sp>
      <p:grpSp>
        <p:nvGrpSpPr>
          <p:cNvPr id="1638" name="Google Shape;1638;p55"/>
          <p:cNvGrpSpPr/>
          <p:nvPr/>
        </p:nvGrpSpPr>
        <p:grpSpPr>
          <a:xfrm>
            <a:off x="4589195" y="215396"/>
            <a:ext cx="913712" cy="703691"/>
            <a:chOff x="8143525" y="292138"/>
            <a:chExt cx="574500" cy="494725"/>
          </a:xfrm>
        </p:grpSpPr>
        <p:sp>
          <p:nvSpPr>
            <p:cNvPr id="1639" name="Google Shape;1639;p55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9" name="Google Shape;1659;p55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IMPLEMENTANDO O ARIMA</a:t>
            </a:r>
            <a:endParaRPr/>
          </a:p>
        </p:txBody>
      </p:sp>
      <p:sp>
        <p:nvSpPr>
          <p:cNvPr id="1660" name="Google Shape;1660;p55"/>
          <p:cNvSpPr/>
          <p:nvPr/>
        </p:nvSpPr>
        <p:spPr>
          <a:xfrm>
            <a:off x="603245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55"/>
          <p:cNvSpPr/>
          <p:nvPr/>
        </p:nvSpPr>
        <p:spPr>
          <a:xfrm>
            <a:off x="447995" y="1410130"/>
            <a:ext cx="1778462" cy="1322184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55"/>
          <p:cNvSpPr/>
          <p:nvPr/>
        </p:nvSpPr>
        <p:spPr>
          <a:xfrm>
            <a:off x="494258" y="1477419"/>
            <a:ext cx="17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ANALISAR 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AS INFORMAÇÕES RECEBIDAS</a:t>
            </a:r>
            <a:endParaRPr/>
          </a:p>
        </p:txBody>
      </p:sp>
      <p:sp>
        <p:nvSpPr>
          <p:cNvPr id="1663" name="Google Shape;1663;p55"/>
          <p:cNvSpPr/>
          <p:nvPr/>
        </p:nvSpPr>
        <p:spPr>
          <a:xfrm>
            <a:off x="447995" y="3005494"/>
            <a:ext cx="1778462" cy="1322184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55"/>
          <p:cNvSpPr/>
          <p:nvPr/>
        </p:nvSpPr>
        <p:spPr>
          <a:xfrm>
            <a:off x="471133" y="3393879"/>
            <a:ext cx="17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TRATAR OS DADOS</a:t>
            </a:r>
            <a:endParaRPr/>
          </a:p>
        </p:txBody>
      </p:sp>
      <p:cxnSp>
        <p:nvCxnSpPr>
          <p:cNvPr id="1665" name="Google Shape;1665;p55"/>
          <p:cNvCxnSpPr/>
          <p:nvPr/>
        </p:nvCxnSpPr>
        <p:spPr>
          <a:xfrm>
            <a:off x="1337226" y="2727157"/>
            <a:ext cx="0" cy="289223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0" name="Google Shape;1670;p56"/>
          <p:cNvGrpSpPr/>
          <p:nvPr/>
        </p:nvGrpSpPr>
        <p:grpSpPr>
          <a:xfrm rot="5400000">
            <a:off x="8362557" y="21681"/>
            <a:ext cx="735050" cy="776850"/>
            <a:chOff x="2627550" y="1190550"/>
            <a:chExt cx="735050" cy="776850"/>
          </a:xfrm>
        </p:grpSpPr>
        <p:sp>
          <p:nvSpPr>
            <p:cNvPr id="1671" name="Google Shape;1671;p56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7" name="Google Shape;1707;p56"/>
          <p:cNvGrpSpPr/>
          <p:nvPr/>
        </p:nvGrpSpPr>
        <p:grpSpPr>
          <a:xfrm>
            <a:off x="218791" y="201206"/>
            <a:ext cx="886838" cy="838136"/>
            <a:chOff x="2985100" y="1681400"/>
            <a:chExt cx="688325" cy="650525"/>
          </a:xfrm>
        </p:grpSpPr>
        <p:sp>
          <p:nvSpPr>
            <p:cNvPr id="1708" name="Google Shape;1708;p56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6" name="Google Shape;1756;p56"/>
          <p:cNvSpPr txBox="1"/>
          <p:nvPr/>
        </p:nvSpPr>
        <p:spPr>
          <a:xfrm>
            <a:off x="925267" y="215971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FLUXO PARA VALIDAÇÃO DO MODELO</a:t>
            </a:r>
            <a:endParaRPr/>
          </a:p>
        </p:txBody>
      </p:sp>
      <p:grpSp>
        <p:nvGrpSpPr>
          <p:cNvPr id="1757" name="Google Shape;1757;p56"/>
          <p:cNvGrpSpPr/>
          <p:nvPr/>
        </p:nvGrpSpPr>
        <p:grpSpPr>
          <a:xfrm rot="-5400000">
            <a:off x="-6508" y="4300660"/>
            <a:ext cx="735050" cy="776850"/>
            <a:chOff x="2627550" y="1190550"/>
            <a:chExt cx="735050" cy="776850"/>
          </a:xfrm>
        </p:grpSpPr>
        <p:sp>
          <p:nvSpPr>
            <p:cNvPr id="1758" name="Google Shape;1758;p56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4" name="Google Shape;1794;p56"/>
          <p:cNvGrpSpPr/>
          <p:nvPr/>
        </p:nvGrpSpPr>
        <p:grpSpPr>
          <a:xfrm>
            <a:off x="460588" y="867228"/>
            <a:ext cx="4509093" cy="4208997"/>
            <a:chOff x="308188" y="867228"/>
            <a:chExt cx="4509093" cy="4208997"/>
          </a:xfrm>
        </p:grpSpPr>
        <p:cxnSp>
          <p:nvCxnSpPr>
            <p:cNvPr id="1795" name="Google Shape;1795;p56"/>
            <p:cNvCxnSpPr/>
            <p:nvPr/>
          </p:nvCxnSpPr>
          <p:spPr>
            <a:xfrm rot="10800000">
              <a:off x="1507424" y="1938701"/>
              <a:ext cx="982800" cy="13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796" name="Google Shape;1796;p56"/>
            <p:cNvCxnSpPr/>
            <p:nvPr/>
          </p:nvCxnSpPr>
          <p:spPr>
            <a:xfrm flipH="1">
              <a:off x="2560086" y="4385586"/>
              <a:ext cx="5100" cy="463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797" name="Google Shape;1797;p56"/>
            <p:cNvCxnSpPr/>
            <p:nvPr/>
          </p:nvCxnSpPr>
          <p:spPr>
            <a:xfrm flipH="1">
              <a:off x="2557685" y="1244003"/>
              <a:ext cx="1500" cy="359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798" name="Google Shape;1798;p56"/>
            <p:cNvCxnSpPr>
              <a:stCxn id="1799" idx="2"/>
            </p:cNvCxnSpPr>
            <p:nvPr/>
          </p:nvCxnSpPr>
          <p:spPr>
            <a:xfrm rot="5400000">
              <a:off x="3278280" y="2325267"/>
              <a:ext cx="253200" cy="1616700"/>
            </a:xfrm>
            <a:prstGeom prst="bent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00" name="Google Shape;1800;p56"/>
            <p:cNvCxnSpPr/>
            <p:nvPr/>
          </p:nvCxnSpPr>
          <p:spPr>
            <a:xfrm flipH="1">
              <a:off x="2570846" y="3657680"/>
              <a:ext cx="1500" cy="359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01" name="Google Shape;1801;p56"/>
            <p:cNvCxnSpPr/>
            <p:nvPr/>
          </p:nvCxnSpPr>
          <p:spPr>
            <a:xfrm flipH="1">
              <a:off x="2570846" y="3112269"/>
              <a:ext cx="1500" cy="359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02" name="Google Shape;1802;p56"/>
            <p:cNvSpPr/>
            <p:nvPr/>
          </p:nvSpPr>
          <p:spPr>
            <a:xfrm>
              <a:off x="1866856" y="2477189"/>
              <a:ext cx="1405200" cy="673200"/>
            </a:xfrm>
            <a:prstGeom prst="diamond">
              <a:avLst/>
            </a:prstGeom>
            <a:solidFill>
              <a:srgbClr val="BDE0FE"/>
            </a:solidFill>
            <a:ln cap="flat" cmpd="sng" w="1905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6"/>
            <p:cNvSpPr txBox="1"/>
            <p:nvPr/>
          </p:nvSpPr>
          <p:spPr>
            <a:xfrm>
              <a:off x="2026615" y="2689356"/>
              <a:ext cx="10956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Sazonalidade?</a:t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1866856" y="4015764"/>
              <a:ext cx="1405200" cy="673200"/>
            </a:xfrm>
            <a:prstGeom prst="diamond">
              <a:avLst/>
            </a:prstGeom>
            <a:solidFill>
              <a:srgbClr val="BDE0FE"/>
            </a:solidFill>
            <a:ln cap="flat" cmpd="sng" w="1905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6"/>
            <p:cNvSpPr txBox="1"/>
            <p:nvPr/>
          </p:nvSpPr>
          <p:spPr>
            <a:xfrm>
              <a:off x="2100424" y="4117911"/>
              <a:ext cx="990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Tendência estocástica?</a:t>
              </a:r>
              <a:endParaRPr/>
            </a:p>
          </p:txBody>
        </p:sp>
        <p:cxnSp>
          <p:nvCxnSpPr>
            <p:cNvPr id="1806" name="Google Shape;1806;p56"/>
            <p:cNvCxnSpPr/>
            <p:nvPr/>
          </p:nvCxnSpPr>
          <p:spPr>
            <a:xfrm>
              <a:off x="2558435" y="1977796"/>
              <a:ext cx="0" cy="499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07" name="Google Shape;1807;p56"/>
            <p:cNvCxnSpPr/>
            <p:nvPr/>
          </p:nvCxnSpPr>
          <p:spPr>
            <a:xfrm>
              <a:off x="1018019" y="1881421"/>
              <a:ext cx="1545900" cy="436200"/>
            </a:xfrm>
            <a:prstGeom prst="bentConnector3">
              <a:avLst>
                <a:gd fmla="val -8474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08" name="Google Shape;1808;p56"/>
            <p:cNvSpPr txBox="1"/>
            <p:nvPr/>
          </p:nvSpPr>
          <p:spPr>
            <a:xfrm>
              <a:off x="1516251" y="1706661"/>
              <a:ext cx="50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09" name="Google Shape;1809;p56"/>
            <p:cNvSpPr txBox="1"/>
            <p:nvPr/>
          </p:nvSpPr>
          <p:spPr>
            <a:xfrm>
              <a:off x="2610129" y="2267478"/>
              <a:ext cx="59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457675" y="4093400"/>
              <a:ext cx="1048800" cy="5133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6"/>
            <p:cNvSpPr txBox="1"/>
            <p:nvPr/>
          </p:nvSpPr>
          <p:spPr>
            <a:xfrm>
              <a:off x="374576" y="4118869"/>
              <a:ext cx="120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Execute diferenciação</a:t>
              </a:r>
              <a:endParaRPr/>
            </a:p>
          </p:txBody>
        </p:sp>
        <p:cxnSp>
          <p:nvCxnSpPr>
            <p:cNvPr id="1812" name="Google Shape;1812;p56"/>
            <p:cNvCxnSpPr>
              <a:stCxn id="1802" idx="3"/>
            </p:cNvCxnSpPr>
            <p:nvPr/>
          </p:nvCxnSpPr>
          <p:spPr>
            <a:xfrm>
              <a:off x="3272056" y="2813789"/>
              <a:ext cx="346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13" name="Google Shape;1813;p56"/>
            <p:cNvSpPr txBox="1"/>
            <p:nvPr/>
          </p:nvSpPr>
          <p:spPr>
            <a:xfrm>
              <a:off x="3155470" y="2596608"/>
              <a:ext cx="474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814" name="Google Shape;1814;p56"/>
            <p:cNvSpPr txBox="1"/>
            <p:nvPr/>
          </p:nvSpPr>
          <p:spPr>
            <a:xfrm>
              <a:off x="3609181" y="2529299"/>
              <a:ext cx="120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Execute diferenciação </a:t>
              </a:r>
              <a:endParaRPr/>
            </a:p>
          </p:txBody>
        </p:sp>
        <p:cxnSp>
          <p:nvCxnSpPr>
            <p:cNvPr id="1815" name="Google Shape;1815;p56"/>
            <p:cNvCxnSpPr>
              <a:stCxn id="1804" idx="1"/>
              <a:endCxn id="1810" idx="3"/>
            </p:cNvCxnSpPr>
            <p:nvPr/>
          </p:nvCxnSpPr>
          <p:spPr>
            <a:xfrm rot="10800000">
              <a:off x="1506556" y="4349964"/>
              <a:ext cx="360300" cy="2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16" name="Google Shape;1816;p56"/>
            <p:cNvSpPr txBox="1"/>
            <p:nvPr/>
          </p:nvSpPr>
          <p:spPr>
            <a:xfrm>
              <a:off x="1502129" y="4110497"/>
              <a:ext cx="48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1817" name="Google Shape;1817;p56"/>
            <p:cNvCxnSpPr/>
            <p:nvPr/>
          </p:nvCxnSpPr>
          <p:spPr>
            <a:xfrm flipH="1" rot="10800000">
              <a:off x="905875" y="3254000"/>
              <a:ext cx="1647300" cy="839400"/>
            </a:xfrm>
            <a:prstGeom prst="bentConnector3">
              <a:avLst>
                <a:gd fmla="val -389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18" name="Google Shape;1818;p56"/>
            <p:cNvSpPr/>
            <p:nvPr/>
          </p:nvSpPr>
          <p:spPr>
            <a:xfrm>
              <a:off x="1863382" y="3465567"/>
              <a:ext cx="1393200" cy="372000"/>
            </a:xfrm>
            <a:prstGeom prst="rect">
              <a:avLst/>
            </a:prstGeom>
            <a:solidFill>
              <a:srgbClr val="BDE0FE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2366475" y="4834725"/>
              <a:ext cx="382800" cy="241500"/>
            </a:xfrm>
            <a:prstGeom prst="ellipse">
              <a:avLst/>
            </a:prstGeom>
            <a:solidFill>
              <a:srgbClr val="22A681"/>
            </a:solidFill>
            <a:ln cap="flat" cmpd="sng" w="2540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A </a:t>
              </a:r>
              <a:endParaRPr/>
            </a:p>
          </p:txBody>
        </p:sp>
        <p:sp>
          <p:nvSpPr>
            <p:cNvPr id="1820" name="Google Shape;1820;p56"/>
            <p:cNvSpPr txBox="1"/>
            <p:nvPr/>
          </p:nvSpPr>
          <p:spPr>
            <a:xfrm>
              <a:off x="1776056" y="3531571"/>
              <a:ext cx="1545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Execute ACF e PACF</a:t>
              </a:r>
              <a:endParaRPr/>
            </a:p>
          </p:txBody>
        </p:sp>
        <p:sp>
          <p:nvSpPr>
            <p:cNvPr id="1821" name="Google Shape;1821;p56"/>
            <p:cNvSpPr txBox="1"/>
            <p:nvPr/>
          </p:nvSpPr>
          <p:spPr>
            <a:xfrm>
              <a:off x="1895166" y="867228"/>
              <a:ext cx="1357800" cy="554100"/>
            </a:xfrm>
            <a:prstGeom prst="rect">
              <a:avLst/>
            </a:prstGeom>
            <a:solidFill>
              <a:srgbClr val="BDE0FE"/>
            </a:solidFill>
            <a:ln cap="flat" cmpd="sng" w="19050">
              <a:solidFill>
                <a:srgbClr val="3D5A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Faça a plotagem da série e sua decomposição</a:t>
              </a:r>
              <a:endParaRPr/>
            </a:p>
          </p:txBody>
        </p:sp>
        <p:sp>
          <p:nvSpPr>
            <p:cNvPr id="1822" name="Google Shape;1822;p56"/>
            <p:cNvSpPr txBox="1"/>
            <p:nvPr/>
          </p:nvSpPr>
          <p:spPr>
            <a:xfrm>
              <a:off x="308188" y="1657501"/>
              <a:ext cx="1208100" cy="554100"/>
            </a:xfrm>
            <a:prstGeom prst="rect">
              <a:avLst/>
            </a:prstGeom>
            <a:solidFill>
              <a:srgbClr val="BDE0FE"/>
            </a:solidFill>
            <a:ln cap="flat" cmpd="sng" w="19050">
              <a:solidFill>
                <a:srgbClr val="3D5A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Execute uma estabilização de variância</a:t>
              </a: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1857331" y="1610966"/>
              <a:ext cx="1405200" cy="673200"/>
            </a:xfrm>
            <a:prstGeom prst="diamond">
              <a:avLst/>
            </a:prstGeom>
            <a:solidFill>
              <a:srgbClr val="BDE0FE"/>
            </a:solidFill>
            <a:ln cap="flat" cmpd="sng" w="1905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6"/>
            <p:cNvSpPr txBox="1"/>
            <p:nvPr/>
          </p:nvSpPr>
          <p:spPr>
            <a:xfrm>
              <a:off x="2034035" y="1742278"/>
              <a:ext cx="1048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A variância é constante?</a:t>
              </a:r>
              <a:endParaRPr/>
            </a:p>
          </p:txBody>
        </p:sp>
        <p:sp>
          <p:nvSpPr>
            <p:cNvPr id="1825" name="Google Shape;1825;p56"/>
            <p:cNvSpPr txBox="1"/>
            <p:nvPr/>
          </p:nvSpPr>
          <p:spPr>
            <a:xfrm>
              <a:off x="2645518" y="3030504"/>
              <a:ext cx="50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26" name="Google Shape;1826;p56"/>
            <p:cNvSpPr txBox="1"/>
            <p:nvPr/>
          </p:nvSpPr>
          <p:spPr>
            <a:xfrm>
              <a:off x="2576139" y="4633950"/>
              <a:ext cx="50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3609180" y="2493717"/>
              <a:ext cx="1208100" cy="5133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7" name="Google Shape;1827;p56"/>
          <p:cNvGrpSpPr/>
          <p:nvPr/>
        </p:nvGrpSpPr>
        <p:grpSpPr>
          <a:xfrm>
            <a:off x="5122860" y="791625"/>
            <a:ext cx="3686845" cy="4288932"/>
            <a:chOff x="5122860" y="791625"/>
            <a:chExt cx="3686845" cy="4288932"/>
          </a:xfrm>
        </p:grpSpPr>
        <p:cxnSp>
          <p:nvCxnSpPr>
            <p:cNvPr id="1828" name="Google Shape;1828;p56"/>
            <p:cNvCxnSpPr>
              <a:endCxn id="1829" idx="0"/>
            </p:cNvCxnSpPr>
            <p:nvPr/>
          </p:nvCxnSpPr>
          <p:spPr>
            <a:xfrm>
              <a:off x="7369779" y="961337"/>
              <a:ext cx="1500" cy="323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</p:cxnSp>
        <p:sp>
          <p:nvSpPr>
            <p:cNvPr id="1830" name="Google Shape;1830;p56"/>
            <p:cNvSpPr/>
            <p:nvPr/>
          </p:nvSpPr>
          <p:spPr>
            <a:xfrm>
              <a:off x="8258305" y="4317970"/>
              <a:ext cx="293700" cy="266400"/>
            </a:xfrm>
            <a:prstGeom prst="rect">
              <a:avLst/>
            </a:prstGeom>
            <a:solidFill>
              <a:srgbClr val="BDE0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7645989" y="4292990"/>
              <a:ext cx="668700" cy="536400"/>
            </a:xfrm>
            <a:prstGeom prst="rect">
              <a:avLst/>
            </a:prstGeom>
            <a:solidFill>
              <a:srgbClr val="BDE0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2" name="Google Shape;1832;p56"/>
            <p:cNvCxnSpPr/>
            <p:nvPr/>
          </p:nvCxnSpPr>
          <p:spPr>
            <a:xfrm>
              <a:off x="7934831" y="4654449"/>
              <a:ext cx="346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33" name="Google Shape;1833;p56"/>
            <p:cNvCxnSpPr/>
            <p:nvPr/>
          </p:nvCxnSpPr>
          <p:spPr>
            <a:xfrm flipH="1">
              <a:off x="7376691" y="4000432"/>
              <a:ext cx="300" cy="24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34" name="Google Shape;1834;p56"/>
            <p:cNvSpPr/>
            <p:nvPr/>
          </p:nvSpPr>
          <p:spPr>
            <a:xfrm>
              <a:off x="6804791" y="3629994"/>
              <a:ext cx="1119300" cy="415200"/>
            </a:xfrm>
            <a:prstGeom prst="rect">
              <a:avLst/>
            </a:prstGeom>
            <a:solidFill>
              <a:srgbClr val="BDE0FE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6"/>
            <p:cNvSpPr txBox="1"/>
            <p:nvPr/>
          </p:nvSpPr>
          <p:spPr>
            <a:xfrm>
              <a:off x="6292153" y="1440002"/>
              <a:ext cx="541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6720279" y="1285037"/>
              <a:ext cx="1302000" cy="751500"/>
            </a:xfrm>
            <a:prstGeom prst="diamond">
              <a:avLst/>
            </a:prstGeom>
            <a:noFill/>
            <a:ln cap="flat" cmpd="sng" w="1905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6"/>
            <p:cNvSpPr txBox="1"/>
            <p:nvPr/>
          </p:nvSpPr>
          <p:spPr>
            <a:xfrm>
              <a:off x="6906179" y="1419859"/>
              <a:ext cx="95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Série estacionária?</a:t>
              </a:r>
              <a:endParaRPr/>
            </a:p>
          </p:txBody>
        </p:sp>
        <p:sp>
          <p:nvSpPr>
            <p:cNvPr id="1837" name="Google Shape;1837;p56"/>
            <p:cNvSpPr txBox="1"/>
            <p:nvPr/>
          </p:nvSpPr>
          <p:spPr>
            <a:xfrm>
              <a:off x="6798868" y="2354878"/>
              <a:ext cx="1119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Testa ARIMA</a:t>
              </a:r>
              <a:endParaRPr/>
            </a:p>
          </p:txBody>
        </p:sp>
        <p:sp>
          <p:nvSpPr>
            <p:cNvPr id="1838" name="Google Shape;1838;p56"/>
            <p:cNvSpPr txBox="1"/>
            <p:nvPr/>
          </p:nvSpPr>
          <p:spPr>
            <a:xfrm>
              <a:off x="6780038" y="3721420"/>
              <a:ext cx="1119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Estima ARIMA</a:t>
              </a: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8258305" y="4524719"/>
              <a:ext cx="551400" cy="243000"/>
            </a:xfrm>
            <a:prstGeom prst="ellipse">
              <a:avLst/>
            </a:prstGeom>
            <a:solidFill>
              <a:srgbClr val="DD5758"/>
            </a:solidFill>
            <a:ln cap="flat" cmpd="sng" w="2540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Fim</a:t>
              </a:r>
              <a:endParaRPr/>
            </a:p>
          </p:txBody>
        </p:sp>
        <p:sp>
          <p:nvSpPr>
            <p:cNvPr id="1840" name="Google Shape;1840;p56"/>
            <p:cNvSpPr txBox="1"/>
            <p:nvPr/>
          </p:nvSpPr>
          <p:spPr>
            <a:xfrm>
              <a:off x="7376198" y="2031310"/>
              <a:ext cx="53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841" name="Google Shape;1841;p56"/>
            <p:cNvSpPr txBox="1"/>
            <p:nvPr/>
          </p:nvSpPr>
          <p:spPr>
            <a:xfrm>
              <a:off x="6815516" y="2958089"/>
              <a:ext cx="11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Calcula Resíduos </a:t>
              </a:r>
              <a:endParaRPr/>
            </a:p>
          </p:txBody>
        </p:sp>
        <p:cxnSp>
          <p:nvCxnSpPr>
            <p:cNvPr id="1842" name="Google Shape;1842;p56"/>
            <p:cNvCxnSpPr>
              <a:stCxn id="1829" idx="1"/>
              <a:endCxn id="1843" idx="3"/>
            </p:cNvCxnSpPr>
            <p:nvPr/>
          </p:nvCxnSpPr>
          <p:spPr>
            <a:xfrm rot="10800000">
              <a:off x="6242079" y="1657187"/>
              <a:ext cx="478200" cy="3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43" name="Google Shape;1843;p56"/>
            <p:cNvSpPr/>
            <p:nvPr/>
          </p:nvSpPr>
          <p:spPr>
            <a:xfrm>
              <a:off x="5122860" y="1370763"/>
              <a:ext cx="1119300" cy="5730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6"/>
            <p:cNvSpPr txBox="1"/>
            <p:nvPr/>
          </p:nvSpPr>
          <p:spPr>
            <a:xfrm>
              <a:off x="5122860" y="1428705"/>
              <a:ext cx="11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Executa diferenciação </a:t>
              </a:r>
              <a:endParaRPr/>
            </a:p>
          </p:txBody>
        </p:sp>
        <p:cxnSp>
          <p:nvCxnSpPr>
            <p:cNvPr id="1845" name="Google Shape;1845;p56"/>
            <p:cNvCxnSpPr>
              <a:stCxn id="1843" idx="0"/>
            </p:cNvCxnSpPr>
            <p:nvPr/>
          </p:nvCxnSpPr>
          <p:spPr>
            <a:xfrm rot="-5400000">
              <a:off x="6394710" y="406863"/>
              <a:ext cx="251700" cy="1676100"/>
            </a:xfrm>
            <a:prstGeom prst="bent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46" name="Google Shape;1846;p56"/>
            <p:cNvSpPr/>
            <p:nvPr/>
          </p:nvSpPr>
          <p:spPr>
            <a:xfrm>
              <a:off x="6798909" y="2288421"/>
              <a:ext cx="1119300" cy="4152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6804791" y="2953859"/>
              <a:ext cx="1119300" cy="4152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8" name="Google Shape;1848;p56"/>
            <p:cNvCxnSpPr>
              <a:stCxn id="1849" idx="1"/>
              <a:endCxn id="1837" idx="1"/>
            </p:cNvCxnSpPr>
            <p:nvPr/>
          </p:nvCxnSpPr>
          <p:spPr>
            <a:xfrm flipH="1" rot="10800000">
              <a:off x="6718763" y="2477907"/>
              <a:ext cx="80100" cy="2178300"/>
            </a:xfrm>
            <a:prstGeom prst="bentConnector3">
              <a:avLst>
                <a:gd fmla="val -285394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50" name="Google Shape;1850;p56"/>
            <p:cNvSpPr txBox="1"/>
            <p:nvPr/>
          </p:nvSpPr>
          <p:spPr>
            <a:xfrm flipH="1">
              <a:off x="6030966" y="3345076"/>
              <a:ext cx="454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51" name="Google Shape;1851;p56"/>
            <p:cNvSpPr txBox="1"/>
            <p:nvPr/>
          </p:nvSpPr>
          <p:spPr>
            <a:xfrm>
              <a:off x="7880972" y="4393794"/>
              <a:ext cx="671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1852" name="Google Shape;1852;p56"/>
            <p:cNvCxnSpPr/>
            <p:nvPr/>
          </p:nvCxnSpPr>
          <p:spPr>
            <a:xfrm flipH="1">
              <a:off x="7369589" y="2037539"/>
              <a:ext cx="300" cy="24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53" name="Google Shape;1853;p56"/>
            <p:cNvCxnSpPr/>
            <p:nvPr/>
          </p:nvCxnSpPr>
          <p:spPr>
            <a:xfrm flipH="1">
              <a:off x="7369589" y="2696738"/>
              <a:ext cx="300" cy="24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54" name="Google Shape;1854;p56"/>
            <p:cNvCxnSpPr/>
            <p:nvPr/>
          </p:nvCxnSpPr>
          <p:spPr>
            <a:xfrm flipH="1">
              <a:off x="7369216" y="3372417"/>
              <a:ext cx="300" cy="24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49" name="Google Shape;1849;p56"/>
            <p:cNvSpPr/>
            <p:nvPr/>
          </p:nvSpPr>
          <p:spPr>
            <a:xfrm>
              <a:off x="6718763" y="4231857"/>
              <a:ext cx="1302000" cy="848700"/>
            </a:xfrm>
            <a:prstGeom prst="diamond">
              <a:avLst/>
            </a:prstGeom>
            <a:solidFill>
              <a:srgbClr val="BDE0FE"/>
            </a:solidFill>
            <a:ln cap="flat" cmpd="sng" w="1905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6"/>
            <p:cNvSpPr txBox="1"/>
            <p:nvPr/>
          </p:nvSpPr>
          <p:spPr>
            <a:xfrm>
              <a:off x="6826313" y="4284120"/>
              <a:ext cx="112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9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MAPE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9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e Média do Forecast aceitáveis?</a:t>
              </a: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7179425" y="791625"/>
              <a:ext cx="382800" cy="241500"/>
            </a:xfrm>
            <a:prstGeom prst="ellipse">
              <a:avLst/>
            </a:prstGeom>
            <a:solidFill>
              <a:srgbClr val="22A681"/>
            </a:solidFill>
            <a:ln cap="flat" cmpd="sng" w="25400">
              <a:solidFill>
                <a:srgbClr val="2C41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A </a:t>
              </a:r>
              <a:endParaRPr/>
            </a:p>
          </p:txBody>
        </p:sp>
      </p:grpSp>
      <p:sp>
        <p:nvSpPr>
          <p:cNvPr id="1857" name="Google Shape;1857;p56"/>
          <p:cNvSpPr/>
          <p:nvPr/>
        </p:nvSpPr>
        <p:spPr>
          <a:xfrm>
            <a:off x="470870" y="201795"/>
            <a:ext cx="382679" cy="527271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oogle Shape;1862;p57"/>
          <p:cNvGrpSpPr/>
          <p:nvPr/>
        </p:nvGrpSpPr>
        <p:grpSpPr>
          <a:xfrm>
            <a:off x="194468" y="218363"/>
            <a:ext cx="913685" cy="703697"/>
            <a:chOff x="8143525" y="292138"/>
            <a:chExt cx="574500" cy="494725"/>
          </a:xfrm>
        </p:grpSpPr>
        <p:sp>
          <p:nvSpPr>
            <p:cNvPr id="1863" name="Google Shape;1863;p57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7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7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7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7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7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7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7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7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7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7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7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7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7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7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7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7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7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7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7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3" name="Google Shape;1883;p57"/>
          <p:cNvSpPr/>
          <p:nvPr/>
        </p:nvSpPr>
        <p:spPr>
          <a:xfrm>
            <a:off x="464858" y="609582"/>
            <a:ext cx="1778460" cy="1322186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57"/>
          <p:cNvSpPr/>
          <p:nvPr/>
        </p:nvSpPr>
        <p:spPr>
          <a:xfrm>
            <a:off x="511121" y="1000721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PLOTA</a:t>
            </a: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R 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 SÉRIE</a:t>
            </a:r>
            <a:endParaRPr/>
          </a:p>
        </p:txBody>
      </p:sp>
      <p:grpSp>
        <p:nvGrpSpPr>
          <p:cNvPr id="1885" name="Google Shape;1885;p57"/>
          <p:cNvGrpSpPr/>
          <p:nvPr/>
        </p:nvGrpSpPr>
        <p:grpSpPr>
          <a:xfrm>
            <a:off x="3408303" y="652433"/>
            <a:ext cx="3917474" cy="3982805"/>
            <a:chOff x="3397825" y="686490"/>
            <a:chExt cx="3775515" cy="3770525"/>
          </a:xfrm>
        </p:grpSpPr>
        <p:pic>
          <p:nvPicPr>
            <p:cNvPr id="1886" name="Google Shape;1886;p57" title="Imag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97825" y="686490"/>
              <a:ext cx="3775515" cy="377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7" name="Google Shape;1887;p57"/>
            <p:cNvSpPr txBox="1"/>
            <p:nvPr/>
          </p:nvSpPr>
          <p:spPr>
            <a:xfrm>
              <a:off x="4228301" y="899750"/>
              <a:ext cx="2781600" cy="7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Teko"/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7"/>
            <p:cNvSpPr txBox="1"/>
            <p:nvPr/>
          </p:nvSpPr>
          <p:spPr>
            <a:xfrm>
              <a:off x="3968140" y="834425"/>
              <a:ext cx="29049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Teko"/>
                <a:buNone/>
              </a:pPr>
              <a:r>
                <a:rPr lang="pt-BR" sz="2000">
                  <a:solidFill>
                    <a:srgbClr val="333333"/>
                  </a:solidFill>
                  <a:latin typeface="Teko"/>
                  <a:ea typeface="Teko"/>
                  <a:cs typeface="Teko"/>
                  <a:sym typeface="Teko"/>
                </a:rPr>
                <a:t>SÉRIE TEMPORAL TRAFFIC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/>
        </p:nvSpPr>
        <p:spPr>
          <a:xfrm>
            <a:off x="6080150" y="4090308"/>
            <a:ext cx="1498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VANESSA ROSA</a:t>
            </a:r>
            <a:br>
              <a:rPr b="0" i="0" lang="pt-BR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lher na frente de uma placa&#10;&#10;Descrição gerada automaticamente" id="595" name="Google Shape;595;p40"/>
          <p:cNvPicPr preferRelativeResize="0"/>
          <p:nvPr/>
        </p:nvPicPr>
        <p:blipFill rotWithShape="1">
          <a:blip r:embed="rId3">
            <a:alphaModFix/>
          </a:blip>
          <a:srcRect b="3906" l="0" r="0" t="3907"/>
          <a:stretch/>
        </p:blipFill>
        <p:spPr>
          <a:xfrm>
            <a:off x="6321650" y="2954482"/>
            <a:ext cx="1015200" cy="1015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Mulher de cabelos longos sorrindo&#10;&#10;Descrição gerada automaticamente" id="596" name="Google Shape;596;p40"/>
          <p:cNvPicPr preferRelativeResize="0"/>
          <p:nvPr/>
        </p:nvPicPr>
        <p:blipFill rotWithShape="1">
          <a:blip r:embed="rId4">
            <a:alphaModFix/>
          </a:blip>
          <a:srcRect b="880" l="0" r="0" t="881"/>
          <a:stretch/>
        </p:blipFill>
        <p:spPr>
          <a:xfrm>
            <a:off x="4234100" y="535034"/>
            <a:ext cx="1015200" cy="1015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7" name="Google Shape;597;p40"/>
          <p:cNvSpPr txBox="1"/>
          <p:nvPr/>
        </p:nvSpPr>
        <p:spPr>
          <a:xfrm>
            <a:off x="3992000" y="1700505"/>
            <a:ext cx="149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ALINE DA SILVA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3864650" y="2262495"/>
            <a:ext cx="18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linkedin.com/in/alinedsilva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1491500" y="1700500"/>
            <a:ext cx="201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AGOSTINHO </a:t>
            </a:r>
            <a:r>
              <a:rPr lang="pt-BR" sz="2300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ALONSO</a:t>
            </a:r>
            <a:endParaRPr b="0" i="0" sz="15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gostinho F Alonso Jr" id="600" name="Google Shape;600;p40"/>
          <p:cNvPicPr preferRelativeResize="0"/>
          <p:nvPr/>
        </p:nvPicPr>
        <p:blipFill rotWithShape="1">
          <a:blip r:embed="rId6">
            <a:alphaModFix/>
          </a:blip>
          <a:srcRect b="1095" l="0" r="0" t="1095"/>
          <a:stretch/>
        </p:blipFill>
        <p:spPr>
          <a:xfrm>
            <a:off x="1989800" y="535034"/>
            <a:ext cx="1015200" cy="1015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1" name="Google Shape;601;p40"/>
          <p:cNvSpPr txBox="1"/>
          <p:nvPr/>
        </p:nvSpPr>
        <p:spPr>
          <a:xfrm>
            <a:off x="1550300" y="2262495"/>
            <a:ext cx="1894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linkedin.com/in/agostinho-f-alonso-jr-a27b6327</a:t>
            </a:r>
            <a:endParaRPr/>
          </a:p>
        </p:txBody>
      </p:sp>
      <p:sp>
        <p:nvSpPr>
          <p:cNvPr id="602" name="Google Shape;602;p40"/>
          <p:cNvSpPr txBox="1"/>
          <p:nvPr/>
        </p:nvSpPr>
        <p:spPr>
          <a:xfrm>
            <a:off x="6235250" y="1700505"/>
            <a:ext cx="118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ANA PAULA</a:t>
            </a:r>
            <a:endParaRPr b="0" i="0" sz="15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6181550" y="2262495"/>
            <a:ext cx="1447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linkedin.com/in/ana-oliveira-39b54254</a:t>
            </a:r>
            <a:endParaRPr/>
          </a:p>
        </p:txBody>
      </p:sp>
      <p:pic>
        <p:nvPicPr>
          <p:cNvPr descr="Ana Oliveira" id="604" name="Google Shape;604;p40"/>
          <p:cNvPicPr preferRelativeResize="0"/>
          <p:nvPr/>
        </p:nvPicPr>
        <p:blipFill rotWithShape="1">
          <a:blip r:embed="rId9">
            <a:alphaModFix/>
          </a:blip>
          <a:srcRect b="3906" l="0" r="0" t="3907"/>
          <a:stretch/>
        </p:blipFill>
        <p:spPr>
          <a:xfrm>
            <a:off x="6321650" y="535034"/>
            <a:ext cx="1015200" cy="1015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5" name="Google Shape;605;p40"/>
          <p:cNvSpPr txBox="1"/>
          <p:nvPr>
            <p:ph idx="15" type="subTitle"/>
          </p:nvPr>
        </p:nvSpPr>
        <p:spPr>
          <a:xfrm>
            <a:off x="5914850" y="2082003"/>
            <a:ext cx="182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33333"/>
                </a:solidFill>
              </a:rPr>
              <a:t>Desenvolvedora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06" name="Google Shape;606;p40"/>
          <p:cNvSpPr txBox="1"/>
          <p:nvPr>
            <p:ph idx="15" type="subTitle"/>
          </p:nvPr>
        </p:nvSpPr>
        <p:spPr>
          <a:xfrm>
            <a:off x="1867850" y="2082003"/>
            <a:ext cx="1259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33333"/>
                </a:solidFill>
              </a:rPr>
              <a:t>Desenvolvedor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07" name="Google Shape;607;p40"/>
          <p:cNvSpPr txBox="1"/>
          <p:nvPr>
            <p:ph idx="15" type="subTitle"/>
          </p:nvPr>
        </p:nvSpPr>
        <p:spPr>
          <a:xfrm>
            <a:off x="4306700" y="2082000"/>
            <a:ext cx="8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33333"/>
                </a:solidFill>
              </a:rPr>
              <a:t>UX Design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08" name="Google Shape;608;p40"/>
          <p:cNvSpPr txBox="1"/>
          <p:nvPr>
            <p:ph idx="15" type="subTitle"/>
          </p:nvPr>
        </p:nvSpPr>
        <p:spPr>
          <a:xfrm>
            <a:off x="5914850" y="449008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33333"/>
                </a:solidFill>
              </a:rPr>
              <a:t>UX Design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8080243" y="43660"/>
            <a:ext cx="1179962" cy="912836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271998" y="253576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40"/>
          <p:cNvGrpSpPr/>
          <p:nvPr/>
        </p:nvGrpSpPr>
        <p:grpSpPr>
          <a:xfrm flipH="1" rot="10800000">
            <a:off x="4274386" y="1677363"/>
            <a:ext cx="934628" cy="65533"/>
            <a:chOff x="219558" y="4738465"/>
            <a:chExt cx="5852400" cy="102300"/>
          </a:xfrm>
        </p:grpSpPr>
        <p:cxnSp>
          <p:nvCxnSpPr>
            <p:cNvPr id="612" name="Google Shape;612;p40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13" name="Google Shape;613;p40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40"/>
          <p:cNvGrpSpPr/>
          <p:nvPr/>
        </p:nvGrpSpPr>
        <p:grpSpPr>
          <a:xfrm flipH="1" rot="10800000">
            <a:off x="2030086" y="1677363"/>
            <a:ext cx="934628" cy="65533"/>
            <a:chOff x="219558" y="4738465"/>
            <a:chExt cx="5852400" cy="102300"/>
          </a:xfrm>
        </p:grpSpPr>
        <p:cxnSp>
          <p:nvCxnSpPr>
            <p:cNvPr id="619" name="Google Shape;619;p40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20" name="Google Shape;620;p40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40"/>
          <p:cNvGrpSpPr/>
          <p:nvPr/>
        </p:nvGrpSpPr>
        <p:grpSpPr>
          <a:xfrm flipH="1" rot="10800000">
            <a:off x="6361936" y="1677363"/>
            <a:ext cx="934628" cy="65533"/>
            <a:chOff x="219558" y="4738465"/>
            <a:chExt cx="5852400" cy="102300"/>
          </a:xfrm>
        </p:grpSpPr>
        <p:cxnSp>
          <p:nvCxnSpPr>
            <p:cNvPr id="626" name="Google Shape;626;p40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27" name="Google Shape;627;p40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40"/>
          <p:cNvGrpSpPr/>
          <p:nvPr/>
        </p:nvGrpSpPr>
        <p:grpSpPr>
          <a:xfrm flipH="1" rot="10800000">
            <a:off x="6361936" y="4090308"/>
            <a:ext cx="934628" cy="65533"/>
            <a:chOff x="219558" y="4738465"/>
            <a:chExt cx="5852400" cy="102300"/>
          </a:xfrm>
        </p:grpSpPr>
        <p:cxnSp>
          <p:nvCxnSpPr>
            <p:cNvPr id="633" name="Google Shape;633;p40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34" name="Google Shape;634;p40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40"/>
          <p:cNvSpPr txBox="1"/>
          <p:nvPr>
            <p:ph type="title"/>
          </p:nvPr>
        </p:nvSpPr>
        <p:spPr>
          <a:xfrm>
            <a:off x="711508" y="271150"/>
            <a:ext cx="9348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400"/>
              <a:t>TIME</a:t>
            </a:r>
            <a:endParaRPr sz="4400"/>
          </a:p>
        </p:txBody>
      </p:sp>
      <p:sp>
        <p:nvSpPr>
          <p:cNvPr id="640" name="Google Shape;640;p40"/>
          <p:cNvSpPr txBox="1"/>
          <p:nvPr/>
        </p:nvSpPr>
        <p:spPr>
          <a:xfrm>
            <a:off x="5994500" y="4669250"/>
            <a:ext cx="174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10"/>
              </a:rPr>
              <a:t>l</a:t>
            </a:r>
            <a:r>
              <a:rPr lang="pt-BR" sz="1100" u="sng">
                <a:solidFill>
                  <a:schemeClr val="hlink"/>
                </a:solidFill>
                <a:hlinkClick r:id="rId11"/>
              </a:rPr>
              <a:t>inkedin.com/in/vanessa-rosa-278167204/</a:t>
            </a:r>
            <a:endParaRPr sz="1100">
              <a:solidFill>
                <a:schemeClr val="accent6"/>
              </a:solidFill>
            </a:endParaRPr>
          </a:p>
        </p:txBody>
      </p:sp>
      <p:pic>
        <p:nvPicPr>
          <p:cNvPr descr="Julio SILVA" id="641" name="Google Shape;641;p40"/>
          <p:cNvPicPr preferRelativeResize="0"/>
          <p:nvPr/>
        </p:nvPicPr>
        <p:blipFill rotWithShape="1">
          <a:blip r:embed="rId12">
            <a:alphaModFix/>
          </a:blip>
          <a:srcRect b="3906" l="0" r="0" t="3907"/>
          <a:stretch/>
        </p:blipFill>
        <p:spPr>
          <a:xfrm>
            <a:off x="1989800" y="2954482"/>
            <a:ext cx="1015200" cy="1015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2" name="Google Shape;642;p40"/>
          <p:cNvSpPr txBox="1"/>
          <p:nvPr/>
        </p:nvSpPr>
        <p:spPr>
          <a:xfrm>
            <a:off x="1822100" y="4090308"/>
            <a:ext cx="135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JULIO SILVA</a:t>
            </a:r>
            <a:br>
              <a:rPr b="0" i="0" lang="pt-BR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/>
          </a:p>
        </p:txBody>
      </p:sp>
      <p:sp>
        <p:nvSpPr>
          <p:cNvPr id="643" name="Google Shape;643;p40"/>
          <p:cNvSpPr txBox="1"/>
          <p:nvPr/>
        </p:nvSpPr>
        <p:spPr>
          <a:xfrm>
            <a:off x="1583000" y="4667222"/>
            <a:ext cx="182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linkedin.com/in/jcsilvaxxi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40"/>
          <p:cNvGrpSpPr/>
          <p:nvPr/>
        </p:nvGrpSpPr>
        <p:grpSpPr>
          <a:xfrm flipH="1" rot="10800000">
            <a:off x="2030086" y="4090308"/>
            <a:ext cx="934628" cy="65533"/>
            <a:chOff x="219558" y="4738465"/>
            <a:chExt cx="5852400" cy="102300"/>
          </a:xfrm>
        </p:grpSpPr>
        <p:cxnSp>
          <p:nvCxnSpPr>
            <p:cNvPr id="645" name="Google Shape;645;p40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46" name="Google Shape;646;p40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40"/>
          <p:cNvSpPr txBox="1"/>
          <p:nvPr/>
        </p:nvSpPr>
        <p:spPr>
          <a:xfrm>
            <a:off x="3878375" y="4090308"/>
            <a:ext cx="166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NÁDIA ALENCAR</a:t>
            </a:r>
            <a:br>
              <a:rPr b="0" i="0" lang="pt-BR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 txBox="1"/>
          <p:nvPr/>
        </p:nvSpPr>
        <p:spPr>
          <a:xfrm>
            <a:off x="3780200" y="4667222"/>
            <a:ext cx="207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14"/>
              </a:rPr>
              <a:t>linkedin.com/in/nadiaalencar</a:t>
            </a:r>
            <a:endParaRPr b="0" i="0" sz="11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lher de terno e gravata sorrindo&#10;&#10;Descrição gerada automaticamente" id="653" name="Google Shape;653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34100" y="2954482"/>
            <a:ext cx="1015200" cy="1015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4" name="Google Shape;654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34700" y="2304075"/>
            <a:ext cx="178450" cy="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79550" y="2304075"/>
            <a:ext cx="178450" cy="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70850" y="2304075"/>
            <a:ext cx="178450" cy="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22350" y="4708800"/>
            <a:ext cx="178450" cy="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54025" y="4708800"/>
            <a:ext cx="178450" cy="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888175" y="4708800"/>
            <a:ext cx="178450" cy="17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0" name="Google Shape;660;p40"/>
          <p:cNvGrpSpPr/>
          <p:nvPr/>
        </p:nvGrpSpPr>
        <p:grpSpPr>
          <a:xfrm flipH="1" rot="10800000">
            <a:off x="4237861" y="4090308"/>
            <a:ext cx="934628" cy="65533"/>
            <a:chOff x="219558" y="4738465"/>
            <a:chExt cx="5852400" cy="102300"/>
          </a:xfrm>
        </p:grpSpPr>
        <p:cxnSp>
          <p:nvCxnSpPr>
            <p:cNvPr id="661" name="Google Shape;661;p40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62" name="Google Shape;662;p40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58"/>
          <p:cNvSpPr/>
          <p:nvPr/>
        </p:nvSpPr>
        <p:spPr>
          <a:xfrm>
            <a:off x="495620" y="392906"/>
            <a:ext cx="1778460" cy="1322186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8"/>
          <p:cNvSpPr/>
          <p:nvPr/>
        </p:nvSpPr>
        <p:spPr>
          <a:xfrm>
            <a:off x="518751" y="580724"/>
            <a:ext cx="17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EFETUAR A DECOMPOSIÇÃO</a:t>
            </a:r>
            <a:endParaRPr/>
          </a:p>
        </p:txBody>
      </p:sp>
      <p:sp>
        <p:nvSpPr>
          <p:cNvPr id="1895" name="Google Shape;1895;p58"/>
          <p:cNvSpPr txBox="1"/>
          <p:nvPr>
            <p:ph idx="1" type="subTitle"/>
          </p:nvPr>
        </p:nvSpPr>
        <p:spPr>
          <a:xfrm>
            <a:off x="733356" y="2212034"/>
            <a:ext cx="1692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Tendência</a:t>
            </a:r>
            <a:endParaRPr sz="1600">
              <a:solidFill>
                <a:srgbClr val="333333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Ciclo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Sazonalidade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600">
                <a:solidFill>
                  <a:srgbClr val="333333"/>
                </a:solidFill>
              </a:rPr>
              <a:t>Ruído</a:t>
            </a:r>
            <a:endParaRPr sz="1600">
              <a:solidFill>
                <a:srgbClr val="333333"/>
              </a:solidFill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  <p:pic>
        <p:nvPicPr>
          <p:cNvPr id="1896" name="Google Shape;1896;p58" title="Imag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024" y="392901"/>
            <a:ext cx="4385775" cy="42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59"/>
          <p:cNvSpPr/>
          <p:nvPr/>
        </p:nvSpPr>
        <p:spPr>
          <a:xfrm>
            <a:off x="495620" y="552880"/>
            <a:ext cx="1778460" cy="1322186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59"/>
          <p:cNvSpPr/>
          <p:nvPr/>
        </p:nvSpPr>
        <p:spPr>
          <a:xfrm>
            <a:off x="541883" y="599168"/>
            <a:ext cx="1732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ESTIMAR A DIFERENCIAÇÃO (KPSS, PP E DF)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03" name="Google Shape;1903;p59"/>
          <p:cNvSpPr txBox="1"/>
          <p:nvPr>
            <p:ph idx="1" type="subTitle"/>
          </p:nvPr>
        </p:nvSpPr>
        <p:spPr>
          <a:xfrm>
            <a:off x="2641944" y="1047866"/>
            <a:ext cx="53592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>
                <a:solidFill>
                  <a:srgbClr val="333333"/>
                </a:solidFill>
              </a:rPr>
              <a:t>Para permitir a previsão, a série deve ser estacionária</a:t>
            </a:r>
            <a:endParaRPr/>
          </a:p>
          <a:p>
            <a:pPr indent="-1333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>
                <a:solidFill>
                  <a:srgbClr val="333333"/>
                </a:solidFill>
              </a:rPr>
              <a:t>Para tornar a série estacionária, usa-se o processo estatístico de “diferenciação”</a:t>
            </a:r>
            <a:endParaRPr/>
          </a:p>
          <a:p>
            <a:pPr indent="-1333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>
                <a:solidFill>
                  <a:srgbClr val="333333"/>
                </a:solidFill>
              </a:rPr>
              <a:t>Esse processo pode precisar ser repetido várias vezes</a:t>
            </a:r>
            <a:endParaRPr/>
          </a:p>
          <a:p>
            <a:pPr indent="-1333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>
                <a:solidFill>
                  <a:srgbClr val="333333"/>
                </a:solidFill>
              </a:rPr>
              <a:t>A estimativa de quantas vezes é necessário diferenciar pode ser feita através das metodologias KPSS, Phillips-Perron e Dickey-Fuller</a:t>
            </a:r>
            <a:endParaRPr>
              <a:solidFill>
                <a:srgbClr val="333333"/>
              </a:solidFill>
            </a:endParaRPr>
          </a:p>
          <a:p>
            <a:pPr indent="-1333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1333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2730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rgbClr val="333333"/>
                </a:solidFill>
              </a:rPr>
              <a:t> 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8" name="Google Shape;1908;p60"/>
          <p:cNvCxnSpPr>
            <a:stCxn id="1909" idx="1"/>
            <a:endCxn id="1910" idx="1"/>
          </p:cNvCxnSpPr>
          <p:nvPr/>
        </p:nvCxnSpPr>
        <p:spPr>
          <a:xfrm rot="10800000">
            <a:off x="471051" y="908070"/>
            <a:ext cx="9600" cy="1644900"/>
          </a:xfrm>
          <a:prstGeom prst="bentConnector3">
            <a:avLst>
              <a:gd fmla="val 2579687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1" name="Google Shape;1911;p60"/>
          <p:cNvSpPr/>
          <p:nvPr/>
        </p:nvSpPr>
        <p:spPr>
          <a:xfrm>
            <a:off x="447995" y="1938694"/>
            <a:ext cx="1778460" cy="1414107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2" name="Google Shape;1912;p60"/>
          <p:cNvCxnSpPr/>
          <p:nvPr/>
        </p:nvCxnSpPr>
        <p:spPr>
          <a:xfrm>
            <a:off x="1337226" y="1660357"/>
            <a:ext cx="0" cy="28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3" name="Google Shape;1913;p60"/>
          <p:cNvSpPr txBox="1"/>
          <p:nvPr/>
        </p:nvSpPr>
        <p:spPr>
          <a:xfrm>
            <a:off x="2622894" y="1234649"/>
            <a:ext cx="53592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 funções de autocorrelação (FAC, ou ACF em inglês) e de autocorrelação parcial (FACP, ou PACF) da série contém os valores de autocorrelação em função do intervalo de tempo (lag) em que foi calculado</a:t>
            </a:r>
            <a:endParaRPr sz="1600"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PACF têm como objetivo filtrar correlações de outros lags e manter apenas a correlação pura entre duas observações</a:t>
            </a:r>
            <a:endParaRPr sz="1600"/>
          </a:p>
          <a:p>
            <a:pPr indent="-1524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 gráficos permitem identificar o número de termos autorregressivos e/ou de médias móveis que são necessários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60"/>
          <p:cNvSpPr/>
          <p:nvPr/>
        </p:nvSpPr>
        <p:spPr>
          <a:xfrm>
            <a:off x="480651" y="1891320"/>
            <a:ext cx="1732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AVALIAR A AUTOCORRELAÇÃO E AUTOCORRELAÇÃO PARCIAL</a:t>
            </a:r>
            <a:endParaRPr/>
          </a:p>
        </p:txBody>
      </p:sp>
      <p:sp>
        <p:nvSpPr>
          <p:cNvPr id="1914" name="Google Shape;1914;p60"/>
          <p:cNvSpPr/>
          <p:nvPr/>
        </p:nvSpPr>
        <p:spPr>
          <a:xfrm>
            <a:off x="447995" y="343330"/>
            <a:ext cx="1778460" cy="1322186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60"/>
          <p:cNvSpPr/>
          <p:nvPr/>
        </p:nvSpPr>
        <p:spPr>
          <a:xfrm>
            <a:off x="471126" y="553985"/>
            <a:ext cx="17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EFETUAR A DIFERENCIAÇÃO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oogle Shape;1919;p61"/>
          <p:cNvGrpSpPr/>
          <p:nvPr/>
        </p:nvGrpSpPr>
        <p:grpSpPr>
          <a:xfrm>
            <a:off x="3196716" y="400739"/>
            <a:ext cx="4103112" cy="4088572"/>
            <a:chOff x="5490779" y="1395415"/>
            <a:chExt cx="3601432" cy="3488245"/>
          </a:xfrm>
        </p:grpSpPr>
        <p:pic>
          <p:nvPicPr>
            <p:cNvPr id="1920" name="Google Shape;1920;p61" title="Imag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90779" y="1395415"/>
              <a:ext cx="3601432" cy="34882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1" name="Google Shape;1921;p61"/>
            <p:cNvSpPr/>
            <p:nvPr/>
          </p:nvSpPr>
          <p:spPr>
            <a:xfrm>
              <a:off x="5536103" y="1506558"/>
              <a:ext cx="2762400" cy="33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1"/>
            <p:cNvSpPr txBox="1"/>
            <p:nvPr/>
          </p:nvSpPr>
          <p:spPr>
            <a:xfrm>
              <a:off x="6708986" y="1523617"/>
              <a:ext cx="11781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Teko"/>
                <a:buNone/>
              </a:pPr>
              <a:r>
                <a:rPr b="0" i="0" lang="pt-BR" sz="2000" u="none" cap="none" strike="noStrike">
                  <a:solidFill>
                    <a:srgbClr val="333333"/>
                  </a:solidFill>
                  <a:latin typeface="Teko"/>
                  <a:ea typeface="Teko"/>
                  <a:cs typeface="Teko"/>
                  <a:sym typeface="Teko"/>
                </a:rPr>
                <a:t>ACF DIFF</a:t>
              </a:r>
              <a:endParaRPr/>
            </a:p>
          </p:txBody>
        </p:sp>
      </p:grpSp>
      <p:sp>
        <p:nvSpPr>
          <p:cNvPr id="1923" name="Google Shape;1923;p61"/>
          <p:cNvSpPr/>
          <p:nvPr/>
        </p:nvSpPr>
        <p:spPr>
          <a:xfrm>
            <a:off x="424243" y="400801"/>
            <a:ext cx="1778401" cy="1414107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61"/>
          <p:cNvSpPr/>
          <p:nvPr/>
        </p:nvSpPr>
        <p:spPr>
          <a:xfrm>
            <a:off x="332663" y="353428"/>
            <a:ext cx="1911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AVALIAR A AUTOCORRELAÇÃO E AUTOCORRELAÇÃO PARCIAL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62"/>
          <p:cNvGrpSpPr/>
          <p:nvPr/>
        </p:nvGrpSpPr>
        <p:grpSpPr>
          <a:xfrm>
            <a:off x="3154240" y="353420"/>
            <a:ext cx="3984498" cy="4401093"/>
            <a:chOff x="4788597" y="1431127"/>
            <a:chExt cx="3333750" cy="3228975"/>
          </a:xfrm>
        </p:grpSpPr>
        <p:pic>
          <p:nvPicPr>
            <p:cNvPr id="1930" name="Google Shape;1930;p62" title="Imag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88597" y="1431127"/>
              <a:ext cx="3333750" cy="322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1" name="Google Shape;1931;p62"/>
            <p:cNvSpPr/>
            <p:nvPr/>
          </p:nvSpPr>
          <p:spPr>
            <a:xfrm>
              <a:off x="5185016" y="1431127"/>
              <a:ext cx="2762250" cy="33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2"/>
            <p:cNvSpPr txBox="1"/>
            <p:nvPr/>
          </p:nvSpPr>
          <p:spPr>
            <a:xfrm>
              <a:off x="5866376" y="1523617"/>
              <a:ext cx="1178192" cy="333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Teko"/>
                <a:buNone/>
              </a:pPr>
              <a:r>
                <a:rPr b="0" i="0" lang="pt-BR" sz="2000" u="none" cap="none" strike="noStrike">
                  <a:solidFill>
                    <a:srgbClr val="333333"/>
                  </a:solidFill>
                  <a:latin typeface="Teko"/>
                  <a:ea typeface="Teko"/>
                  <a:cs typeface="Teko"/>
                  <a:sym typeface="Teko"/>
                </a:rPr>
                <a:t>PACF DIFF</a:t>
              </a:r>
              <a:endParaRPr/>
            </a:p>
          </p:txBody>
        </p:sp>
      </p:grpSp>
      <p:grpSp>
        <p:nvGrpSpPr>
          <p:cNvPr id="1933" name="Google Shape;1933;p62"/>
          <p:cNvGrpSpPr/>
          <p:nvPr/>
        </p:nvGrpSpPr>
        <p:grpSpPr>
          <a:xfrm>
            <a:off x="424220" y="353420"/>
            <a:ext cx="1778460" cy="1461481"/>
            <a:chOff x="576620" y="658220"/>
            <a:chExt cx="1778460" cy="1461481"/>
          </a:xfrm>
        </p:grpSpPr>
        <p:sp>
          <p:nvSpPr>
            <p:cNvPr id="1934" name="Google Shape;1934;p62"/>
            <p:cNvSpPr/>
            <p:nvPr/>
          </p:nvSpPr>
          <p:spPr>
            <a:xfrm>
              <a:off x="576620" y="705594"/>
              <a:ext cx="1778460" cy="1414107"/>
            </a:xfrm>
            <a:custGeom>
              <a:rect b="b" l="l" r="r" t="t"/>
              <a:pathLst>
                <a:path extrusionOk="0" h="5225" w="4733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DD5758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2"/>
            <p:cNvSpPr/>
            <p:nvPr/>
          </p:nvSpPr>
          <p:spPr>
            <a:xfrm>
              <a:off x="609276" y="658220"/>
              <a:ext cx="17322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AVALIAR A AUTOCORRELAÇÃO E AUTOCORRELAÇÃO PARCIAL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0" name="Google Shape;1940;p63"/>
          <p:cNvGrpSpPr/>
          <p:nvPr/>
        </p:nvGrpSpPr>
        <p:grpSpPr>
          <a:xfrm>
            <a:off x="1534749" y="1422994"/>
            <a:ext cx="624999" cy="538211"/>
            <a:chOff x="8143525" y="292138"/>
            <a:chExt cx="574500" cy="494725"/>
          </a:xfrm>
        </p:grpSpPr>
        <p:sp>
          <p:nvSpPr>
            <p:cNvPr id="1941" name="Google Shape;1941;p63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3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3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3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3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3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3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3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3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3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3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3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3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3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3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3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1" name="Google Shape;1961;p63"/>
          <p:cNvSpPr/>
          <p:nvPr/>
        </p:nvSpPr>
        <p:spPr>
          <a:xfrm>
            <a:off x="419420" y="791005"/>
            <a:ext cx="1778460" cy="1322186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63"/>
          <p:cNvSpPr/>
          <p:nvPr/>
        </p:nvSpPr>
        <p:spPr>
          <a:xfrm>
            <a:off x="442550" y="1153749"/>
            <a:ext cx="17322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EXECUTA</a:t>
            </a: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R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O ADF</a:t>
            </a:r>
            <a:endParaRPr/>
          </a:p>
        </p:txBody>
      </p:sp>
      <p:sp>
        <p:nvSpPr>
          <p:cNvPr id="1963" name="Google Shape;1963;p63"/>
          <p:cNvSpPr/>
          <p:nvPr/>
        </p:nvSpPr>
        <p:spPr>
          <a:xfrm>
            <a:off x="419420" y="2386369"/>
            <a:ext cx="1778460" cy="1322186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63"/>
          <p:cNvSpPr/>
          <p:nvPr/>
        </p:nvSpPr>
        <p:spPr>
          <a:xfrm>
            <a:off x="465683" y="2607416"/>
            <a:ext cx="17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EXECUTAR A FUNÇÃO AUTOARIMA</a:t>
            </a:r>
            <a:endParaRPr/>
          </a:p>
        </p:txBody>
      </p:sp>
      <p:cxnSp>
        <p:nvCxnSpPr>
          <p:cNvPr id="1965" name="Google Shape;1965;p63"/>
          <p:cNvCxnSpPr/>
          <p:nvPr/>
        </p:nvCxnSpPr>
        <p:spPr>
          <a:xfrm>
            <a:off x="1308651" y="2108032"/>
            <a:ext cx="0" cy="28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6" name="Google Shape;1966;p63"/>
          <p:cNvSpPr txBox="1"/>
          <p:nvPr/>
        </p:nvSpPr>
        <p:spPr>
          <a:xfrm>
            <a:off x="2562593" y="1505275"/>
            <a:ext cx="544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>
                <a:solidFill>
                  <a:schemeClr val="hlink"/>
                </a:solidFill>
              </a:rPr>
              <a:t>O teste de Dickey-Fuller Aumentado (ADF) confirma se a série é estacionária ou explosiva</a:t>
            </a:r>
            <a:br>
              <a:rPr lang="pt-BR" sz="1600">
                <a:solidFill>
                  <a:schemeClr val="hlink"/>
                </a:solidFill>
              </a:rPr>
            </a:b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hlink"/>
                </a:solidFill>
              </a:rPr>
              <a:t>A função AUTOARIMA da linguagem R, retorna uma sugestão de parâmetros ideais para o modelo de dados em questão (p, q, e d)</a:t>
            </a:r>
            <a:endParaRPr sz="16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1" name="Google Shape;1971;p64"/>
          <p:cNvCxnSpPr/>
          <p:nvPr/>
        </p:nvCxnSpPr>
        <p:spPr>
          <a:xfrm>
            <a:off x="1328335" y="3671298"/>
            <a:ext cx="0" cy="28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2" name="Google Shape;1972;p64"/>
          <p:cNvCxnSpPr/>
          <p:nvPr/>
        </p:nvCxnSpPr>
        <p:spPr>
          <a:xfrm>
            <a:off x="1331938" y="2434335"/>
            <a:ext cx="0" cy="28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3" name="Google Shape;1973;p64"/>
          <p:cNvCxnSpPr/>
          <p:nvPr/>
        </p:nvCxnSpPr>
        <p:spPr>
          <a:xfrm>
            <a:off x="1326295" y="1191585"/>
            <a:ext cx="0" cy="28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4" name="Google Shape;1974;p64"/>
          <p:cNvGrpSpPr/>
          <p:nvPr/>
        </p:nvGrpSpPr>
        <p:grpSpPr>
          <a:xfrm>
            <a:off x="8322963" y="4117217"/>
            <a:ext cx="886838" cy="838136"/>
            <a:chOff x="2985100" y="1681400"/>
            <a:chExt cx="688325" cy="650525"/>
          </a:xfrm>
        </p:grpSpPr>
        <p:sp>
          <p:nvSpPr>
            <p:cNvPr id="1975" name="Google Shape;1975;p64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3" name="Google Shape;2023;p64"/>
          <p:cNvGrpSpPr/>
          <p:nvPr/>
        </p:nvGrpSpPr>
        <p:grpSpPr>
          <a:xfrm rot="5400000">
            <a:off x="8362557" y="21681"/>
            <a:ext cx="735050" cy="776850"/>
            <a:chOff x="2627550" y="1190550"/>
            <a:chExt cx="735050" cy="776850"/>
          </a:xfrm>
        </p:grpSpPr>
        <p:sp>
          <p:nvSpPr>
            <p:cNvPr id="2024" name="Google Shape;2024;p64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0" name="Google Shape;2060;p64"/>
          <p:cNvGrpSpPr/>
          <p:nvPr/>
        </p:nvGrpSpPr>
        <p:grpSpPr>
          <a:xfrm rot="-5400000">
            <a:off x="-6508" y="4510210"/>
            <a:ext cx="735050" cy="776850"/>
            <a:chOff x="2627550" y="1190550"/>
            <a:chExt cx="735050" cy="776850"/>
          </a:xfrm>
        </p:grpSpPr>
        <p:sp>
          <p:nvSpPr>
            <p:cNvPr id="2061" name="Google Shape;2061;p64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4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4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7" name="Google Shape;2097;p64"/>
          <p:cNvSpPr/>
          <p:nvPr/>
        </p:nvSpPr>
        <p:spPr>
          <a:xfrm>
            <a:off x="442707" y="276831"/>
            <a:ext cx="1778462" cy="943329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64"/>
          <p:cNvSpPr/>
          <p:nvPr/>
        </p:nvSpPr>
        <p:spPr>
          <a:xfrm>
            <a:off x="507749" y="332267"/>
            <a:ext cx="165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</a:t>
            </a: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XECUTAR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A FUNÇÃO FIT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2099" name="Google Shape;2099;p64"/>
          <p:cNvCxnSpPr/>
          <p:nvPr/>
        </p:nvCxnSpPr>
        <p:spPr>
          <a:xfrm rot="-5400000">
            <a:off x="-1284408" y="2618147"/>
            <a:ext cx="3434400" cy="3300"/>
          </a:xfrm>
          <a:prstGeom prst="bentConnector4">
            <a:avLst>
              <a:gd fmla="val 0" name="adj1"/>
              <a:gd fmla="val -6713394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0" name="Google Shape;2100;p64"/>
          <p:cNvSpPr/>
          <p:nvPr/>
        </p:nvSpPr>
        <p:spPr>
          <a:xfrm>
            <a:off x="442707" y="1476807"/>
            <a:ext cx="1778460" cy="943335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64"/>
          <p:cNvSpPr/>
          <p:nvPr/>
        </p:nvSpPr>
        <p:spPr>
          <a:xfrm>
            <a:off x="454273" y="1545324"/>
            <a:ext cx="17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EXECUTAR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A FUNÇÃO SUMMARY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02" name="Google Shape;2102;p64"/>
          <p:cNvSpPr/>
          <p:nvPr/>
        </p:nvSpPr>
        <p:spPr>
          <a:xfrm>
            <a:off x="442707" y="2702761"/>
            <a:ext cx="1778460" cy="943335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64"/>
          <p:cNvSpPr/>
          <p:nvPr/>
        </p:nvSpPr>
        <p:spPr>
          <a:xfrm>
            <a:off x="469045" y="2761629"/>
            <a:ext cx="17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</a:t>
            </a: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XECUTAR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O TESTE </a:t>
            </a: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JARQUE BERA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04" name="Google Shape;2104;p64"/>
          <p:cNvSpPr/>
          <p:nvPr/>
        </p:nvSpPr>
        <p:spPr>
          <a:xfrm>
            <a:off x="442707" y="3950996"/>
            <a:ext cx="1778460" cy="943335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64"/>
          <p:cNvSpPr/>
          <p:nvPr/>
        </p:nvSpPr>
        <p:spPr>
          <a:xfrm>
            <a:off x="431142" y="4007841"/>
            <a:ext cx="180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AJUSTAR PARÂMETROS P, Q E D</a:t>
            </a:r>
            <a:endParaRPr/>
          </a:p>
        </p:txBody>
      </p:sp>
      <p:sp>
        <p:nvSpPr>
          <p:cNvPr id="2106" name="Google Shape;2106;p64"/>
          <p:cNvSpPr/>
          <p:nvPr/>
        </p:nvSpPr>
        <p:spPr>
          <a:xfrm>
            <a:off x="2500609" y="558832"/>
            <a:ext cx="6144373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 os parâmetros sugeridos pela função AUTOARIMA, executamos a função FIT e em seguida a função SUMMARY.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Essas funções retornam os erros do modelo, sendo que o principal erro a ser analisado é o MAPE (</a:t>
            </a:r>
            <a:r>
              <a:rPr b="0" i="0" lang="pt-BR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mean absolute percentage error)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 teste de Jarque Bera serve para determinar se </a:t>
            </a:r>
            <a:r>
              <a:rPr lang="pt-BR">
                <a:solidFill>
                  <a:srgbClr val="292929"/>
                </a:solidFill>
              </a:rPr>
              <a:t>os resíduos</a:t>
            </a: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correspondem a uma distribuição normal.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Em geral, 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JB(Pvalue&lt;0.10)= Aceita Ho (distribuição normal)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JB(Pvalue&gt;0.10)= Rejeita Ho (distribuição não normal)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 partir desse momento, são feitas variações nos parâmetros p, q e d sugeridos pelo AUTOARIMA até que se encontre a melhor combinação, ou seja, a que apresenta o menor erro preditivo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1" name="Google Shape;2111;p65"/>
          <p:cNvGrpSpPr/>
          <p:nvPr/>
        </p:nvGrpSpPr>
        <p:grpSpPr>
          <a:xfrm>
            <a:off x="8322963" y="4117217"/>
            <a:ext cx="886838" cy="838136"/>
            <a:chOff x="2985100" y="1681400"/>
            <a:chExt cx="688325" cy="650525"/>
          </a:xfrm>
        </p:grpSpPr>
        <p:sp>
          <p:nvSpPr>
            <p:cNvPr id="2112" name="Google Shape;2112;p65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5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5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5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5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5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5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5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5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5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5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5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5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5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5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5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5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5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65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5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5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5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5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5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5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5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5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65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65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5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5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5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5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5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5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5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5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5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5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5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5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5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5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5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5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0" name="Google Shape;2160;p65"/>
          <p:cNvGrpSpPr/>
          <p:nvPr/>
        </p:nvGrpSpPr>
        <p:grpSpPr>
          <a:xfrm rot="5400000">
            <a:off x="8362557" y="21681"/>
            <a:ext cx="735050" cy="776850"/>
            <a:chOff x="2627550" y="1190550"/>
            <a:chExt cx="735050" cy="776850"/>
          </a:xfrm>
        </p:grpSpPr>
        <p:sp>
          <p:nvSpPr>
            <p:cNvPr id="2161" name="Google Shape;2161;p65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5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5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5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5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5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5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5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5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5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5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5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5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5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5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5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5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5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5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5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5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5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5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5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5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5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5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5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5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5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5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5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5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5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5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5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7" name="Google Shape;2197;p65"/>
          <p:cNvGrpSpPr/>
          <p:nvPr/>
        </p:nvGrpSpPr>
        <p:grpSpPr>
          <a:xfrm rot="-5400000">
            <a:off x="-6508" y="4281610"/>
            <a:ext cx="735050" cy="776850"/>
            <a:chOff x="2627550" y="1190550"/>
            <a:chExt cx="735050" cy="776850"/>
          </a:xfrm>
        </p:grpSpPr>
        <p:sp>
          <p:nvSpPr>
            <p:cNvPr id="2198" name="Google Shape;2198;p65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5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5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5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5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5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5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5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5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5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5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5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5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5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5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5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5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5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5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5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5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5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5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5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5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5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5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5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5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4" name="Google Shape;2234;p65"/>
          <p:cNvSpPr/>
          <p:nvPr/>
        </p:nvSpPr>
        <p:spPr>
          <a:xfrm>
            <a:off x="477375" y="2124125"/>
            <a:ext cx="17784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Para cada modelo, os resíduos podem ser analisados visualmente com o auxílio de gráficos. </a:t>
            </a:r>
            <a:endParaRPr/>
          </a:p>
        </p:txBody>
      </p:sp>
      <p:sp>
        <p:nvSpPr>
          <p:cNvPr id="2235" name="Google Shape;2235;p65"/>
          <p:cNvSpPr/>
          <p:nvPr/>
        </p:nvSpPr>
        <p:spPr>
          <a:xfrm>
            <a:off x="477385" y="743820"/>
            <a:ext cx="1778460" cy="944549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65"/>
          <p:cNvSpPr/>
          <p:nvPr/>
        </p:nvSpPr>
        <p:spPr>
          <a:xfrm>
            <a:off x="535744" y="785951"/>
            <a:ext cx="17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ANALISAR OS RESÍDUOS</a:t>
            </a:r>
            <a:endParaRPr/>
          </a:p>
        </p:txBody>
      </p:sp>
      <p:pic>
        <p:nvPicPr>
          <p:cNvPr id="2237" name="Google Shape;2237;p65" title="Imag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813" y="743820"/>
            <a:ext cx="4189300" cy="402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" name="Google Shape;2242;p66" title="Imag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023" y="785952"/>
            <a:ext cx="3942450" cy="38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3" name="Google Shape;2243;p66"/>
          <p:cNvSpPr/>
          <p:nvPr/>
        </p:nvSpPr>
        <p:spPr>
          <a:xfrm>
            <a:off x="477385" y="743820"/>
            <a:ext cx="1778460" cy="944549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66"/>
          <p:cNvSpPr/>
          <p:nvPr/>
        </p:nvSpPr>
        <p:spPr>
          <a:xfrm>
            <a:off x="535744" y="785951"/>
            <a:ext cx="17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ANALISAR OS RESÍDUOS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9" name="Google Shape;2249;p67" title="Image"/>
          <p:cNvPicPr preferRelativeResize="0"/>
          <p:nvPr/>
        </p:nvPicPr>
        <p:blipFill rotWithShape="1">
          <a:blip r:embed="rId3">
            <a:alphaModFix/>
          </a:blip>
          <a:srcRect b="0" l="0" r="48872" t="46311"/>
          <a:stretch/>
        </p:blipFill>
        <p:spPr>
          <a:xfrm>
            <a:off x="1383125" y="1809530"/>
            <a:ext cx="2177329" cy="281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67" title="Image"/>
          <p:cNvPicPr preferRelativeResize="0"/>
          <p:nvPr/>
        </p:nvPicPr>
        <p:blipFill rotWithShape="1">
          <a:blip r:embed="rId3">
            <a:alphaModFix/>
          </a:blip>
          <a:srcRect b="50592" l="0" r="0" t="0"/>
          <a:stretch/>
        </p:blipFill>
        <p:spPr>
          <a:xfrm>
            <a:off x="3837899" y="1813650"/>
            <a:ext cx="4627741" cy="28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1" name="Google Shape;2251;p67"/>
          <p:cNvSpPr/>
          <p:nvPr/>
        </p:nvSpPr>
        <p:spPr>
          <a:xfrm>
            <a:off x="477385" y="743820"/>
            <a:ext cx="1778460" cy="944549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67"/>
          <p:cNvSpPr/>
          <p:nvPr/>
        </p:nvSpPr>
        <p:spPr>
          <a:xfrm>
            <a:off x="535744" y="785951"/>
            <a:ext cx="17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ANALISAR OS RESÍDUOS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440" y="1702483"/>
            <a:ext cx="1188900" cy="1110300"/>
          </a:xfrm>
          <a:prstGeom prst="ellipse">
            <a:avLst/>
          </a:prstGeom>
          <a:noFill/>
          <a:ln cap="rnd" cmpd="sng" w="190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bl">
              <a:srgbClr val="000000"/>
            </a:outerShdw>
          </a:effectLst>
        </p:spPr>
      </p:pic>
      <p:sp>
        <p:nvSpPr>
          <p:cNvPr id="672" name="Google Shape;672;p41"/>
          <p:cNvSpPr txBox="1"/>
          <p:nvPr/>
        </p:nvSpPr>
        <p:spPr>
          <a:xfrm>
            <a:off x="906340" y="2945899"/>
            <a:ext cx="2543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CRISTINA AUGUSTO </a:t>
            </a:r>
            <a:br>
              <a:rPr b="0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1203840" y="3433925"/>
            <a:ext cx="212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linkedin.com/in/cristina-maria-martinez-augusto-b74379</a:t>
            </a:r>
            <a:endParaRPr/>
          </a:p>
        </p:txBody>
      </p:sp>
      <p:sp>
        <p:nvSpPr>
          <p:cNvPr id="674" name="Google Shape;674;p41"/>
          <p:cNvSpPr txBox="1"/>
          <p:nvPr>
            <p:ph type="title"/>
          </p:nvPr>
        </p:nvSpPr>
        <p:spPr>
          <a:xfrm>
            <a:off x="430872" y="265440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400">
                <a:solidFill>
                  <a:srgbClr val="333333"/>
                </a:solidFill>
              </a:rPr>
              <a:t>MENTORES</a:t>
            </a:r>
            <a:endParaRPr sz="4400">
              <a:solidFill>
                <a:srgbClr val="333333"/>
              </a:solidFill>
            </a:endParaRPr>
          </a:p>
        </p:txBody>
      </p:sp>
      <p:grpSp>
        <p:nvGrpSpPr>
          <p:cNvPr id="675" name="Google Shape;675;p41"/>
          <p:cNvGrpSpPr/>
          <p:nvPr/>
        </p:nvGrpSpPr>
        <p:grpSpPr>
          <a:xfrm>
            <a:off x="2262051" y="363505"/>
            <a:ext cx="788625" cy="446323"/>
            <a:chOff x="5318259" y="2982111"/>
            <a:chExt cx="371013" cy="220788"/>
          </a:xfrm>
        </p:grpSpPr>
        <p:sp>
          <p:nvSpPr>
            <p:cNvPr id="676" name="Google Shape;676;p41"/>
            <p:cNvSpPr/>
            <p:nvPr/>
          </p:nvSpPr>
          <p:spPr>
            <a:xfrm>
              <a:off x="5364123" y="3021546"/>
              <a:ext cx="58372" cy="18396"/>
            </a:xfrm>
            <a:custGeom>
              <a:rect b="b" l="l" r="r" t="t"/>
              <a:pathLst>
                <a:path extrusionOk="0" h="578" w="1834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346681" y="3151338"/>
              <a:ext cx="11012" cy="39052"/>
            </a:xfrm>
            <a:custGeom>
              <a:rect b="b" l="l" r="r" t="t"/>
              <a:pathLst>
                <a:path extrusionOk="0" h="1227" w="346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5318259" y="2988763"/>
              <a:ext cx="149717" cy="202773"/>
            </a:xfrm>
            <a:custGeom>
              <a:rect b="b" l="l" r="r" t="t"/>
              <a:pathLst>
                <a:path extrusionOk="0" h="6371" w="4704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5548658" y="2982111"/>
              <a:ext cx="140614" cy="208279"/>
            </a:xfrm>
            <a:custGeom>
              <a:rect b="b" l="l" r="r" t="t"/>
              <a:pathLst>
                <a:path extrusionOk="0" h="6544" w="4418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655153" y="3157004"/>
              <a:ext cx="10630" cy="33387"/>
            </a:xfrm>
            <a:custGeom>
              <a:rect b="b" l="l" r="r" t="t"/>
              <a:pathLst>
                <a:path extrusionOk="0" h="1049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5497893" y="3174445"/>
              <a:ext cx="11012" cy="10248"/>
            </a:xfrm>
            <a:custGeom>
              <a:rect b="b" l="l" r="r" t="t"/>
              <a:pathLst>
                <a:path extrusionOk="0" h="322" w="346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5410718" y="3156972"/>
              <a:ext cx="74699" cy="45927"/>
            </a:xfrm>
            <a:custGeom>
              <a:rect b="b" l="l" r="r" t="t"/>
              <a:pathLst>
                <a:path extrusionOk="0" h="1443" w="2347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521382" y="3156590"/>
              <a:ext cx="75049" cy="45163"/>
            </a:xfrm>
            <a:custGeom>
              <a:rect b="b" l="l" r="r" t="t"/>
              <a:pathLst>
                <a:path extrusionOk="0" h="1419" w="2358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DD5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-152280" y="4456736"/>
            <a:ext cx="886838" cy="838136"/>
            <a:chOff x="2985100" y="1681400"/>
            <a:chExt cx="688325" cy="650525"/>
          </a:xfrm>
        </p:grpSpPr>
        <p:sp>
          <p:nvSpPr>
            <p:cNvPr id="685" name="Google Shape;685;p41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3" name="Google Shape;7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073" y="149810"/>
            <a:ext cx="1847090" cy="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4450" y="3483527"/>
            <a:ext cx="173064" cy="17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41"/>
          <p:cNvGrpSpPr/>
          <p:nvPr/>
        </p:nvGrpSpPr>
        <p:grpSpPr>
          <a:xfrm>
            <a:off x="5761948" y="1664369"/>
            <a:ext cx="2238600" cy="2200316"/>
            <a:chOff x="5761948" y="1664369"/>
            <a:chExt cx="2238600" cy="2200316"/>
          </a:xfrm>
        </p:grpSpPr>
        <p:pic>
          <p:nvPicPr>
            <p:cNvPr id="736" name="Google Shape;736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36715" y="1698774"/>
              <a:ext cx="1090800" cy="1108200"/>
            </a:xfrm>
            <a:prstGeom prst="ellipse">
              <a:avLst/>
            </a:prstGeom>
            <a:noFill/>
            <a:ln cap="rnd" cmpd="sng" w="1905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bl">
                <a:srgbClr val="000000"/>
              </a:outerShdw>
            </a:effectLst>
          </p:spPr>
        </p:pic>
        <p:sp>
          <p:nvSpPr>
            <p:cNvPr id="737" name="Google Shape;737;p41"/>
            <p:cNvSpPr txBox="1"/>
            <p:nvPr/>
          </p:nvSpPr>
          <p:spPr>
            <a:xfrm>
              <a:off x="5761948" y="2960861"/>
              <a:ext cx="2238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200" u="none" cap="none" strike="noStrike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JHEAN</a:t>
              </a:r>
              <a:r>
                <a:rPr b="0" i="0" lang="pt-BR" sz="3200" u="none" cap="none" strike="noStrike">
                  <a:solidFill>
                    <a:srgbClr val="333333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b="0" i="0" lang="pt-BR" sz="3200" u="none" cap="none" strike="noStrike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CAMARGO</a:t>
              </a:r>
              <a:endParaRPr/>
            </a:p>
          </p:txBody>
        </p:sp>
        <p:sp>
          <p:nvSpPr>
            <p:cNvPr id="738" name="Google Shape;738;p41"/>
            <p:cNvSpPr txBox="1"/>
            <p:nvPr/>
          </p:nvSpPr>
          <p:spPr>
            <a:xfrm>
              <a:off x="6198942" y="3433885"/>
              <a:ext cx="1570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linkedin.com/in/jhean-camargo-44a52937</a:t>
              </a:r>
              <a:endParaRPr/>
            </a:p>
          </p:txBody>
        </p:sp>
        <p:pic>
          <p:nvPicPr>
            <p:cNvPr id="739" name="Google Shape;73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84300" y="3483531"/>
              <a:ext cx="178450" cy="1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4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93610" y="1664369"/>
              <a:ext cx="1177011" cy="11770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7" name="Google Shape;2257;p68"/>
          <p:cNvGrpSpPr/>
          <p:nvPr/>
        </p:nvGrpSpPr>
        <p:grpSpPr>
          <a:xfrm>
            <a:off x="8322963" y="4117217"/>
            <a:ext cx="886838" cy="838136"/>
            <a:chOff x="2985100" y="1681400"/>
            <a:chExt cx="688325" cy="650525"/>
          </a:xfrm>
        </p:grpSpPr>
        <p:sp>
          <p:nvSpPr>
            <p:cNvPr id="2258" name="Google Shape;2258;p68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8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8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8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8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8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8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8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8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8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8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8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8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8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8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8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8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8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8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8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8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8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8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8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8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8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8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8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8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8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8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8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8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8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68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68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68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68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8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68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68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68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68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68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68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68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68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6" name="Google Shape;2306;p68"/>
          <p:cNvGrpSpPr/>
          <p:nvPr/>
        </p:nvGrpSpPr>
        <p:grpSpPr>
          <a:xfrm rot="5400000">
            <a:off x="8362557" y="21681"/>
            <a:ext cx="735050" cy="776850"/>
            <a:chOff x="2627550" y="1190550"/>
            <a:chExt cx="735050" cy="776850"/>
          </a:xfrm>
        </p:grpSpPr>
        <p:sp>
          <p:nvSpPr>
            <p:cNvPr id="2307" name="Google Shape;2307;p68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8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8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8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8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8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8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8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8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8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8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8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8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8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68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68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68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68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8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8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68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68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3" name="Google Shape;2343;p68"/>
          <p:cNvGrpSpPr/>
          <p:nvPr/>
        </p:nvGrpSpPr>
        <p:grpSpPr>
          <a:xfrm rot="-5400000">
            <a:off x="-6508" y="4281610"/>
            <a:ext cx="735050" cy="776850"/>
            <a:chOff x="2627550" y="1190550"/>
            <a:chExt cx="735050" cy="776850"/>
          </a:xfrm>
        </p:grpSpPr>
        <p:sp>
          <p:nvSpPr>
            <p:cNvPr id="2344" name="Google Shape;2344;p68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68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68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68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68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68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68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68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68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68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68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68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68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68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68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68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68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68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68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68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68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68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68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68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68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68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68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68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68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68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68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68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68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68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68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68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0" name="Google Shape;2380;p68"/>
          <p:cNvSpPr/>
          <p:nvPr/>
        </p:nvSpPr>
        <p:spPr>
          <a:xfrm>
            <a:off x="519931" y="1884700"/>
            <a:ext cx="2107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Efetua a estimativa da predição da série temporal para um período futuro. </a:t>
            </a:r>
            <a:b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Avaliação visual da acuracidade d</a:t>
            </a:r>
            <a:r>
              <a:rPr lang="pt-BR">
                <a:solidFill>
                  <a:srgbClr val="292929"/>
                </a:solidFill>
              </a:rPr>
              <a:t>a</a:t>
            </a:r>
            <a:r>
              <a:rPr b="0" i="0" lang="pt-B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predição. </a:t>
            </a:r>
            <a:endParaRPr/>
          </a:p>
        </p:txBody>
      </p:sp>
      <p:sp>
        <p:nvSpPr>
          <p:cNvPr id="2381" name="Google Shape;2381;p68"/>
          <p:cNvSpPr/>
          <p:nvPr/>
        </p:nvSpPr>
        <p:spPr>
          <a:xfrm>
            <a:off x="477385" y="515220"/>
            <a:ext cx="1778460" cy="944549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68"/>
          <p:cNvSpPr/>
          <p:nvPr/>
        </p:nvSpPr>
        <p:spPr>
          <a:xfrm>
            <a:off x="519917" y="700288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ESTIMAR ARIMA</a:t>
            </a:r>
            <a:endParaRPr/>
          </a:p>
        </p:txBody>
      </p:sp>
      <p:pic>
        <p:nvPicPr>
          <p:cNvPr id="2383" name="Google Shape;2383;p68" title="Imag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274" y="515227"/>
            <a:ext cx="4339484" cy="41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Google Shape;2388;p69" title="Imag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550" y="515225"/>
            <a:ext cx="4260441" cy="41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p69"/>
          <p:cNvSpPr/>
          <p:nvPr/>
        </p:nvSpPr>
        <p:spPr>
          <a:xfrm>
            <a:off x="477385" y="515220"/>
            <a:ext cx="1778460" cy="944549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DD575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69"/>
          <p:cNvSpPr/>
          <p:nvPr/>
        </p:nvSpPr>
        <p:spPr>
          <a:xfrm>
            <a:off x="519917" y="700288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VALIDAR MODELO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5" name="Google Shape;2395;p70"/>
          <p:cNvGrpSpPr/>
          <p:nvPr/>
        </p:nvGrpSpPr>
        <p:grpSpPr>
          <a:xfrm>
            <a:off x="528683" y="281685"/>
            <a:ext cx="913685" cy="703697"/>
            <a:chOff x="8143525" y="292138"/>
            <a:chExt cx="574500" cy="494725"/>
          </a:xfrm>
        </p:grpSpPr>
        <p:sp>
          <p:nvSpPr>
            <p:cNvPr id="2396" name="Google Shape;2396;p70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0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0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0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0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0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0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0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0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0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0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0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0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0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0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0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0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0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70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6" name="Google Shape;2416;p70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t/>
            </a:r>
            <a:endParaRPr/>
          </a:p>
        </p:txBody>
      </p:sp>
      <p:pic>
        <p:nvPicPr>
          <p:cNvPr id="2417" name="Google Shape;2417;p70" title="Vídeo 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2" name="Google Shape;2422;p71"/>
          <p:cNvGrpSpPr/>
          <p:nvPr/>
        </p:nvGrpSpPr>
        <p:grpSpPr>
          <a:xfrm>
            <a:off x="528683" y="281685"/>
            <a:ext cx="913685" cy="703697"/>
            <a:chOff x="8143525" y="292138"/>
            <a:chExt cx="574500" cy="494725"/>
          </a:xfrm>
        </p:grpSpPr>
        <p:sp>
          <p:nvSpPr>
            <p:cNvPr id="2423" name="Google Shape;2423;p71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3" name="Google Shape;2443;p71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lang="pt-BR" sz="4400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ENTREGÁVEIS E INFRAESTRUTURA</a:t>
            </a:r>
            <a:endParaRPr/>
          </a:p>
        </p:txBody>
      </p:sp>
      <p:sp>
        <p:nvSpPr>
          <p:cNvPr id="2444" name="Google Shape;2444;p71"/>
          <p:cNvSpPr/>
          <p:nvPr/>
        </p:nvSpPr>
        <p:spPr>
          <a:xfrm>
            <a:off x="603245" y="306570"/>
            <a:ext cx="382679" cy="527271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71"/>
          <p:cNvSpPr/>
          <p:nvPr/>
        </p:nvSpPr>
        <p:spPr>
          <a:xfrm>
            <a:off x="1057658" y="1674221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71"/>
          <p:cNvSpPr txBox="1"/>
          <p:nvPr/>
        </p:nvSpPr>
        <p:spPr>
          <a:xfrm>
            <a:off x="1287800" y="1565517"/>
            <a:ext cx="7714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lang="pt-BR" sz="2500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ENTREGÁVEIS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47" name="Google Shape;2447;p71"/>
          <p:cNvSpPr txBox="1"/>
          <p:nvPr/>
        </p:nvSpPr>
        <p:spPr>
          <a:xfrm>
            <a:off x="1362450" y="2038517"/>
            <a:ext cx="7714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pt-BR" sz="1600">
                <a:solidFill>
                  <a:srgbClr val="333333"/>
                </a:solidFill>
              </a:rPr>
              <a:t>Notebook contendo os códigos fonte na linguagem R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pt-BR" sz="1600">
                <a:solidFill>
                  <a:srgbClr val="333333"/>
                </a:solidFill>
              </a:rPr>
              <a:t>E-book contendo a descrição da teoria utilizada com referências bibliográficas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pt-BR" sz="1600">
                <a:solidFill>
                  <a:srgbClr val="333333"/>
                </a:solidFill>
              </a:rPr>
              <a:t>Planilha em Excel contendo o resultado dos testes e os gráficos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2448" name="Google Shape;2448;p71"/>
          <p:cNvSpPr/>
          <p:nvPr/>
        </p:nvSpPr>
        <p:spPr>
          <a:xfrm>
            <a:off x="1057658" y="3193021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71"/>
          <p:cNvSpPr txBox="1"/>
          <p:nvPr/>
        </p:nvSpPr>
        <p:spPr>
          <a:xfrm>
            <a:off x="1287800" y="3084317"/>
            <a:ext cx="7714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lang="pt-BR" sz="2500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INFRAESTRUTURA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50" name="Google Shape;2450;p71"/>
          <p:cNvSpPr txBox="1"/>
          <p:nvPr/>
        </p:nvSpPr>
        <p:spPr>
          <a:xfrm>
            <a:off x="1362450" y="3557317"/>
            <a:ext cx="7714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pt-BR" sz="1600">
                <a:solidFill>
                  <a:srgbClr val="333333"/>
                </a:solidFill>
              </a:rPr>
              <a:t>Linguagem R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pt-BR" sz="1600">
                <a:solidFill>
                  <a:srgbClr val="333333"/>
                </a:solidFill>
              </a:rPr>
              <a:t>Microsoft Excel</a:t>
            </a:r>
            <a:endParaRPr sz="1600">
              <a:solidFill>
                <a:srgbClr val="333333"/>
              </a:solidFill>
            </a:endParaRPr>
          </a:p>
        </p:txBody>
      </p:sp>
      <p:pic>
        <p:nvPicPr>
          <p:cNvPr id="2451" name="Google Shape;24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759" y="4154919"/>
            <a:ext cx="678429" cy="63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789" y="4165320"/>
            <a:ext cx="739077" cy="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72"/>
          <p:cNvSpPr/>
          <p:nvPr/>
        </p:nvSpPr>
        <p:spPr>
          <a:xfrm>
            <a:off x="819151" y="1088763"/>
            <a:ext cx="3307380" cy="2333624"/>
          </a:xfrm>
          <a:custGeom>
            <a:rect b="b" l="l" r="r" t="t"/>
            <a:pathLst>
              <a:path extrusionOk="0" h="8404" w="10431">
                <a:moveTo>
                  <a:pt x="6359" y="2272"/>
                </a:moveTo>
                <a:lnTo>
                  <a:pt x="7192" y="2546"/>
                </a:lnTo>
                <a:cubicBezTo>
                  <a:pt x="7203" y="2553"/>
                  <a:pt x="7215" y="2556"/>
                  <a:pt x="7228" y="2556"/>
                </a:cubicBezTo>
                <a:cubicBezTo>
                  <a:pt x="7261" y="2556"/>
                  <a:pt x="7298" y="2539"/>
                  <a:pt x="7323" y="2522"/>
                </a:cubicBezTo>
                <a:lnTo>
                  <a:pt x="7585" y="2332"/>
                </a:lnTo>
                <a:lnTo>
                  <a:pt x="9419" y="4725"/>
                </a:lnTo>
                <a:lnTo>
                  <a:pt x="9109" y="4951"/>
                </a:lnTo>
                <a:cubicBezTo>
                  <a:pt x="9097" y="4927"/>
                  <a:pt x="9061" y="4915"/>
                  <a:pt x="9050" y="4903"/>
                </a:cubicBezTo>
                <a:lnTo>
                  <a:pt x="5882" y="3177"/>
                </a:lnTo>
                <a:lnTo>
                  <a:pt x="6002" y="2987"/>
                </a:lnTo>
                <a:cubicBezTo>
                  <a:pt x="6049" y="2903"/>
                  <a:pt x="6025" y="2820"/>
                  <a:pt x="5954" y="2772"/>
                </a:cubicBezTo>
                <a:cubicBezTo>
                  <a:pt x="5929" y="2755"/>
                  <a:pt x="5900" y="2747"/>
                  <a:pt x="5873" y="2747"/>
                </a:cubicBezTo>
                <a:cubicBezTo>
                  <a:pt x="5822" y="2747"/>
                  <a:pt x="5775" y="2774"/>
                  <a:pt x="5752" y="2820"/>
                </a:cubicBezTo>
                <a:lnTo>
                  <a:pt x="5418" y="3356"/>
                </a:lnTo>
                <a:cubicBezTo>
                  <a:pt x="5406" y="3379"/>
                  <a:pt x="5382" y="3415"/>
                  <a:pt x="5382" y="3427"/>
                </a:cubicBezTo>
                <a:lnTo>
                  <a:pt x="5382" y="4725"/>
                </a:lnTo>
                <a:cubicBezTo>
                  <a:pt x="5382" y="4987"/>
                  <a:pt x="5168" y="5213"/>
                  <a:pt x="4894" y="5213"/>
                </a:cubicBezTo>
                <a:cubicBezTo>
                  <a:pt x="4632" y="5213"/>
                  <a:pt x="4406" y="4987"/>
                  <a:pt x="4406" y="4725"/>
                </a:cubicBezTo>
                <a:lnTo>
                  <a:pt x="4406" y="3439"/>
                </a:lnTo>
                <a:lnTo>
                  <a:pt x="4704" y="2272"/>
                </a:lnTo>
                <a:close/>
                <a:moveTo>
                  <a:pt x="2692" y="1796"/>
                </a:moveTo>
                <a:lnTo>
                  <a:pt x="2930" y="1927"/>
                </a:lnTo>
                <a:lnTo>
                  <a:pt x="929" y="5392"/>
                </a:lnTo>
                <a:lnTo>
                  <a:pt x="691" y="5261"/>
                </a:lnTo>
                <a:lnTo>
                  <a:pt x="2692" y="1796"/>
                </a:lnTo>
                <a:close/>
                <a:moveTo>
                  <a:pt x="3215" y="4844"/>
                </a:moveTo>
                <a:cubicBezTo>
                  <a:pt x="3323" y="4844"/>
                  <a:pt x="3406" y="4892"/>
                  <a:pt x="3489" y="4975"/>
                </a:cubicBezTo>
                <a:cubicBezTo>
                  <a:pt x="3608" y="5130"/>
                  <a:pt x="3561" y="5344"/>
                  <a:pt x="3406" y="5451"/>
                </a:cubicBezTo>
                <a:lnTo>
                  <a:pt x="2323" y="6213"/>
                </a:lnTo>
                <a:cubicBezTo>
                  <a:pt x="2266" y="6255"/>
                  <a:pt x="2199" y="6275"/>
                  <a:pt x="2131" y="6275"/>
                </a:cubicBezTo>
                <a:cubicBezTo>
                  <a:pt x="2027" y="6275"/>
                  <a:pt x="1923" y="6228"/>
                  <a:pt x="1858" y="6142"/>
                </a:cubicBezTo>
                <a:cubicBezTo>
                  <a:pt x="1763" y="5987"/>
                  <a:pt x="1787" y="5785"/>
                  <a:pt x="1942" y="5677"/>
                </a:cubicBezTo>
                <a:lnTo>
                  <a:pt x="3025" y="4903"/>
                </a:lnTo>
                <a:cubicBezTo>
                  <a:pt x="3085" y="4856"/>
                  <a:pt x="3156" y="4844"/>
                  <a:pt x="3215" y="4844"/>
                </a:cubicBezTo>
                <a:close/>
                <a:moveTo>
                  <a:pt x="3811" y="5606"/>
                </a:moveTo>
                <a:cubicBezTo>
                  <a:pt x="3918" y="5606"/>
                  <a:pt x="4001" y="5665"/>
                  <a:pt x="4061" y="5737"/>
                </a:cubicBezTo>
                <a:cubicBezTo>
                  <a:pt x="4180" y="5880"/>
                  <a:pt x="4144" y="6106"/>
                  <a:pt x="3989" y="6213"/>
                </a:cubicBezTo>
                <a:lnTo>
                  <a:pt x="3156" y="6820"/>
                </a:lnTo>
                <a:cubicBezTo>
                  <a:pt x="3100" y="6863"/>
                  <a:pt x="3032" y="6883"/>
                  <a:pt x="2964" y="6883"/>
                </a:cubicBezTo>
                <a:cubicBezTo>
                  <a:pt x="2861" y="6883"/>
                  <a:pt x="2756" y="6835"/>
                  <a:pt x="2692" y="6749"/>
                </a:cubicBezTo>
                <a:cubicBezTo>
                  <a:pt x="2573" y="6594"/>
                  <a:pt x="2620" y="6380"/>
                  <a:pt x="2775" y="6273"/>
                </a:cubicBezTo>
                <a:lnTo>
                  <a:pt x="3573" y="5689"/>
                </a:lnTo>
                <a:cubicBezTo>
                  <a:pt x="3608" y="5677"/>
                  <a:pt x="3632" y="5642"/>
                  <a:pt x="3668" y="5630"/>
                </a:cubicBezTo>
                <a:cubicBezTo>
                  <a:pt x="3704" y="5618"/>
                  <a:pt x="3763" y="5606"/>
                  <a:pt x="3811" y="5606"/>
                </a:cubicBezTo>
                <a:close/>
                <a:moveTo>
                  <a:pt x="4415" y="6386"/>
                </a:moveTo>
                <a:cubicBezTo>
                  <a:pt x="4516" y="6386"/>
                  <a:pt x="4617" y="6431"/>
                  <a:pt x="4680" y="6523"/>
                </a:cubicBezTo>
                <a:cubicBezTo>
                  <a:pt x="4799" y="6666"/>
                  <a:pt x="4751" y="6892"/>
                  <a:pt x="4597" y="6999"/>
                </a:cubicBezTo>
                <a:lnTo>
                  <a:pt x="4001" y="7416"/>
                </a:lnTo>
                <a:cubicBezTo>
                  <a:pt x="3946" y="7462"/>
                  <a:pt x="3883" y="7479"/>
                  <a:pt x="3814" y="7479"/>
                </a:cubicBezTo>
                <a:cubicBezTo>
                  <a:pt x="3793" y="7479"/>
                  <a:pt x="3773" y="7478"/>
                  <a:pt x="3751" y="7475"/>
                </a:cubicBezTo>
                <a:cubicBezTo>
                  <a:pt x="3668" y="7463"/>
                  <a:pt x="3585" y="7416"/>
                  <a:pt x="3525" y="7344"/>
                </a:cubicBezTo>
                <a:cubicBezTo>
                  <a:pt x="3430" y="7189"/>
                  <a:pt x="3454" y="6987"/>
                  <a:pt x="3608" y="6880"/>
                </a:cubicBezTo>
                <a:lnTo>
                  <a:pt x="4180" y="6463"/>
                </a:lnTo>
                <a:lnTo>
                  <a:pt x="4216" y="6451"/>
                </a:lnTo>
                <a:cubicBezTo>
                  <a:pt x="4274" y="6407"/>
                  <a:pt x="4344" y="6386"/>
                  <a:pt x="4415" y="6386"/>
                </a:cubicBezTo>
                <a:close/>
                <a:moveTo>
                  <a:pt x="2894" y="2594"/>
                </a:moveTo>
                <a:lnTo>
                  <a:pt x="3168" y="2760"/>
                </a:lnTo>
                <a:cubicBezTo>
                  <a:pt x="3193" y="2769"/>
                  <a:pt x="3212" y="2777"/>
                  <a:pt x="3234" y="2777"/>
                </a:cubicBezTo>
                <a:cubicBezTo>
                  <a:pt x="3243" y="2777"/>
                  <a:pt x="3253" y="2776"/>
                  <a:pt x="3263" y="2772"/>
                </a:cubicBezTo>
                <a:lnTo>
                  <a:pt x="3977" y="2677"/>
                </a:lnTo>
                <a:lnTo>
                  <a:pt x="4239" y="2784"/>
                </a:lnTo>
                <a:lnTo>
                  <a:pt x="4097" y="3379"/>
                </a:lnTo>
                <a:lnTo>
                  <a:pt x="4097" y="3415"/>
                </a:lnTo>
                <a:lnTo>
                  <a:pt x="4097" y="4701"/>
                </a:lnTo>
                <a:cubicBezTo>
                  <a:pt x="4097" y="5154"/>
                  <a:pt x="4454" y="5511"/>
                  <a:pt x="4894" y="5511"/>
                </a:cubicBezTo>
                <a:cubicBezTo>
                  <a:pt x="5347" y="5511"/>
                  <a:pt x="5704" y="5154"/>
                  <a:pt x="5704" y="4701"/>
                </a:cubicBezTo>
                <a:lnTo>
                  <a:pt x="5704" y="3439"/>
                </a:lnTo>
                <a:lnTo>
                  <a:pt x="5728" y="3391"/>
                </a:lnTo>
                <a:lnTo>
                  <a:pt x="8919" y="5118"/>
                </a:lnTo>
                <a:cubicBezTo>
                  <a:pt x="9061" y="5261"/>
                  <a:pt x="9121" y="5463"/>
                  <a:pt x="9038" y="5630"/>
                </a:cubicBezTo>
                <a:cubicBezTo>
                  <a:pt x="8973" y="5742"/>
                  <a:pt x="8860" y="5806"/>
                  <a:pt x="8742" y="5806"/>
                </a:cubicBezTo>
                <a:cubicBezTo>
                  <a:pt x="8685" y="5806"/>
                  <a:pt x="8627" y="5792"/>
                  <a:pt x="8573" y="5761"/>
                </a:cubicBezTo>
                <a:lnTo>
                  <a:pt x="6799" y="4796"/>
                </a:lnTo>
                <a:cubicBezTo>
                  <a:pt x="6777" y="4781"/>
                  <a:pt x="6753" y="4775"/>
                  <a:pt x="6730" y="4775"/>
                </a:cubicBezTo>
                <a:cubicBezTo>
                  <a:pt x="6679" y="4775"/>
                  <a:pt x="6630" y="4807"/>
                  <a:pt x="6597" y="4856"/>
                </a:cubicBezTo>
                <a:cubicBezTo>
                  <a:pt x="6549" y="4927"/>
                  <a:pt x="6585" y="5023"/>
                  <a:pt x="6656" y="5058"/>
                </a:cubicBezTo>
                <a:lnTo>
                  <a:pt x="8133" y="5868"/>
                </a:lnTo>
                <a:cubicBezTo>
                  <a:pt x="8288" y="5951"/>
                  <a:pt x="8347" y="6166"/>
                  <a:pt x="8264" y="6332"/>
                </a:cubicBezTo>
                <a:cubicBezTo>
                  <a:pt x="8198" y="6439"/>
                  <a:pt x="8080" y="6501"/>
                  <a:pt x="7959" y="6501"/>
                </a:cubicBezTo>
                <a:cubicBezTo>
                  <a:pt x="7905" y="6501"/>
                  <a:pt x="7851" y="6489"/>
                  <a:pt x="7799" y="6463"/>
                </a:cubicBezTo>
                <a:lnTo>
                  <a:pt x="6299" y="5642"/>
                </a:lnTo>
                <a:cubicBezTo>
                  <a:pt x="6277" y="5627"/>
                  <a:pt x="6252" y="5620"/>
                  <a:pt x="6227" y="5620"/>
                </a:cubicBezTo>
                <a:cubicBezTo>
                  <a:pt x="6173" y="5620"/>
                  <a:pt x="6118" y="5652"/>
                  <a:pt x="6085" y="5701"/>
                </a:cubicBezTo>
                <a:cubicBezTo>
                  <a:pt x="6049" y="5773"/>
                  <a:pt x="6073" y="5868"/>
                  <a:pt x="6144" y="5916"/>
                </a:cubicBezTo>
                <a:lnTo>
                  <a:pt x="7371" y="6570"/>
                </a:lnTo>
                <a:cubicBezTo>
                  <a:pt x="7537" y="6654"/>
                  <a:pt x="7597" y="6868"/>
                  <a:pt x="7502" y="7023"/>
                </a:cubicBezTo>
                <a:cubicBezTo>
                  <a:pt x="7444" y="7139"/>
                  <a:pt x="7322" y="7203"/>
                  <a:pt x="7197" y="7203"/>
                </a:cubicBezTo>
                <a:cubicBezTo>
                  <a:pt x="7143" y="7203"/>
                  <a:pt x="7088" y="7191"/>
                  <a:pt x="7037" y="7166"/>
                </a:cubicBezTo>
                <a:lnTo>
                  <a:pt x="5775" y="6463"/>
                </a:lnTo>
                <a:cubicBezTo>
                  <a:pt x="5753" y="6448"/>
                  <a:pt x="5728" y="6442"/>
                  <a:pt x="5704" y="6442"/>
                </a:cubicBezTo>
                <a:cubicBezTo>
                  <a:pt x="5650" y="6442"/>
                  <a:pt x="5597" y="6474"/>
                  <a:pt x="5573" y="6523"/>
                </a:cubicBezTo>
                <a:cubicBezTo>
                  <a:pt x="5525" y="6594"/>
                  <a:pt x="5549" y="6689"/>
                  <a:pt x="5632" y="6725"/>
                </a:cubicBezTo>
                <a:lnTo>
                  <a:pt x="6609" y="7261"/>
                </a:lnTo>
                <a:cubicBezTo>
                  <a:pt x="6775" y="7356"/>
                  <a:pt x="6835" y="7559"/>
                  <a:pt x="6740" y="7725"/>
                </a:cubicBezTo>
                <a:cubicBezTo>
                  <a:pt x="6683" y="7838"/>
                  <a:pt x="6567" y="7902"/>
                  <a:pt x="6450" y="7902"/>
                </a:cubicBezTo>
                <a:cubicBezTo>
                  <a:pt x="6394" y="7902"/>
                  <a:pt x="6337" y="7887"/>
                  <a:pt x="6287" y="7856"/>
                </a:cubicBezTo>
                <a:lnTo>
                  <a:pt x="5597" y="7487"/>
                </a:lnTo>
                <a:cubicBezTo>
                  <a:pt x="5597" y="7344"/>
                  <a:pt x="5549" y="7201"/>
                  <a:pt x="5466" y="7082"/>
                </a:cubicBezTo>
                <a:cubicBezTo>
                  <a:pt x="5347" y="6939"/>
                  <a:pt x="5168" y="6844"/>
                  <a:pt x="4990" y="6832"/>
                </a:cubicBezTo>
                <a:cubicBezTo>
                  <a:pt x="4990" y="6820"/>
                  <a:pt x="4990" y="6808"/>
                  <a:pt x="5001" y="6785"/>
                </a:cubicBezTo>
                <a:cubicBezTo>
                  <a:pt x="5037" y="6606"/>
                  <a:pt x="4990" y="6451"/>
                  <a:pt x="4882" y="6308"/>
                </a:cubicBezTo>
                <a:cubicBezTo>
                  <a:pt x="4763" y="6166"/>
                  <a:pt x="4585" y="6070"/>
                  <a:pt x="4406" y="6058"/>
                </a:cubicBezTo>
                <a:cubicBezTo>
                  <a:pt x="4406" y="6046"/>
                  <a:pt x="4406" y="6035"/>
                  <a:pt x="4418" y="6011"/>
                </a:cubicBezTo>
                <a:cubicBezTo>
                  <a:pt x="4454" y="5832"/>
                  <a:pt x="4406" y="5677"/>
                  <a:pt x="4299" y="5535"/>
                </a:cubicBezTo>
                <a:cubicBezTo>
                  <a:pt x="4180" y="5392"/>
                  <a:pt x="4001" y="5296"/>
                  <a:pt x="3823" y="5284"/>
                </a:cubicBezTo>
                <a:cubicBezTo>
                  <a:pt x="3823" y="5273"/>
                  <a:pt x="3823" y="5261"/>
                  <a:pt x="3847" y="5237"/>
                </a:cubicBezTo>
                <a:cubicBezTo>
                  <a:pt x="3870" y="5058"/>
                  <a:pt x="3823" y="4903"/>
                  <a:pt x="3727" y="4761"/>
                </a:cubicBezTo>
                <a:cubicBezTo>
                  <a:pt x="3600" y="4597"/>
                  <a:pt x="3413" y="4515"/>
                  <a:pt x="3222" y="4515"/>
                </a:cubicBezTo>
                <a:cubicBezTo>
                  <a:pt x="3093" y="4515"/>
                  <a:pt x="2962" y="4553"/>
                  <a:pt x="2846" y="4630"/>
                </a:cubicBezTo>
                <a:lnTo>
                  <a:pt x="1775" y="5404"/>
                </a:lnTo>
                <a:lnTo>
                  <a:pt x="1382" y="5201"/>
                </a:lnTo>
                <a:lnTo>
                  <a:pt x="2894" y="2594"/>
                </a:lnTo>
                <a:close/>
                <a:moveTo>
                  <a:pt x="5009" y="7159"/>
                </a:moveTo>
                <a:cubicBezTo>
                  <a:pt x="5109" y="7159"/>
                  <a:pt x="5207" y="7205"/>
                  <a:pt x="5263" y="7297"/>
                </a:cubicBezTo>
                <a:cubicBezTo>
                  <a:pt x="5311" y="7356"/>
                  <a:pt x="5347" y="7451"/>
                  <a:pt x="5335" y="7535"/>
                </a:cubicBezTo>
                <a:cubicBezTo>
                  <a:pt x="5311" y="7630"/>
                  <a:pt x="5263" y="7701"/>
                  <a:pt x="5192" y="7761"/>
                </a:cubicBezTo>
                <a:lnTo>
                  <a:pt x="4835" y="8011"/>
                </a:lnTo>
                <a:cubicBezTo>
                  <a:pt x="4778" y="8053"/>
                  <a:pt x="4711" y="8073"/>
                  <a:pt x="4643" y="8073"/>
                </a:cubicBezTo>
                <a:cubicBezTo>
                  <a:pt x="4539" y="8073"/>
                  <a:pt x="4435" y="8026"/>
                  <a:pt x="4370" y="7940"/>
                </a:cubicBezTo>
                <a:cubicBezTo>
                  <a:pt x="4275" y="7785"/>
                  <a:pt x="4299" y="7582"/>
                  <a:pt x="4454" y="7475"/>
                </a:cubicBezTo>
                <a:lnTo>
                  <a:pt x="4775" y="7237"/>
                </a:lnTo>
                <a:lnTo>
                  <a:pt x="4811" y="7225"/>
                </a:lnTo>
                <a:cubicBezTo>
                  <a:pt x="4869" y="7181"/>
                  <a:pt x="4940" y="7159"/>
                  <a:pt x="5009" y="7159"/>
                </a:cubicBezTo>
                <a:close/>
                <a:moveTo>
                  <a:pt x="182" y="0"/>
                </a:moveTo>
                <a:cubicBezTo>
                  <a:pt x="131" y="0"/>
                  <a:pt x="81" y="32"/>
                  <a:pt x="48" y="81"/>
                </a:cubicBezTo>
                <a:cubicBezTo>
                  <a:pt x="1" y="153"/>
                  <a:pt x="25" y="248"/>
                  <a:pt x="108" y="284"/>
                </a:cubicBezTo>
                <a:lnTo>
                  <a:pt x="2430" y="1629"/>
                </a:lnTo>
                <a:lnTo>
                  <a:pt x="418" y="5094"/>
                </a:lnTo>
                <a:lnTo>
                  <a:pt x="251" y="5011"/>
                </a:lnTo>
                <a:cubicBezTo>
                  <a:pt x="226" y="4994"/>
                  <a:pt x="200" y="4986"/>
                  <a:pt x="175" y="4986"/>
                </a:cubicBezTo>
                <a:cubicBezTo>
                  <a:pt x="126" y="4986"/>
                  <a:pt x="80" y="5015"/>
                  <a:pt x="48" y="5070"/>
                </a:cubicBezTo>
                <a:cubicBezTo>
                  <a:pt x="1" y="5142"/>
                  <a:pt x="25" y="5225"/>
                  <a:pt x="108" y="5273"/>
                </a:cubicBezTo>
                <a:lnTo>
                  <a:pt x="906" y="5737"/>
                </a:lnTo>
                <a:cubicBezTo>
                  <a:pt x="932" y="5752"/>
                  <a:pt x="958" y="5759"/>
                  <a:pt x="983" y="5759"/>
                </a:cubicBezTo>
                <a:cubicBezTo>
                  <a:pt x="1038" y="5759"/>
                  <a:pt x="1087" y="5726"/>
                  <a:pt x="1120" y="5677"/>
                </a:cubicBezTo>
                <a:lnTo>
                  <a:pt x="1239" y="5463"/>
                </a:lnTo>
                <a:lnTo>
                  <a:pt x="1561" y="5642"/>
                </a:lnTo>
                <a:cubicBezTo>
                  <a:pt x="1465" y="5856"/>
                  <a:pt x="1465" y="6106"/>
                  <a:pt x="1608" y="6320"/>
                </a:cubicBezTo>
                <a:cubicBezTo>
                  <a:pt x="1727" y="6499"/>
                  <a:pt x="1942" y="6582"/>
                  <a:pt x="2132" y="6582"/>
                </a:cubicBezTo>
                <a:cubicBezTo>
                  <a:pt x="2192" y="6582"/>
                  <a:pt x="2263" y="6570"/>
                  <a:pt x="2323" y="6558"/>
                </a:cubicBezTo>
                <a:cubicBezTo>
                  <a:pt x="2323" y="6689"/>
                  <a:pt x="2370" y="6820"/>
                  <a:pt x="2442" y="6928"/>
                </a:cubicBezTo>
                <a:cubicBezTo>
                  <a:pt x="2561" y="7094"/>
                  <a:pt x="2751" y="7178"/>
                  <a:pt x="2965" y="7178"/>
                </a:cubicBezTo>
                <a:cubicBezTo>
                  <a:pt x="3025" y="7178"/>
                  <a:pt x="3096" y="7166"/>
                  <a:pt x="3156" y="7154"/>
                </a:cubicBezTo>
                <a:cubicBezTo>
                  <a:pt x="3156" y="7285"/>
                  <a:pt x="3204" y="7404"/>
                  <a:pt x="3275" y="7523"/>
                </a:cubicBezTo>
                <a:cubicBezTo>
                  <a:pt x="3382" y="7654"/>
                  <a:pt x="3525" y="7749"/>
                  <a:pt x="3692" y="7773"/>
                </a:cubicBezTo>
                <a:cubicBezTo>
                  <a:pt x="3716" y="7773"/>
                  <a:pt x="3763" y="7785"/>
                  <a:pt x="3799" y="7785"/>
                </a:cubicBezTo>
                <a:cubicBezTo>
                  <a:pt x="3858" y="7785"/>
                  <a:pt x="3930" y="7773"/>
                  <a:pt x="3989" y="7761"/>
                </a:cubicBezTo>
                <a:cubicBezTo>
                  <a:pt x="3989" y="7892"/>
                  <a:pt x="4037" y="8011"/>
                  <a:pt x="4108" y="8130"/>
                </a:cubicBezTo>
                <a:cubicBezTo>
                  <a:pt x="4216" y="8261"/>
                  <a:pt x="4358" y="8356"/>
                  <a:pt x="4525" y="8380"/>
                </a:cubicBezTo>
                <a:cubicBezTo>
                  <a:pt x="4549" y="8380"/>
                  <a:pt x="4597" y="8404"/>
                  <a:pt x="4632" y="8404"/>
                </a:cubicBezTo>
                <a:cubicBezTo>
                  <a:pt x="4763" y="8404"/>
                  <a:pt x="4894" y="8356"/>
                  <a:pt x="5001" y="8285"/>
                </a:cubicBezTo>
                <a:lnTo>
                  <a:pt x="5359" y="8023"/>
                </a:lnTo>
                <a:cubicBezTo>
                  <a:pt x="5430" y="7963"/>
                  <a:pt x="5490" y="7904"/>
                  <a:pt x="5537" y="7820"/>
                </a:cubicBezTo>
                <a:lnTo>
                  <a:pt x="6156" y="8166"/>
                </a:lnTo>
                <a:cubicBezTo>
                  <a:pt x="6252" y="8201"/>
                  <a:pt x="6359" y="8237"/>
                  <a:pt x="6478" y="8237"/>
                </a:cubicBezTo>
                <a:cubicBezTo>
                  <a:pt x="6537" y="8237"/>
                  <a:pt x="6597" y="8225"/>
                  <a:pt x="6656" y="8201"/>
                </a:cubicBezTo>
                <a:cubicBezTo>
                  <a:pt x="6811" y="8166"/>
                  <a:pt x="6954" y="8047"/>
                  <a:pt x="7037" y="7892"/>
                </a:cubicBezTo>
                <a:cubicBezTo>
                  <a:pt x="7097" y="7773"/>
                  <a:pt x="7133" y="7642"/>
                  <a:pt x="7109" y="7523"/>
                </a:cubicBezTo>
                <a:cubicBezTo>
                  <a:pt x="7156" y="7523"/>
                  <a:pt x="7192" y="7535"/>
                  <a:pt x="7228" y="7535"/>
                </a:cubicBezTo>
                <a:cubicBezTo>
                  <a:pt x="7454" y="7535"/>
                  <a:pt x="7680" y="7416"/>
                  <a:pt x="7799" y="7213"/>
                </a:cubicBezTo>
                <a:cubicBezTo>
                  <a:pt x="7859" y="7094"/>
                  <a:pt x="7883" y="6951"/>
                  <a:pt x="7871" y="6832"/>
                </a:cubicBezTo>
                <a:cubicBezTo>
                  <a:pt x="7918" y="6832"/>
                  <a:pt x="7942" y="6856"/>
                  <a:pt x="7990" y="6856"/>
                </a:cubicBezTo>
                <a:cubicBezTo>
                  <a:pt x="8216" y="6856"/>
                  <a:pt x="8442" y="6737"/>
                  <a:pt x="8561" y="6523"/>
                </a:cubicBezTo>
                <a:cubicBezTo>
                  <a:pt x="8621" y="6404"/>
                  <a:pt x="8645" y="6273"/>
                  <a:pt x="8633" y="6154"/>
                </a:cubicBezTo>
                <a:cubicBezTo>
                  <a:pt x="8680" y="6154"/>
                  <a:pt x="8704" y="6166"/>
                  <a:pt x="8752" y="6166"/>
                </a:cubicBezTo>
                <a:cubicBezTo>
                  <a:pt x="8811" y="6166"/>
                  <a:pt x="8871" y="6154"/>
                  <a:pt x="8930" y="6142"/>
                </a:cubicBezTo>
                <a:cubicBezTo>
                  <a:pt x="9097" y="6094"/>
                  <a:pt x="9228" y="5975"/>
                  <a:pt x="9311" y="5820"/>
                </a:cubicBezTo>
                <a:cubicBezTo>
                  <a:pt x="9407" y="5677"/>
                  <a:pt x="9419" y="5499"/>
                  <a:pt x="9359" y="5332"/>
                </a:cubicBezTo>
                <a:cubicBezTo>
                  <a:pt x="9347" y="5284"/>
                  <a:pt x="9335" y="5261"/>
                  <a:pt x="9311" y="5213"/>
                </a:cubicBezTo>
                <a:lnTo>
                  <a:pt x="9585" y="5023"/>
                </a:lnTo>
                <a:lnTo>
                  <a:pt x="9728" y="5201"/>
                </a:lnTo>
                <a:cubicBezTo>
                  <a:pt x="9756" y="5236"/>
                  <a:pt x="9804" y="5254"/>
                  <a:pt x="9853" y="5254"/>
                </a:cubicBezTo>
                <a:cubicBezTo>
                  <a:pt x="9889" y="5254"/>
                  <a:pt x="9925" y="5245"/>
                  <a:pt x="9954" y="5225"/>
                </a:cubicBezTo>
                <a:lnTo>
                  <a:pt x="10371" y="4903"/>
                </a:lnTo>
                <a:cubicBezTo>
                  <a:pt x="10431" y="4808"/>
                  <a:pt x="10431" y="4725"/>
                  <a:pt x="10395" y="4653"/>
                </a:cubicBezTo>
                <a:cubicBezTo>
                  <a:pt x="10350" y="4616"/>
                  <a:pt x="10300" y="4592"/>
                  <a:pt x="10254" y="4592"/>
                </a:cubicBezTo>
                <a:cubicBezTo>
                  <a:pt x="10228" y="4592"/>
                  <a:pt x="10202" y="4600"/>
                  <a:pt x="10181" y="4618"/>
                </a:cubicBezTo>
                <a:lnTo>
                  <a:pt x="9883" y="4856"/>
                </a:lnTo>
                <a:lnTo>
                  <a:pt x="7454" y="1689"/>
                </a:lnTo>
                <a:lnTo>
                  <a:pt x="8835" y="796"/>
                </a:lnTo>
                <a:cubicBezTo>
                  <a:pt x="8919" y="748"/>
                  <a:pt x="8930" y="665"/>
                  <a:pt x="8883" y="582"/>
                </a:cubicBezTo>
                <a:cubicBezTo>
                  <a:pt x="8854" y="539"/>
                  <a:pt x="8813" y="517"/>
                  <a:pt x="8769" y="517"/>
                </a:cubicBezTo>
                <a:cubicBezTo>
                  <a:pt x="8740" y="517"/>
                  <a:pt x="8709" y="527"/>
                  <a:pt x="8680" y="546"/>
                </a:cubicBezTo>
                <a:lnTo>
                  <a:pt x="7156" y="1522"/>
                </a:lnTo>
                <a:cubicBezTo>
                  <a:pt x="7085" y="1570"/>
                  <a:pt x="7073" y="1677"/>
                  <a:pt x="7109" y="1748"/>
                </a:cubicBezTo>
                <a:lnTo>
                  <a:pt x="7395" y="2106"/>
                </a:lnTo>
                <a:lnTo>
                  <a:pt x="7204" y="2248"/>
                </a:lnTo>
                <a:lnTo>
                  <a:pt x="6418" y="1998"/>
                </a:lnTo>
                <a:cubicBezTo>
                  <a:pt x="6406" y="1998"/>
                  <a:pt x="6383" y="1986"/>
                  <a:pt x="6371" y="1986"/>
                </a:cubicBezTo>
                <a:lnTo>
                  <a:pt x="4585" y="1986"/>
                </a:lnTo>
                <a:cubicBezTo>
                  <a:pt x="4513" y="1986"/>
                  <a:pt x="4454" y="2034"/>
                  <a:pt x="4442" y="2106"/>
                </a:cubicBezTo>
                <a:lnTo>
                  <a:pt x="4335" y="2510"/>
                </a:lnTo>
                <a:lnTo>
                  <a:pt x="4073" y="2403"/>
                </a:lnTo>
                <a:cubicBezTo>
                  <a:pt x="4049" y="2391"/>
                  <a:pt x="4037" y="2391"/>
                  <a:pt x="4001" y="2391"/>
                </a:cubicBezTo>
                <a:lnTo>
                  <a:pt x="3287" y="2475"/>
                </a:lnTo>
                <a:lnTo>
                  <a:pt x="3049" y="2344"/>
                </a:lnTo>
                <a:lnTo>
                  <a:pt x="3275" y="1939"/>
                </a:lnTo>
                <a:cubicBezTo>
                  <a:pt x="3323" y="1867"/>
                  <a:pt x="3287" y="1772"/>
                  <a:pt x="3215" y="1736"/>
                </a:cubicBezTo>
                <a:lnTo>
                  <a:pt x="251" y="22"/>
                </a:lnTo>
                <a:cubicBezTo>
                  <a:pt x="228" y="7"/>
                  <a:pt x="205" y="0"/>
                  <a:pt x="182" y="0"/>
                </a:cubicBezTo>
                <a:close/>
              </a:path>
            </a:pathLst>
          </a:custGeom>
          <a:solidFill>
            <a:srgbClr val="DD57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72"/>
          <p:cNvSpPr txBox="1"/>
          <p:nvPr/>
        </p:nvSpPr>
        <p:spPr>
          <a:xfrm>
            <a:off x="3755056" y="1753600"/>
            <a:ext cx="4133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5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OBRIGADO!</a:t>
            </a:r>
            <a:endParaRPr/>
          </a:p>
        </p:txBody>
      </p:sp>
      <p:grpSp>
        <p:nvGrpSpPr>
          <p:cNvPr id="2459" name="Google Shape;2459;p72"/>
          <p:cNvGrpSpPr/>
          <p:nvPr/>
        </p:nvGrpSpPr>
        <p:grpSpPr>
          <a:xfrm rot="-5400000">
            <a:off x="13355" y="3950212"/>
            <a:ext cx="1179935" cy="1206642"/>
            <a:chOff x="2627550" y="1190550"/>
            <a:chExt cx="735050" cy="776850"/>
          </a:xfrm>
        </p:grpSpPr>
        <p:sp>
          <p:nvSpPr>
            <p:cNvPr id="2460" name="Google Shape;2460;p72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2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72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72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72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72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2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2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2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2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2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2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2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2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72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72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2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2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2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2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2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2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2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2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2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2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2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2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2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2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2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72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2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2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2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2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6" name="Google Shape;2496;p72"/>
          <p:cNvGrpSpPr/>
          <p:nvPr/>
        </p:nvGrpSpPr>
        <p:grpSpPr>
          <a:xfrm rot="-5400000">
            <a:off x="7950712" y="3870136"/>
            <a:ext cx="1179935" cy="1206642"/>
            <a:chOff x="2627550" y="1190550"/>
            <a:chExt cx="735050" cy="776850"/>
          </a:xfrm>
        </p:grpSpPr>
        <p:sp>
          <p:nvSpPr>
            <p:cNvPr id="2497" name="Google Shape;2497;p72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2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2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2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2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2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2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2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2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2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2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2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2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2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2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2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2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2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2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72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72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2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2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2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72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72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2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72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72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2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2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2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2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2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2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2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3" name="Google Shape;2533;p72"/>
          <p:cNvGrpSpPr/>
          <p:nvPr/>
        </p:nvGrpSpPr>
        <p:grpSpPr>
          <a:xfrm>
            <a:off x="-403385" y="-131072"/>
            <a:ext cx="1401864" cy="952442"/>
            <a:chOff x="2985100" y="1681400"/>
            <a:chExt cx="688325" cy="650525"/>
          </a:xfrm>
        </p:grpSpPr>
        <p:sp>
          <p:nvSpPr>
            <p:cNvPr id="2534" name="Google Shape;2534;p72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2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2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2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2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2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2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2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2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2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2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2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2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2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2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2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2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2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2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2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2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2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2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2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2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2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2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2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2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72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72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72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72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72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72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72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72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2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2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2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2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2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2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2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72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72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72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72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2" name="Google Shape;2582;p72"/>
          <p:cNvGrpSpPr/>
          <p:nvPr/>
        </p:nvGrpSpPr>
        <p:grpSpPr>
          <a:xfrm>
            <a:off x="8813391" y="90904"/>
            <a:ext cx="251767" cy="1566488"/>
            <a:chOff x="2308250" y="2595975"/>
            <a:chExt cx="115425" cy="622675"/>
          </a:xfrm>
        </p:grpSpPr>
        <p:sp>
          <p:nvSpPr>
            <p:cNvPr id="2583" name="Google Shape;2583;p72"/>
            <p:cNvSpPr/>
            <p:nvPr/>
          </p:nvSpPr>
          <p:spPr>
            <a:xfrm>
              <a:off x="2308250" y="3126125"/>
              <a:ext cx="105475" cy="92525"/>
            </a:xfrm>
            <a:custGeom>
              <a:rect b="b" l="l" r="r" t="t"/>
              <a:pathLst>
                <a:path extrusionOk="0" h="3701" w="4219">
                  <a:moveTo>
                    <a:pt x="2189" y="0"/>
                  </a:moveTo>
                  <a:lnTo>
                    <a:pt x="1" y="3621"/>
                  </a:lnTo>
                  <a:lnTo>
                    <a:pt x="4218" y="3700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72"/>
            <p:cNvSpPr/>
            <p:nvPr/>
          </p:nvSpPr>
          <p:spPr>
            <a:xfrm>
              <a:off x="2310750" y="2993325"/>
              <a:ext cx="105450" cy="93025"/>
            </a:xfrm>
            <a:custGeom>
              <a:rect b="b" l="l" r="r" t="t"/>
              <a:pathLst>
                <a:path extrusionOk="0" h="3721" w="4218">
                  <a:moveTo>
                    <a:pt x="2189" y="1"/>
                  </a:moveTo>
                  <a:lnTo>
                    <a:pt x="0" y="3641"/>
                  </a:lnTo>
                  <a:lnTo>
                    <a:pt x="4218" y="3721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72"/>
            <p:cNvSpPr/>
            <p:nvPr/>
          </p:nvSpPr>
          <p:spPr>
            <a:xfrm>
              <a:off x="2313225" y="2861050"/>
              <a:ext cx="105475" cy="92525"/>
            </a:xfrm>
            <a:custGeom>
              <a:rect b="b" l="l" r="r" t="t"/>
              <a:pathLst>
                <a:path extrusionOk="0" h="3701" w="4219">
                  <a:moveTo>
                    <a:pt x="2189" y="1"/>
                  </a:moveTo>
                  <a:lnTo>
                    <a:pt x="1" y="3641"/>
                  </a:lnTo>
                  <a:lnTo>
                    <a:pt x="4218" y="3701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72"/>
            <p:cNvSpPr/>
            <p:nvPr/>
          </p:nvSpPr>
          <p:spPr>
            <a:xfrm>
              <a:off x="2315725" y="2728775"/>
              <a:ext cx="105450" cy="92525"/>
            </a:xfrm>
            <a:custGeom>
              <a:rect b="b" l="l" r="r" t="t"/>
              <a:pathLst>
                <a:path extrusionOk="0" h="3701" w="4218">
                  <a:moveTo>
                    <a:pt x="2169" y="0"/>
                  </a:moveTo>
                  <a:lnTo>
                    <a:pt x="0" y="3621"/>
                  </a:lnTo>
                  <a:lnTo>
                    <a:pt x="4218" y="3700"/>
                  </a:lnTo>
                  <a:lnTo>
                    <a:pt x="4218" y="370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72"/>
            <p:cNvSpPr/>
            <p:nvPr/>
          </p:nvSpPr>
          <p:spPr>
            <a:xfrm>
              <a:off x="2318200" y="2595975"/>
              <a:ext cx="105475" cy="93025"/>
            </a:xfrm>
            <a:custGeom>
              <a:rect b="b" l="l" r="r" t="t"/>
              <a:pathLst>
                <a:path extrusionOk="0" h="3721" w="4219">
                  <a:moveTo>
                    <a:pt x="2169" y="1"/>
                  </a:moveTo>
                  <a:lnTo>
                    <a:pt x="1" y="3641"/>
                  </a:lnTo>
                  <a:lnTo>
                    <a:pt x="4218" y="3721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42"/>
          <p:cNvGrpSpPr/>
          <p:nvPr/>
        </p:nvGrpSpPr>
        <p:grpSpPr>
          <a:xfrm>
            <a:off x="-65827" y="1421727"/>
            <a:ext cx="886838" cy="838136"/>
            <a:chOff x="2985100" y="1681400"/>
            <a:chExt cx="688325" cy="650525"/>
          </a:xfrm>
        </p:grpSpPr>
        <p:sp>
          <p:nvSpPr>
            <p:cNvPr id="746" name="Google Shape;746;p42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iknow - Inteligencia Artificial e Reconhecimento Facial" id="794" name="Google Shape;7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772" y="2241033"/>
            <a:ext cx="1418766" cy="141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5272"/>
            <a:ext cx="9144000" cy="137637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42"/>
          <p:cNvSpPr txBox="1"/>
          <p:nvPr/>
        </p:nvSpPr>
        <p:spPr>
          <a:xfrm>
            <a:off x="659745" y="1523520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CLIENTE</a:t>
            </a:r>
            <a:endParaRPr/>
          </a:p>
        </p:txBody>
      </p:sp>
      <p:sp>
        <p:nvSpPr>
          <p:cNvPr id="797" name="Google Shape;797;p42"/>
          <p:cNvSpPr/>
          <p:nvPr/>
        </p:nvSpPr>
        <p:spPr>
          <a:xfrm>
            <a:off x="194462" y="152352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2"/>
          <p:cNvSpPr txBox="1"/>
          <p:nvPr/>
        </p:nvSpPr>
        <p:spPr>
          <a:xfrm>
            <a:off x="1382210" y="3710261"/>
            <a:ext cx="1860015" cy="6146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ROGÉRIO ZERO</a:t>
            </a:r>
            <a:br>
              <a:rPr b="0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2"/>
          <p:cNvSpPr/>
          <p:nvPr/>
        </p:nvSpPr>
        <p:spPr>
          <a:xfrm>
            <a:off x="1339033" y="4125310"/>
            <a:ext cx="1946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CEO e sócio fundador</a:t>
            </a: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1169422" y="4379398"/>
            <a:ext cx="251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linkedin.com/in/rogerio-zero-647533b</a:t>
            </a:r>
            <a:endParaRPr/>
          </a:p>
        </p:txBody>
      </p:sp>
      <p:pic>
        <p:nvPicPr>
          <p:cNvPr id="801" name="Google Shape;80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3013" y="2191020"/>
            <a:ext cx="1424936" cy="14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2"/>
          <p:cNvSpPr txBox="1"/>
          <p:nvPr/>
        </p:nvSpPr>
        <p:spPr>
          <a:xfrm>
            <a:off x="5263571" y="3709812"/>
            <a:ext cx="2103819" cy="6146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LUIS CABANHAS</a:t>
            </a:r>
            <a:br>
              <a:rPr b="0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2"/>
          <p:cNvSpPr/>
          <p:nvPr/>
        </p:nvSpPr>
        <p:spPr>
          <a:xfrm>
            <a:off x="4655410" y="4125310"/>
            <a:ext cx="33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Chief Revenue Officer (CRO) &amp; Partner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2"/>
          <p:cNvSpPr/>
          <p:nvPr/>
        </p:nvSpPr>
        <p:spPr>
          <a:xfrm>
            <a:off x="1" y="3153716"/>
            <a:ext cx="1119300" cy="1965000"/>
          </a:xfrm>
          <a:prstGeom prst="rect">
            <a:avLst/>
          </a:prstGeom>
          <a:solidFill>
            <a:srgbClr val="BDE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2"/>
          <p:cNvSpPr/>
          <p:nvPr/>
        </p:nvSpPr>
        <p:spPr>
          <a:xfrm>
            <a:off x="5473347" y="4379398"/>
            <a:ext cx="194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linkedin.com/in/luiscabanas/</a:t>
            </a:r>
            <a:endParaRPr/>
          </a:p>
        </p:txBody>
      </p:sp>
      <p:grpSp>
        <p:nvGrpSpPr>
          <p:cNvPr id="806" name="Google Shape;806;p42"/>
          <p:cNvGrpSpPr/>
          <p:nvPr/>
        </p:nvGrpSpPr>
        <p:grpSpPr>
          <a:xfrm>
            <a:off x="8055879" y="3907971"/>
            <a:ext cx="1289681" cy="1310174"/>
            <a:chOff x="2985100" y="1681400"/>
            <a:chExt cx="688325" cy="650525"/>
          </a:xfrm>
        </p:grpSpPr>
        <p:sp>
          <p:nvSpPr>
            <p:cNvPr id="807" name="Google Shape;807;p42"/>
            <p:cNvSpPr/>
            <p:nvPr/>
          </p:nvSpPr>
          <p:spPr>
            <a:xfrm>
              <a:off x="3173600" y="230207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267100" y="230207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61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455075" y="230207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079600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3173600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267100" y="2213050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361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3455075" y="2213050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3549075" y="2213050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3079600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3173600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3267100" y="2125025"/>
              <a:ext cx="30350" cy="29850"/>
            </a:xfrm>
            <a:custGeom>
              <a:rect b="b" l="l" r="r" t="t"/>
              <a:pathLst>
                <a:path extrusionOk="0" h="1194" w="1214">
                  <a:moveTo>
                    <a:pt x="617" y="0"/>
                  </a:moveTo>
                  <a:cubicBezTo>
                    <a:pt x="279" y="0"/>
                    <a:pt x="0" y="25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5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3361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455075" y="2125025"/>
              <a:ext cx="29875" cy="29850"/>
            </a:xfrm>
            <a:custGeom>
              <a:rect b="b" l="l" r="r" t="t"/>
              <a:pathLst>
                <a:path extrusionOk="0" h="1194" w="1195">
                  <a:moveTo>
                    <a:pt x="597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5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3549075" y="2125025"/>
              <a:ext cx="29850" cy="29850"/>
            </a:xfrm>
            <a:custGeom>
              <a:rect b="b" l="l" r="r" t="t"/>
              <a:pathLst>
                <a:path extrusionOk="0" h="1194" w="1194">
                  <a:moveTo>
                    <a:pt x="597" y="0"/>
                  </a:moveTo>
                  <a:cubicBezTo>
                    <a:pt x="259" y="0"/>
                    <a:pt x="0" y="25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5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29851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60" y="0"/>
                    <a:pt x="1" y="279"/>
                    <a:pt x="1" y="597"/>
                  </a:cubicBezTo>
                  <a:cubicBezTo>
                    <a:pt x="1" y="935"/>
                    <a:pt x="260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307960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173600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267100" y="20360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35"/>
                    <a:pt x="279" y="1194"/>
                    <a:pt x="617" y="1194"/>
                  </a:cubicBezTo>
                  <a:cubicBezTo>
                    <a:pt x="935" y="1194"/>
                    <a:pt x="1214" y="935"/>
                    <a:pt x="1214" y="597"/>
                  </a:cubicBezTo>
                  <a:cubicBezTo>
                    <a:pt x="1214" y="279"/>
                    <a:pt x="93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361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79" y="0"/>
                    <a:pt x="1" y="279"/>
                    <a:pt x="1" y="597"/>
                  </a:cubicBezTo>
                  <a:cubicBezTo>
                    <a:pt x="1" y="935"/>
                    <a:pt x="27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79"/>
                    <a:pt x="93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455075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7" y="1194"/>
                  </a:cubicBezTo>
                  <a:cubicBezTo>
                    <a:pt x="935" y="1194"/>
                    <a:pt x="1194" y="935"/>
                    <a:pt x="1194" y="597"/>
                  </a:cubicBezTo>
                  <a:cubicBezTo>
                    <a:pt x="1194" y="279"/>
                    <a:pt x="93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549075" y="20360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0"/>
                  </a:moveTo>
                  <a:cubicBezTo>
                    <a:pt x="259" y="0"/>
                    <a:pt x="0" y="279"/>
                    <a:pt x="0" y="597"/>
                  </a:cubicBezTo>
                  <a:cubicBezTo>
                    <a:pt x="0" y="935"/>
                    <a:pt x="259" y="1194"/>
                    <a:pt x="597" y="1194"/>
                  </a:cubicBezTo>
                  <a:cubicBezTo>
                    <a:pt x="915" y="1194"/>
                    <a:pt x="1194" y="93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3643550" y="20360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0"/>
                  </a:moveTo>
                  <a:cubicBezTo>
                    <a:pt x="259" y="0"/>
                    <a:pt x="1" y="27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16" y="1194"/>
                    <a:pt x="1194" y="935"/>
                    <a:pt x="1194" y="597"/>
                  </a:cubicBezTo>
                  <a:cubicBezTo>
                    <a:pt x="1194" y="279"/>
                    <a:pt x="916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9851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60" y="1"/>
                    <a:pt x="1" y="279"/>
                    <a:pt x="1" y="597"/>
                  </a:cubicBezTo>
                  <a:cubicBezTo>
                    <a:pt x="1" y="936"/>
                    <a:pt x="260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307960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3173600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3267100" y="194697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3361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3455075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549075" y="194697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3550" y="194697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59" y="1"/>
                    <a:pt x="1" y="279"/>
                    <a:pt x="1" y="597"/>
                  </a:cubicBezTo>
                  <a:cubicBezTo>
                    <a:pt x="1" y="936"/>
                    <a:pt x="259" y="1194"/>
                    <a:pt x="598" y="1194"/>
                  </a:cubicBezTo>
                  <a:cubicBezTo>
                    <a:pt x="916" y="1194"/>
                    <a:pt x="1194" y="936"/>
                    <a:pt x="1194" y="597"/>
                  </a:cubicBezTo>
                  <a:cubicBezTo>
                    <a:pt x="1194" y="279"/>
                    <a:pt x="91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079600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173600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267100" y="185895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59"/>
                    <a:pt x="0" y="597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7"/>
                  </a:cubicBezTo>
                  <a:cubicBezTo>
                    <a:pt x="1214" y="25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361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59"/>
                    <a:pt x="1" y="597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7"/>
                  </a:cubicBezTo>
                  <a:cubicBezTo>
                    <a:pt x="1194" y="25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455075" y="185895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59"/>
                    <a:pt x="1" y="597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7"/>
                  </a:cubicBezTo>
                  <a:cubicBezTo>
                    <a:pt x="1194" y="25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549075" y="185895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59"/>
                    <a:pt x="0" y="597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7"/>
                  </a:cubicBezTo>
                  <a:cubicBezTo>
                    <a:pt x="1194" y="25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079600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173600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267100" y="1769925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79"/>
                    <a:pt x="0" y="598"/>
                  </a:cubicBezTo>
                  <a:cubicBezTo>
                    <a:pt x="0" y="936"/>
                    <a:pt x="279" y="1194"/>
                    <a:pt x="617" y="1194"/>
                  </a:cubicBezTo>
                  <a:cubicBezTo>
                    <a:pt x="935" y="1194"/>
                    <a:pt x="1214" y="936"/>
                    <a:pt x="1214" y="598"/>
                  </a:cubicBezTo>
                  <a:cubicBezTo>
                    <a:pt x="1214" y="279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361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79"/>
                    <a:pt x="1" y="598"/>
                  </a:cubicBezTo>
                  <a:cubicBezTo>
                    <a:pt x="1" y="936"/>
                    <a:pt x="279" y="1194"/>
                    <a:pt x="598" y="1194"/>
                  </a:cubicBezTo>
                  <a:cubicBezTo>
                    <a:pt x="936" y="1194"/>
                    <a:pt x="1194" y="936"/>
                    <a:pt x="1194" y="598"/>
                  </a:cubicBezTo>
                  <a:cubicBezTo>
                    <a:pt x="1194" y="279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455075" y="1769925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36"/>
                    <a:pt x="259" y="1194"/>
                    <a:pt x="597" y="1194"/>
                  </a:cubicBezTo>
                  <a:cubicBezTo>
                    <a:pt x="935" y="1194"/>
                    <a:pt x="1194" y="936"/>
                    <a:pt x="1194" y="598"/>
                  </a:cubicBezTo>
                  <a:cubicBezTo>
                    <a:pt x="1194" y="279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549075" y="1769925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79"/>
                    <a:pt x="0" y="598"/>
                  </a:cubicBezTo>
                  <a:cubicBezTo>
                    <a:pt x="0" y="936"/>
                    <a:pt x="259" y="1194"/>
                    <a:pt x="597" y="1194"/>
                  </a:cubicBezTo>
                  <a:cubicBezTo>
                    <a:pt x="915" y="1194"/>
                    <a:pt x="1194" y="936"/>
                    <a:pt x="1194" y="598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173600" y="1681400"/>
              <a:ext cx="29850" cy="29875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59" y="1"/>
                    <a:pt x="0" y="260"/>
                    <a:pt x="0" y="598"/>
                  </a:cubicBezTo>
                  <a:cubicBezTo>
                    <a:pt x="0" y="916"/>
                    <a:pt x="259" y="1195"/>
                    <a:pt x="597" y="1195"/>
                  </a:cubicBezTo>
                  <a:cubicBezTo>
                    <a:pt x="915" y="1195"/>
                    <a:pt x="1194" y="916"/>
                    <a:pt x="1194" y="598"/>
                  </a:cubicBezTo>
                  <a:cubicBezTo>
                    <a:pt x="1194" y="260"/>
                    <a:pt x="91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267100" y="1681400"/>
              <a:ext cx="30350" cy="29875"/>
            </a:xfrm>
            <a:custGeom>
              <a:rect b="b" l="l" r="r" t="t"/>
              <a:pathLst>
                <a:path extrusionOk="0" h="1195" w="1214">
                  <a:moveTo>
                    <a:pt x="617" y="1"/>
                  </a:moveTo>
                  <a:cubicBezTo>
                    <a:pt x="279" y="1"/>
                    <a:pt x="0" y="260"/>
                    <a:pt x="0" y="598"/>
                  </a:cubicBezTo>
                  <a:cubicBezTo>
                    <a:pt x="0" y="916"/>
                    <a:pt x="279" y="1195"/>
                    <a:pt x="617" y="1195"/>
                  </a:cubicBezTo>
                  <a:cubicBezTo>
                    <a:pt x="935" y="1195"/>
                    <a:pt x="1214" y="916"/>
                    <a:pt x="1214" y="598"/>
                  </a:cubicBezTo>
                  <a:cubicBezTo>
                    <a:pt x="1214" y="260"/>
                    <a:pt x="93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3361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8" y="1"/>
                  </a:moveTo>
                  <a:cubicBezTo>
                    <a:pt x="279" y="1"/>
                    <a:pt x="1" y="260"/>
                    <a:pt x="1" y="598"/>
                  </a:cubicBezTo>
                  <a:cubicBezTo>
                    <a:pt x="1" y="916"/>
                    <a:pt x="279" y="1195"/>
                    <a:pt x="598" y="1195"/>
                  </a:cubicBezTo>
                  <a:cubicBezTo>
                    <a:pt x="936" y="1195"/>
                    <a:pt x="1194" y="916"/>
                    <a:pt x="1194" y="598"/>
                  </a:cubicBezTo>
                  <a:cubicBezTo>
                    <a:pt x="1194" y="260"/>
                    <a:pt x="936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455075" y="1681400"/>
              <a:ext cx="29875" cy="29875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60"/>
                    <a:pt x="1" y="598"/>
                  </a:cubicBezTo>
                  <a:cubicBezTo>
                    <a:pt x="1" y="916"/>
                    <a:pt x="259" y="1195"/>
                    <a:pt x="597" y="1195"/>
                  </a:cubicBezTo>
                  <a:cubicBezTo>
                    <a:pt x="935" y="1195"/>
                    <a:pt x="1194" y="916"/>
                    <a:pt x="1194" y="598"/>
                  </a:cubicBezTo>
                  <a:cubicBezTo>
                    <a:pt x="1194" y="260"/>
                    <a:pt x="935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5" name="Google Shape;85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2132" y="4420973"/>
            <a:ext cx="178450" cy="1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6399" y="4420973"/>
            <a:ext cx="178450" cy="1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43"/>
          <p:cNvGrpSpPr/>
          <p:nvPr/>
        </p:nvGrpSpPr>
        <p:grpSpPr>
          <a:xfrm>
            <a:off x="2920905" y="4320479"/>
            <a:ext cx="162645" cy="45719"/>
            <a:chOff x="8143525" y="292138"/>
            <a:chExt cx="574500" cy="494725"/>
          </a:xfrm>
        </p:grpSpPr>
        <p:sp>
          <p:nvSpPr>
            <p:cNvPr id="862" name="Google Shape;862;p43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43"/>
          <p:cNvSpPr txBox="1"/>
          <p:nvPr/>
        </p:nvSpPr>
        <p:spPr>
          <a:xfrm>
            <a:off x="1504228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CLIENTE</a:t>
            </a:r>
            <a:endParaRPr/>
          </a:p>
        </p:txBody>
      </p:sp>
      <p:sp>
        <p:nvSpPr>
          <p:cNvPr id="883" name="Google Shape;883;p43"/>
          <p:cNvSpPr/>
          <p:nvPr/>
        </p:nvSpPr>
        <p:spPr>
          <a:xfrm>
            <a:off x="1049831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imagem pode conter: 1 pessoa, sorrindo, texto que diz &quot;AIKNOw Soluções que a vida pede&quot;" id="884" name="Google Shape;8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76254"/>
            <a:ext cx="3965944" cy="1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3"/>
          <p:cNvSpPr/>
          <p:nvPr/>
        </p:nvSpPr>
        <p:spPr>
          <a:xfrm>
            <a:off x="3965944" y="3676254"/>
            <a:ext cx="5252484" cy="148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3"/>
          <p:cNvSpPr/>
          <p:nvPr/>
        </p:nvSpPr>
        <p:spPr>
          <a:xfrm>
            <a:off x="1982972" y="1189649"/>
            <a:ext cx="475528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A Aiknow integra a tecnologia de Inteligência Artificial e Computação Cognitiva (reconhecimento facial e corporal biométrico), desenvolvendo soluções para otimizar processos e automatizar funções em sua empresa.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Através de soluções customizadas e inovadoras, a Aiknow utiliza algoritmos para cada necessidade do negócio, trazendo melhoras significativas na produtividade, faturamento e relacionamento com o cliente, tornando a empresa mais atrativa e eficiente.</a:t>
            </a:r>
            <a:endParaRPr/>
          </a:p>
        </p:txBody>
      </p:sp>
      <p:sp>
        <p:nvSpPr>
          <p:cNvPr id="887" name="Google Shape;887;p43"/>
          <p:cNvSpPr/>
          <p:nvPr/>
        </p:nvSpPr>
        <p:spPr>
          <a:xfrm>
            <a:off x="1796143" y="4082143"/>
            <a:ext cx="1491343" cy="5878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know - Home | Facebook" id="888" name="Google Shape;888;p43"/>
          <p:cNvPicPr preferRelativeResize="0"/>
          <p:nvPr/>
        </p:nvPicPr>
        <p:blipFill rotWithShape="1">
          <a:blip r:embed="rId4">
            <a:alphaModFix/>
          </a:blip>
          <a:srcRect b="34378" l="0" r="0" t="31251"/>
          <a:stretch/>
        </p:blipFill>
        <p:spPr>
          <a:xfrm>
            <a:off x="5582437" y="3957728"/>
            <a:ext cx="2934113" cy="10084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9" name="Google Shape;889;p43"/>
          <p:cNvGrpSpPr/>
          <p:nvPr/>
        </p:nvGrpSpPr>
        <p:grpSpPr>
          <a:xfrm rot="8168999">
            <a:off x="6349466" y="2455818"/>
            <a:ext cx="735050" cy="776850"/>
            <a:chOff x="2627550" y="1190550"/>
            <a:chExt cx="735050" cy="776850"/>
          </a:xfrm>
        </p:grpSpPr>
        <p:sp>
          <p:nvSpPr>
            <p:cNvPr id="890" name="Google Shape;890;p43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rgbClr val="3333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p43"/>
          <p:cNvSpPr txBox="1"/>
          <p:nvPr/>
        </p:nvSpPr>
        <p:spPr>
          <a:xfrm>
            <a:off x="6528111" y="182893"/>
            <a:ext cx="1926772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C0FBFE"/>
                </a:solidFill>
                <a:latin typeface="Teko"/>
                <a:ea typeface="Teko"/>
                <a:cs typeface="Teko"/>
                <a:sym typeface="Teko"/>
              </a:rPr>
              <a:t>O QUE É A </a:t>
            </a:r>
            <a:endParaRPr/>
          </a:p>
        </p:txBody>
      </p:sp>
      <p:sp>
        <p:nvSpPr>
          <p:cNvPr id="927" name="Google Shape;927;p43"/>
          <p:cNvSpPr txBox="1"/>
          <p:nvPr/>
        </p:nvSpPr>
        <p:spPr>
          <a:xfrm>
            <a:off x="6524091" y="642859"/>
            <a:ext cx="1926772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AIKNOW?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4"/>
          <p:cNvSpPr txBox="1"/>
          <p:nvPr>
            <p:ph type="title"/>
          </p:nvPr>
        </p:nvSpPr>
        <p:spPr>
          <a:xfrm>
            <a:off x="713225" y="1191594"/>
            <a:ext cx="3657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6600">
                <a:solidFill>
                  <a:srgbClr val="333333"/>
                </a:solidFill>
              </a:rPr>
              <a:t>PROBLEMA</a:t>
            </a:r>
            <a:endParaRPr sz="6600">
              <a:solidFill>
                <a:srgbClr val="333333"/>
              </a:solidFill>
            </a:endParaRPr>
          </a:p>
        </p:txBody>
      </p:sp>
      <p:sp>
        <p:nvSpPr>
          <p:cNvPr id="933" name="Google Shape;933;p44"/>
          <p:cNvSpPr txBox="1"/>
          <p:nvPr>
            <p:ph idx="1" type="subTitle"/>
          </p:nvPr>
        </p:nvSpPr>
        <p:spPr>
          <a:xfrm>
            <a:off x="713225" y="2078917"/>
            <a:ext cx="3657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Previsão de demanda em Drive Thru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44"/>
          <p:cNvGrpSpPr/>
          <p:nvPr/>
        </p:nvGrpSpPr>
        <p:grpSpPr>
          <a:xfrm>
            <a:off x="-148532" y="4691077"/>
            <a:ext cx="624999" cy="538211"/>
            <a:chOff x="8143525" y="292138"/>
            <a:chExt cx="574500" cy="494725"/>
          </a:xfrm>
        </p:grpSpPr>
        <p:sp>
          <p:nvSpPr>
            <p:cNvPr id="935" name="Google Shape;935;p44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44"/>
          <p:cNvSpPr/>
          <p:nvPr/>
        </p:nvSpPr>
        <p:spPr>
          <a:xfrm>
            <a:off x="300377" y="1252725"/>
            <a:ext cx="382679" cy="527271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44"/>
          <p:cNvGrpSpPr/>
          <p:nvPr/>
        </p:nvGrpSpPr>
        <p:grpSpPr>
          <a:xfrm>
            <a:off x="4059475" y="181600"/>
            <a:ext cx="5085951" cy="5013975"/>
            <a:chOff x="4059475" y="181600"/>
            <a:chExt cx="5085951" cy="5013975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4231422" y="3178406"/>
              <a:ext cx="302410" cy="1512658"/>
              <a:chOff x="6244300" y="1495000"/>
              <a:chExt cx="297150" cy="1486350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6244300" y="1495000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7"/>
                    </a:moveTo>
                    <a:lnTo>
                      <a:pt x="5958" y="0"/>
                    </a:lnTo>
                    <a:lnTo>
                      <a:pt x="11885" y="5927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4"/>
              <p:cNvSpPr/>
              <p:nvPr/>
            </p:nvSpPr>
            <p:spPr>
              <a:xfrm>
                <a:off x="6244300" y="1643175"/>
                <a:ext cx="297150" cy="148950"/>
              </a:xfrm>
              <a:custGeom>
                <a:rect b="b" l="l" r="r" t="t"/>
                <a:pathLst>
                  <a:path extrusionOk="0" fill="none" h="5958" w="11886">
                    <a:moveTo>
                      <a:pt x="1" y="5958"/>
                    </a:moveTo>
                    <a:lnTo>
                      <a:pt x="5958" y="0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4"/>
              <p:cNvSpPr/>
              <p:nvPr/>
            </p:nvSpPr>
            <p:spPr>
              <a:xfrm>
                <a:off x="6244300" y="1792100"/>
                <a:ext cx="297150" cy="148225"/>
              </a:xfrm>
              <a:custGeom>
                <a:rect b="b" l="l" r="r" t="t"/>
                <a:pathLst>
                  <a:path extrusionOk="0" fill="none" h="5929" w="11886">
                    <a:moveTo>
                      <a:pt x="1" y="5928"/>
                    </a:moveTo>
                    <a:lnTo>
                      <a:pt x="5958" y="1"/>
                    </a:lnTo>
                    <a:lnTo>
                      <a:pt x="11885" y="592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44"/>
              <p:cNvSpPr/>
              <p:nvPr/>
            </p:nvSpPr>
            <p:spPr>
              <a:xfrm>
                <a:off x="6244300" y="1940300"/>
                <a:ext cx="297150" cy="148950"/>
              </a:xfrm>
              <a:custGeom>
                <a:rect b="b" l="l" r="r" t="t"/>
                <a:pathLst>
                  <a:path extrusionOk="0" fill="none" h="5958" w="11886">
                    <a:moveTo>
                      <a:pt x="1" y="5958"/>
                    </a:moveTo>
                    <a:lnTo>
                      <a:pt x="5958" y="0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4"/>
              <p:cNvSpPr/>
              <p:nvPr/>
            </p:nvSpPr>
            <p:spPr>
              <a:xfrm>
                <a:off x="6244300" y="2089225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8"/>
                    </a:moveTo>
                    <a:lnTo>
                      <a:pt x="5958" y="1"/>
                    </a:lnTo>
                    <a:lnTo>
                      <a:pt x="11885" y="592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44"/>
              <p:cNvSpPr/>
              <p:nvPr/>
            </p:nvSpPr>
            <p:spPr>
              <a:xfrm>
                <a:off x="6244300" y="2237400"/>
                <a:ext cx="297150" cy="148975"/>
              </a:xfrm>
              <a:custGeom>
                <a:rect b="b" l="l" r="r" t="t"/>
                <a:pathLst>
                  <a:path extrusionOk="0" fill="none" h="5959" w="11886">
                    <a:moveTo>
                      <a:pt x="1" y="5958"/>
                    </a:moveTo>
                    <a:lnTo>
                      <a:pt x="5958" y="1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6244300" y="2386350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7"/>
                    </a:moveTo>
                    <a:lnTo>
                      <a:pt x="5958" y="0"/>
                    </a:lnTo>
                    <a:lnTo>
                      <a:pt x="11885" y="5927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4"/>
              <p:cNvSpPr/>
              <p:nvPr/>
            </p:nvSpPr>
            <p:spPr>
              <a:xfrm>
                <a:off x="6244300" y="2534525"/>
                <a:ext cx="297150" cy="149725"/>
              </a:xfrm>
              <a:custGeom>
                <a:rect b="b" l="l" r="r" t="t"/>
                <a:pathLst>
                  <a:path extrusionOk="0" fill="none" h="5989" w="11886">
                    <a:moveTo>
                      <a:pt x="1" y="5988"/>
                    </a:moveTo>
                    <a:lnTo>
                      <a:pt x="5958" y="0"/>
                    </a:lnTo>
                    <a:lnTo>
                      <a:pt x="11885" y="598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44"/>
              <p:cNvSpPr/>
              <p:nvPr/>
            </p:nvSpPr>
            <p:spPr>
              <a:xfrm>
                <a:off x="6244300" y="2684225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7"/>
                    </a:moveTo>
                    <a:lnTo>
                      <a:pt x="5958" y="0"/>
                    </a:lnTo>
                    <a:lnTo>
                      <a:pt x="11885" y="5927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6244300" y="2832400"/>
                <a:ext cx="297150" cy="148950"/>
              </a:xfrm>
              <a:custGeom>
                <a:rect b="b" l="l" r="r" t="t"/>
                <a:pathLst>
                  <a:path extrusionOk="0" fill="none" h="5958" w="11886">
                    <a:moveTo>
                      <a:pt x="1" y="5958"/>
                    </a:moveTo>
                    <a:lnTo>
                      <a:pt x="5958" y="0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Ilustração isométrica da loja de pizza com drive thru, carro, ícone,  símbolo, fast food, ilustração | Vetor Premium" id="968" name="Google Shape;968;p44"/>
            <p:cNvPicPr preferRelativeResize="0"/>
            <p:nvPr/>
          </p:nvPicPr>
          <p:blipFill rotWithShape="1">
            <a:blip r:embed="rId3">
              <a:alphaModFix amt="95000"/>
            </a:blip>
            <a:srcRect b="0" l="0" r="0" t="0"/>
            <a:stretch/>
          </p:blipFill>
          <p:spPr>
            <a:xfrm>
              <a:off x="4133025" y="507425"/>
              <a:ext cx="5012401" cy="463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9" name="Google Shape;969;p44"/>
            <p:cNvSpPr/>
            <p:nvPr/>
          </p:nvSpPr>
          <p:spPr>
            <a:xfrm>
              <a:off x="4076625" y="838375"/>
              <a:ext cx="342000" cy="4357200"/>
            </a:xfrm>
            <a:prstGeom prst="rect">
              <a:avLst/>
            </a:prstGeom>
            <a:solidFill>
              <a:srgbClr val="BDE0FE"/>
            </a:solidFill>
            <a:ln cap="flat" cmpd="sng" w="9525">
              <a:solidFill>
                <a:srgbClr val="BDE0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059475" y="181600"/>
              <a:ext cx="5084400" cy="888300"/>
            </a:xfrm>
            <a:prstGeom prst="rect">
              <a:avLst/>
            </a:prstGeom>
            <a:solidFill>
              <a:srgbClr val="BDE0FE"/>
            </a:solidFill>
            <a:ln cap="flat" cmpd="sng" w="9525">
              <a:solidFill>
                <a:srgbClr val="BDE0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8803425" y="507425"/>
              <a:ext cx="342000" cy="4357200"/>
            </a:xfrm>
            <a:prstGeom prst="rect">
              <a:avLst/>
            </a:prstGeom>
            <a:solidFill>
              <a:srgbClr val="BDE0FE"/>
            </a:solidFill>
            <a:ln cap="flat" cmpd="sng" w="9525">
              <a:solidFill>
                <a:srgbClr val="BDE0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418625" y="4765475"/>
              <a:ext cx="4726800" cy="378000"/>
            </a:xfrm>
            <a:prstGeom prst="rect">
              <a:avLst/>
            </a:prstGeom>
            <a:solidFill>
              <a:srgbClr val="BDE0FE"/>
            </a:solidFill>
            <a:ln cap="flat" cmpd="sng" w="9525">
              <a:solidFill>
                <a:srgbClr val="BDE0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44"/>
            <p:cNvGrpSpPr/>
            <p:nvPr/>
          </p:nvGrpSpPr>
          <p:grpSpPr>
            <a:xfrm>
              <a:off x="4096422" y="2990518"/>
              <a:ext cx="302410" cy="1512658"/>
              <a:chOff x="6244300" y="1495000"/>
              <a:chExt cx="297150" cy="1486350"/>
            </a:xfrm>
          </p:grpSpPr>
          <p:sp>
            <p:nvSpPr>
              <p:cNvPr id="974" name="Google Shape;974;p44"/>
              <p:cNvSpPr/>
              <p:nvPr/>
            </p:nvSpPr>
            <p:spPr>
              <a:xfrm>
                <a:off x="6244300" y="1495000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7"/>
                    </a:moveTo>
                    <a:lnTo>
                      <a:pt x="5958" y="0"/>
                    </a:lnTo>
                    <a:lnTo>
                      <a:pt x="11885" y="5927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6244300" y="1643175"/>
                <a:ext cx="297150" cy="148950"/>
              </a:xfrm>
              <a:custGeom>
                <a:rect b="b" l="l" r="r" t="t"/>
                <a:pathLst>
                  <a:path extrusionOk="0" fill="none" h="5958" w="11886">
                    <a:moveTo>
                      <a:pt x="1" y="5958"/>
                    </a:moveTo>
                    <a:lnTo>
                      <a:pt x="5958" y="0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4"/>
              <p:cNvSpPr/>
              <p:nvPr/>
            </p:nvSpPr>
            <p:spPr>
              <a:xfrm>
                <a:off x="6244300" y="1792100"/>
                <a:ext cx="297150" cy="148225"/>
              </a:xfrm>
              <a:custGeom>
                <a:rect b="b" l="l" r="r" t="t"/>
                <a:pathLst>
                  <a:path extrusionOk="0" fill="none" h="5929" w="11886">
                    <a:moveTo>
                      <a:pt x="1" y="5928"/>
                    </a:moveTo>
                    <a:lnTo>
                      <a:pt x="5958" y="1"/>
                    </a:lnTo>
                    <a:lnTo>
                      <a:pt x="11885" y="592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>
                <a:off x="6244300" y="1940300"/>
                <a:ext cx="297150" cy="148950"/>
              </a:xfrm>
              <a:custGeom>
                <a:rect b="b" l="l" r="r" t="t"/>
                <a:pathLst>
                  <a:path extrusionOk="0" fill="none" h="5958" w="11886">
                    <a:moveTo>
                      <a:pt x="1" y="5958"/>
                    </a:moveTo>
                    <a:lnTo>
                      <a:pt x="5958" y="0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6244300" y="2089225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8"/>
                    </a:moveTo>
                    <a:lnTo>
                      <a:pt x="5958" y="1"/>
                    </a:lnTo>
                    <a:lnTo>
                      <a:pt x="11885" y="592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6244300" y="2237400"/>
                <a:ext cx="297150" cy="148975"/>
              </a:xfrm>
              <a:custGeom>
                <a:rect b="b" l="l" r="r" t="t"/>
                <a:pathLst>
                  <a:path extrusionOk="0" fill="none" h="5959" w="11886">
                    <a:moveTo>
                      <a:pt x="1" y="5958"/>
                    </a:moveTo>
                    <a:lnTo>
                      <a:pt x="5958" y="1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6244300" y="2386350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7"/>
                    </a:moveTo>
                    <a:lnTo>
                      <a:pt x="5958" y="0"/>
                    </a:lnTo>
                    <a:lnTo>
                      <a:pt x="11885" y="5927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>
                <a:off x="6244300" y="2534525"/>
                <a:ext cx="297150" cy="149725"/>
              </a:xfrm>
              <a:custGeom>
                <a:rect b="b" l="l" r="r" t="t"/>
                <a:pathLst>
                  <a:path extrusionOk="0" fill="none" h="5989" w="11886">
                    <a:moveTo>
                      <a:pt x="1" y="5988"/>
                    </a:moveTo>
                    <a:lnTo>
                      <a:pt x="5958" y="0"/>
                    </a:lnTo>
                    <a:lnTo>
                      <a:pt x="11885" y="598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4"/>
              <p:cNvSpPr/>
              <p:nvPr/>
            </p:nvSpPr>
            <p:spPr>
              <a:xfrm>
                <a:off x="6244300" y="2684225"/>
                <a:ext cx="297150" cy="148200"/>
              </a:xfrm>
              <a:custGeom>
                <a:rect b="b" l="l" r="r" t="t"/>
                <a:pathLst>
                  <a:path extrusionOk="0" fill="none" h="5928" w="11886">
                    <a:moveTo>
                      <a:pt x="1" y="5927"/>
                    </a:moveTo>
                    <a:lnTo>
                      <a:pt x="5958" y="0"/>
                    </a:lnTo>
                    <a:lnTo>
                      <a:pt x="11885" y="5927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6244300" y="2832400"/>
                <a:ext cx="297150" cy="148950"/>
              </a:xfrm>
              <a:custGeom>
                <a:rect b="b" l="l" r="r" t="t"/>
                <a:pathLst>
                  <a:path extrusionOk="0" fill="none" h="5958" w="11886">
                    <a:moveTo>
                      <a:pt x="1" y="5958"/>
                    </a:moveTo>
                    <a:lnTo>
                      <a:pt x="5958" y="0"/>
                    </a:lnTo>
                    <a:lnTo>
                      <a:pt x="11885" y="5958"/>
                    </a:lnTo>
                  </a:path>
                </a:pathLst>
              </a:custGeom>
              <a:noFill/>
              <a:ln cap="flat" cmpd="sng" w="47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4" name="Google Shape;984;p44"/>
          <p:cNvGrpSpPr/>
          <p:nvPr/>
        </p:nvGrpSpPr>
        <p:grpSpPr>
          <a:xfrm>
            <a:off x="-2177226" y="3907515"/>
            <a:ext cx="624999" cy="538211"/>
            <a:chOff x="8143525" y="292138"/>
            <a:chExt cx="574500" cy="494725"/>
          </a:xfrm>
        </p:grpSpPr>
        <p:sp>
          <p:nvSpPr>
            <p:cNvPr id="985" name="Google Shape;985;p44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>
            <p:ph idx="1" type="subTitle"/>
          </p:nvPr>
        </p:nvSpPr>
        <p:spPr>
          <a:xfrm>
            <a:off x="1215248" y="2124728"/>
            <a:ext cx="58173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pt-BR" sz="1600">
                <a:solidFill>
                  <a:srgbClr val="333333"/>
                </a:solidFill>
              </a:rPr>
              <a:t>Criação de cultura “data driven”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pt-BR" sz="1600">
                <a:solidFill>
                  <a:srgbClr val="333333"/>
                </a:solidFill>
              </a:rPr>
              <a:t>Geração de métricas para suporte e maior assertividade e agilidade no processo decisório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pt-BR" sz="1600">
                <a:solidFill>
                  <a:srgbClr val="333333"/>
                </a:solidFill>
              </a:rPr>
              <a:t>Centralizar informações favorecendo uma melhor gestão operacional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1010" name="Google Shape;1010;p45"/>
          <p:cNvSpPr txBox="1"/>
          <p:nvPr>
            <p:ph idx="2" type="title"/>
          </p:nvPr>
        </p:nvSpPr>
        <p:spPr>
          <a:xfrm>
            <a:off x="1049831" y="1610112"/>
            <a:ext cx="4065604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rgbClr val="333333"/>
                </a:solidFill>
              </a:rPr>
              <a:t>1) CLIENTE – “JOB TO BE DONE”</a:t>
            </a:r>
            <a:endParaRPr sz="2800">
              <a:solidFill>
                <a:srgbClr val="333333"/>
              </a:solidFill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4001029" y="177074"/>
            <a:ext cx="913712" cy="703691"/>
            <a:chOff x="8143525" y="292138"/>
            <a:chExt cx="574500" cy="494725"/>
          </a:xfrm>
        </p:grpSpPr>
        <p:sp>
          <p:nvSpPr>
            <p:cNvPr id="1012" name="Google Shape;1012;p45"/>
            <p:cNvSpPr/>
            <p:nvPr/>
          </p:nvSpPr>
          <p:spPr>
            <a:xfrm>
              <a:off x="814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268900" y="2921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1977" y="3041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393525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518150" y="2921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1"/>
                  </a:lnTo>
                  <a:lnTo>
                    <a:pt x="2007" y="3041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8642025" y="2921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1"/>
                  </a:lnTo>
                  <a:lnTo>
                    <a:pt x="2037" y="3041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814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8268900" y="431963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8393525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8518150" y="431963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8642025" y="431963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814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268900" y="57178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07"/>
                  </a:lnTo>
                  <a:lnTo>
                    <a:pt x="3010" y="2007"/>
                  </a:lnTo>
                  <a:lnTo>
                    <a:pt x="3010" y="1004"/>
                  </a:lnTo>
                  <a:lnTo>
                    <a:pt x="1977" y="100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8393525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8518150" y="57178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04"/>
                  </a:lnTo>
                  <a:lnTo>
                    <a:pt x="1" y="1004"/>
                  </a:lnTo>
                  <a:lnTo>
                    <a:pt x="1" y="2007"/>
                  </a:lnTo>
                  <a:lnTo>
                    <a:pt x="1004" y="200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07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8642025" y="57178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04"/>
                  </a:lnTo>
                  <a:lnTo>
                    <a:pt x="0" y="1004"/>
                  </a:lnTo>
                  <a:lnTo>
                    <a:pt x="0" y="2007"/>
                  </a:lnTo>
                  <a:lnTo>
                    <a:pt x="1034" y="200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07"/>
                  </a:lnTo>
                  <a:lnTo>
                    <a:pt x="3040" y="2007"/>
                  </a:lnTo>
                  <a:lnTo>
                    <a:pt x="3040" y="1004"/>
                  </a:lnTo>
                  <a:lnTo>
                    <a:pt x="2037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814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8268900" y="710838"/>
              <a:ext cx="75275" cy="76025"/>
            </a:xfrm>
            <a:custGeom>
              <a:rect b="b" l="l" r="r" t="t"/>
              <a:pathLst>
                <a:path extrusionOk="0" h="3041" w="301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1977" y="3040"/>
                  </a:lnTo>
                  <a:lnTo>
                    <a:pt x="1977" y="2037"/>
                  </a:lnTo>
                  <a:lnTo>
                    <a:pt x="3010" y="2037"/>
                  </a:lnTo>
                  <a:lnTo>
                    <a:pt x="3010" y="1034"/>
                  </a:lnTo>
                  <a:lnTo>
                    <a:pt x="1977" y="103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8393525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34" y="1"/>
                  </a:moveTo>
                  <a:lnTo>
                    <a:pt x="103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8518150" y="710838"/>
              <a:ext cx="76025" cy="76025"/>
            </a:xfrm>
            <a:custGeom>
              <a:rect b="b" l="l" r="r" t="t"/>
              <a:pathLst>
                <a:path extrusionOk="0" h="3041" w="3041">
                  <a:moveTo>
                    <a:pt x="1004" y="1"/>
                  </a:moveTo>
                  <a:lnTo>
                    <a:pt x="1004" y="1034"/>
                  </a:lnTo>
                  <a:lnTo>
                    <a:pt x="1" y="1034"/>
                  </a:lnTo>
                  <a:lnTo>
                    <a:pt x="1" y="2037"/>
                  </a:lnTo>
                  <a:lnTo>
                    <a:pt x="1004" y="2037"/>
                  </a:lnTo>
                  <a:lnTo>
                    <a:pt x="1004" y="3040"/>
                  </a:lnTo>
                  <a:lnTo>
                    <a:pt x="2007" y="3040"/>
                  </a:lnTo>
                  <a:lnTo>
                    <a:pt x="200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07" y="103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8642025" y="710838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034" y="1"/>
                  </a:moveTo>
                  <a:lnTo>
                    <a:pt x="1034" y="1034"/>
                  </a:lnTo>
                  <a:lnTo>
                    <a:pt x="0" y="1034"/>
                  </a:lnTo>
                  <a:lnTo>
                    <a:pt x="0" y="2037"/>
                  </a:lnTo>
                  <a:lnTo>
                    <a:pt x="1034" y="2037"/>
                  </a:lnTo>
                  <a:lnTo>
                    <a:pt x="1034" y="3040"/>
                  </a:lnTo>
                  <a:lnTo>
                    <a:pt x="2037" y="3040"/>
                  </a:lnTo>
                  <a:lnTo>
                    <a:pt x="2037" y="2037"/>
                  </a:lnTo>
                  <a:lnTo>
                    <a:pt x="3040" y="2037"/>
                  </a:lnTo>
                  <a:lnTo>
                    <a:pt x="3040" y="1034"/>
                  </a:lnTo>
                  <a:lnTo>
                    <a:pt x="2037" y="103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2" name="Google Shape;1032;p45"/>
          <p:cNvSpPr txBox="1"/>
          <p:nvPr/>
        </p:nvSpPr>
        <p:spPr>
          <a:xfrm>
            <a:off x="1057642" y="320746"/>
            <a:ext cx="771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4400" u="none" cap="none" strike="noStrike">
                <a:solidFill>
                  <a:srgbClr val="333333"/>
                </a:solidFill>
                <a:latin typeface="Teko"/>
                <a:ea typeface="Teko"/>
                <a:cs typeface="Teko"/>
                <a:sym typeface="Teko"/>
              </a:rPr>
              <a:t>PROPOSTA DE VALOR</a:t>
            </a:r>
            <a:endParaRPr/>
          </a:p>
        </p:txBody>
      </p:sp>
      <p:sp>
        <p:nvSpPr>
          <p:cNvPr id="1033" name="Google Shape;1033;p45"/>
          <p:cNvSpPr/>
          <p:nvPr/>
        </p:nvSpPr>
        <p:spPr>
          <a:xfrm>
            <a:off x="603245" y="306570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5"/>
          <p:cNvSpPr/>
          <p:nvPr/>
        </p:nvSpPr>
        <p:spPr>
          <a:xfrm>
            <a:off x="8003573" y="16010"/>
            <a:ext cx="1216627" cy="1057517"/>
          </a:xfrm>
          <a:custGeom>
            <a:rect b="b" l="l" r="r" t="t"/>
            <a:pathLst>
              <a:path extrusionOk="0" h="10297" w="11193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46" title="Vídeo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471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4" name="Google Shape;1044;p47"/>
          <p:cNvCxnSpPr/>
          <p:nvPr/>
        </p:nvCxnSpPr>
        <p:spPr>
          <a:xfrm>
            <a:off x="1866900" y="1379610"/>
            <a:ext cx="1247775" cy="734940"/>
          </a:xfrm>
          <a:prstGeom prst="straightConnector1">
            <a:avLst/>
          </a:prstGeom>
          <a:noFill/>
          <a:ln cap="flat" cmpd="sng" w="19050">
            <a:solidFill>
              <a:srgbClr val="39567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p47"/>
          <p:cNvCxnSpPr/>
          <p:nvPr/>
        </p:nvCxnSpPr>
        <p:spPr>
          <a:xfrm flipH="1" rot="10800000">
            <a:off x="5305425" y="1263454"/>
            <a:ext cx="1409700" cy="851096"/>
          </a:xfrm>
          <a:prstGeom prst="straightConnector1">
            <a:avLst/>
          </a:prstGeom>
          <a:noFill/>
          <a:ln cap="flat" cmpd="sng" w="19050">
            <a:solidFill>
              <a:srgbClr val="39567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6" name="Google Shape;1046;p47"/>
          <p:cNvGrpSpPr/>
          <p:nvPr/>
        </p:nvGrpSpPr>
        <p:grpSpPr>
          <a:xfrm>
            <a:off x="1193968" y="952413"/>
            <a:ext cx="1677984" cy="472221"/>
            <a:chOff x="4411970" y="2726085"/>
            <a:chExt cx="643107" cy="193659"/>
          </a:xfrm>
        </p:grpSpPr>
        <p:sp>
          <p:nvSpPr>
            <p:cNvPr id="1047" name="Google Shape;1047;p47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47"/>
          <p:cNvSpPr txBox="1"/>
          <p:nvPr/>
        </p:nvSpPr>
        <p:spPr>
          <a:xfrm>
            <a:off x="1178512" y="996245"/>
            <a:ext cx="1775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MINDSET</a:t>
            </a:r>
            <a:endParaRPr/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1122299" y="2996621"/>
            <a:ext cx="1677995" cy="472218"/>
            <a:chOff x="4411970" y="2726085"/>
            <a:chExt cx="643107" cy="193659"/>
          </a:xfrm>
        </p:grpSpPr>
        <p:sp>
          <p:nvSpPr>
            <p:cNvPr id="1052" name="Google Shape;1052;p47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47"/>
          <p:cNvGrpSpPr/>
          <p:nvPr/>
        </p:nvGrpSpPr>
        <p:grpSpPr>
          <a:xfrm>
            <a:off x="5719641" y="2996621"/>
            <a:ext cx="1677995" cy="472218"/>
            <a:chOff x="4411970" y="2726085"/>
            <a:chExt cx="643107" cy="193659"/>
          </a:xfrm>
        </p:grpSpPr>
        <p:sp>
          <p:nvSpPr>
            <p:cNvPr id="1056" name="Google Shape;1056;p47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3D5A80"/>
            </a:solidFill>
            <a:ln cap="flat" cmpd="sng" w="9525">
              <a:solidFill>
                <a:srgbClr val="B4F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47"/>
          <p:cNvGrpSpPr/>
          <p:nvPr/>
        </p:nvGrpSpPr>
        <p:grpSpPr>
          <a:xfrm>
            <a:off x="5718977" y="950988"/>
            <a:ext cx="1677984" cy="472221"/>
            <a:chOff x="4411970" y="2726085"/>
            <a:chExt cx="643107" cy="193659"/>
          </a:xfrm>
        </p:grpSpPr>
        <p:sp>
          <p:nvSpPr>
            <p:cNvPr id="1060" name="Google Shape;1060;p47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3D5A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3D5A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3D5A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Google Shape;1063;p47"/>
          <p:cNvSpPr txBox="1"/>
          <p:nvPr/>
        </p:nvSpPr>
        <p:spPr>
          <a:xfrm>
            <a:off x="1145479" y="3026940"/>
            <a:ext cx="1775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SKILL SET</a:t>
            </a:r>
            <a:endParaRPr/>
          </a:p>
        </p:txBody>
      </p:sp>
      <p:sp>
        <p:nvSpPr>
          <p:cNvPr id="1064" name="Google Shape;1064;p47"/>
          <p:cNvSpPr txBox="1"/>
          <p:nvPr/>
        </p:nvSpPr>
        <p:spPr>
          <a:xfrm>
            <a:off x="5667005" y="3026940"/>
            <a:ext cx="1775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TOLLSET</a:t>
            </a:r>
            <a:endParaRPr/>
          </a:p>
        </p:txBody>
      </p:sp>
      <p:sp>
        <p:nvSpPr>
          <p:cNvPr id="1065" name="Google Shape;1065;p47"/>
          <p:cNvSpPr txBox="1"/>
          <p:nvPr/>
        </p:nvSpPr>
        <p:spPr>
          <a:xfrm>
            <a:off x="5622440" y="996245"/>
            <a:ext cx="1775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DATASET</a:t>
            </a:r>
            <a:endParaRPr/>
          </a:p>
        </p:txBody>
      </p:sp>
      <p:sp>
        <p:nvSpPr>
          <p:cNvPr id="1066" name="Google Shape;1066;p47"/>
          <p:cNvSpPr/>
          <p:nvPr/>
        </p:nvSpPr>
        <p:spPr>
          <a:xfrm>
            <a:off x="3039307" y="1198639"/>
            <a:ext cx="2340000" cy="2339341"/>
          </a:xfrm>
          <a:prstGeom prst="ellipse">
            <a:avLst/>
          </a:prstGeom>
          <a:solidFill>
            <a:srgbClr val="BDE0FE"/>
          </a:solidFill>
          <a:ln cap="flat" cmpd="sng" w="38100">
            <a:solidFill>
              <a:srgbClr val="2C41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7"/>
          <p:cNvSpPr txBox="1"/>
          <p:nvPr/>
        </p:nvSpPr>
        <p:spPr>
          <a:xfrm>
            <a:off x="3321752" y="1954361"/>
            <a:ext cx="1775111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3600" u="none" cap="none" strike="noStrike">
                <a:solidFill>
                  <a:srgbClr val="3D5A80"/>
                </a:solidFill>
                <a:latin typeface="Teko"/>
                <a:ea typeface="Teko"/>
                <a:cs typeface="Teko"/>
                <a:sym typeface="Teko"/>
              </a:rPr>
              <a:t>CULTURA</a:t>
            </a:r>
            <a:endParaRPr/>
          </a:p>
        </p:txBody>
      </p:sp>
      <p:sp>
        <p:nvSpPr>
          <p:cNvPr id="1068" name="Google Shape;1068;p47"/>
          <p:cNvSpPr txBox="1"/>
          <p:nvPr/>
        </p:nvSpPr>
        <p:spPr>
          <a:xfrm>
            <a:off x="3321752" y="2288671"/>
            <a:ext cx="1775111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Teko"/>
              <a:buNone/>
            </a:pPr>
            <a:r>
              <a:rPr b="0" i="0" lang="pt-BR" sz="3600" u="none" cap="none" strike="noStrike">
                <a:solidFill>
                  <a:srgbClr val="3D5A80"/>
                </a:solidFill>
                <a:latin typeface="Teko"/>
                <a:ea typeface="Teko"/>
                <a:cs typeface="Teko"/>
                <a:sym typeface="Teko"/>
              </a:rPr>
              <a:t>DATA</a:t>
            </a:r>
            <a:r>
              <a:rPr b="0" i="0" lang="pt-BR" sz="3200" u="none" cap="none" strike="noStrike">
                <a:solidFill>
                  <a:srgbClr val="3D5A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pt-BR" sz="3600" u="none" cap="none" strike="noStrike">
                <a:solidFill>
                  <a:srgbClr val="3D5A80"/>
                </a:solidFill>
                <a:latin typeface="Teko"/>
                <a:ea typeface="Teko"/>
                <a:cs typeface="Teko"/>
                <a:sym typeface="Teko"/>
              </a:rPr>
              <a:t>DRIVEN</a:t>
            </a:r>
            <a:endParaRPr b="0" i="0" sz="3200" u="none" cap="none" strike="noStrike">
              <a:solidFill>
                <a:srgbClr val="3D5A8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1177922" y="929177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7"/>
          <p:cNvSpPr/>
          <p:nvPr/>
        </p:nvSpPr>
        <p:spPr>
          <a:xfrm>
            <a:off x="5682617" y="929177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7"/>
          <p:cNvSpPr/>
          <p:nvPr/>
        </p:nvSpPr>
        <p:spPr>
          <a:xfrm>
            <a:off x="5680489" y="2978065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1085866" y="2978065"/>
            <a:ext cx="382680" cy="52727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DD575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47"/>
          <p:cNvGrpSpPr/>
          <p:nvPr/>
        </p:nvGrpSpPr>
        <p:grpSpPr>
          <a:xfrm rot="10800000">
            <a:off x="7729670" y="3755548"/>
            <a:ext cx="1179935" cy="1206642"/>
            <a:chOff x="2627550" y="1190550"/>
            <a:chExt cx="735050" cy="776850"/>
          </a:xfrm>
        </p:grpSpPr>
        <p:sp>
          <p:nvSpPr>
            <p:cNvPr id="1074" name="Google Shape;1074;p47"/>
            <p:cNvSpPr/>
            <p:nvPr/>
          </p:nvSpPr>
          <p:spPr>
            <a:xfrm>
              <a:off x="2627550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8" y="1354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627550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8" y="1334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627550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6"/>
                  </a:cubicBezTo>
                  <a:cubicBezTo>
                    <a:pt x="0" y="318"/>
                    <a:pt x="298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2627550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8" y="1353"/>
                    <a:pt x="0" y="1054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2627550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2627550" y="1721200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57"/>
                  </a:moveTo>
                  <a:cubicBezTo>
                    <a:pt x="1353" y="1035"/>
                    <a:pt x="1054" y="1333"/>
                    <a:pt x="676" y="1333"/>
                  </a:cubicBezTo>
                  <a:cubicBezTo>
                    <a:pt x="298" y="1333"/>
                    <a:pt x="0" y="1035"/>
                    <a:pt x="0" y="657"/>
                  </a:cubicBezTo>
                  <a:cubicBezTo>
                    <a:pt x="0" y="299"/>
                    <a:pt x="298" y="0"/>
                    <a:pt x="676" y="0"/>
                  </a:cubicBezTo>
                  <a:cubicBezTo>
                    <a:pt x="1054" y="0"/>
                    <a:pt x="1353" y="299"/>
                    <a:pt x="135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2627550" y="1827125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3"/>
                    <a:pt x="676" y="1353"/>
                  </a:cubicBezTo>
                  <a:cubicBezTo>
                    <a:pt x="298" y="1353"/>
                    <a:pt x="0" y="105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2627550" y="1933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8" y="1353"/>
                    <a:pt x="0" y="1035"/>
                    <a:pt x="0" y="677"/>
                  </a:cubicBezTo>
                  <a:cubicBezTo>
                    <a:pt x="0" y="299"/>
                    <a:pt x="298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272850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4"/>
                    <a:pt x="65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72850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77"/>
                  </a:moveTo>
                  <a:cubicBezTo>
                    <a:pt x="1333" y="1035"/>
                    <a:pt x="1035" y="1334"/>
                    <a:pt x="65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72850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6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57" y="0"/>
                  </a:cubicBezTo>
                  <a:cubicBezTo>
                    <a:pt x="1035" y="0"/>
                    <a:pt x="1333" y="318"/>
                    <a:pt x="133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72850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4"/>
                    <a:pt x="1035" y="1353"/>
                    <a:pt x="657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72850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35"/>
                    <a:pt x="1035" y="1353"/>
                    <a:pt x="657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72850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3" y="657"/>
                  </a:moveTo>
                  <a:cubicBezTo>
                    <a:pt x="1333" y="1035"/>
                    <a:pt x="1035" y="1333"/>
                    <a:pt x="657" y="1333"/>
                  </a:cubicBezTo>
                  <a:cubicBezTo>
                    <a:pt x="299" y="1333"/>
                    <a:pt x="0" y="1035"/>
                    <a:pt x="0" y="657"/>
                  </a:cubicBezTo>
                  <a:cubicBezTo>
                    <a:pt x="0" y="299"/>
                    <a:pt x="299" y="0"/>
                    <a:pt x="657" y="0"/>
                  </a:cubicBezTo>
                  <a:cubicBezTo>
                    <a:pt x="1035" y="0"/>
                    <a:pt x="1333" y="299"/>
                    <a:pt x="1333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728500" y="1827125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3" y="677"/>
                  </a:moveTo>
                  <a:cubicBezTo>
                    <a:pt x="1333" y="1055"/>
                    <a:pt x="1035" y="1353"/>
                    <a:pt x="65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1"/>
                    <a:pt x="657" y="1"/>
                  </a:cubicBezTo>
                  <a:cubicBezTo>
                    <a:pt x="1035" y="1"/>
                    <a:pt x="1333" y="299"/>
                    <a:pt x="133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828450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2828450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2828450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828450" y="1508850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828450" y="161527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7"/>
                  </a:moveTo>
                  <a:cubicBezTo>
                    <a:pt x="1334" y="1035"/>
                    <a:pt x="1035" y="1353"/>
                    <a:pt x="677" y="1353"/>
                  </a:cubicBezTo>
                  <a:cubicBezTo>
                    <a:pt x="299" y="1353"/>
                    <a:pt x="1" y="1035"/>
                    <a:pt x="1" y="67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828450" y="1721200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57"/>
                  </a:moveTo>
                  <a:cubicBezTo>
                    <a:pt x="1334" y="1035"/>
                    <a:pt x="1035" y="1333"/>
                    <a:pt x="677" y="1333"/>
                  </a:cubicBezTo>
                  <a:cubicBezTo>
                    <a:pt x="299" y="1333"/>
                    <a:pt x="1" y="1035"/>
                    <a:pt x="1" y="657"/>
                  </a:cubicBezTo>
                  <a:cubicBezTo>
                    <a:pt x="1" y="299"/>
                    <a:pt x="299" y="0"/>
                    <a:pt x="677" y="0"/>
                  </a:cubicBezTo>
                  <a:cubicBezTo>
                    <a:pt x="1035" y="0"/>
                    <a:pt x="1334" y="299"/>
                    <a:pt x="1334" y="65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928425" y="1190550"/>
              <a:ext cx="33825" cy="33850"/>
            </a:xfrm>
            <a:custGeom>
              <a:rect b="b" l="l" r="r" t="t"/>
              <a:pathLst>
                <a:path extrusionOk="0" fill="none" h="1354" w="1353">
                  <a:moveTo>
                    <a:pt x="1353" y="677"/>
                  </a:moveTo>
                  <a:cubicBezTo>
                    <a:pt x="1353" y="1055"/>
                    <a:pt x="1054" y="1354"/>
                    <a:pt x="676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928425" y="1296975"/>
              <a:ext cx="33825" cy="33350"/>
            </a:xfrm>
            <a:custGeom>
              <a:rect b="b" l="l" r="r" t="t"/>
              <a:pathLst>
                <a:path extrusionOk="0" fill="none" h="1334" w="1353">
                  <a:moveTo>
                    <a:pt x="1353" y="677"/>
                  </a:moveTo>
                  <a:cubicBezTo>
                    <a:pt x="1353" y="1035"/>
                    <a:pt x="1054" y="1334"/>
                    <a:pt x="676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6" y="1"/>
                  </a:cubicBezTo>
                  <a:cubicBezTo>
                    <a:pt x="1054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928425" y="140242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6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6"/>
                  </a:cubicBezTo>
                  <a:cubicBezTo>
                    <a:pt x="0" y="318"/>
                    <a:pt x="299" y="0"/>
                    <a:pt x="676" y="0"/>
                  </a:cubicBezTo>
                  <a:cubicBezTo>
                    <a:pt x="1054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928425" y="1508850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54"/>
                    <a:pt x="1054" y="1353"/>
                    <a:pt x="676" y="1353"/>
                  </a:cubicBezTo>
                  <a:cubicBezTo>
                    <a:pt x="299" y="1353"/>
                    <a:pt x="0" y="1054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928425" y="1615275"/>
              <a:ext cx="33825" cy="33825"/>
            </a:xfrm>
            <a:custGeom>
              <a:rect b="b" l="l" r="r" t="t"/>
              <a:pathLst>
                <a:path extrusionOk="0" fill="none" h="1353" w="1353">
                  <a:moveTo>
                    <a:pt x="1353" y="677"/>
                  </a:moveTo>
                  <a:cubicBezTo>
                    <a:pt x="1353" y="1035"/>
                    <a:pt x="1054" y="1353"/>
                    <a:pt x="676" y="1353"/>
                  </a:cubicBezTo>
                  <a:cubicBezTo>
                    <a:pt x="299" y="1353"/>
                    <a:pt x="0" y="1035"/>
                    <a:pt x="0" y="677"/>
                  </a:cubicBezTo>
                  <a:cubicBezTo>
                    <a:pt x="0" y="299"/>
                    <a:pt x="299" y="0"/>
                    <a:pt x="676" y="0"/>
                  </a:cubicBezTo>
                  <a:cubicBezTo>
                    <a:pt x="1054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028375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319" y="1354"/>
                    <a:pt x="1" y="105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028375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55" y="1334"/>
                    <a:pt x="677" y="1334"/>
                  </a:cubicBezTo>
                  <a:cubicBezTo>
                    <a:pt x="319" y="1334"/>
                    <a:pt x="1" y="1035"/>
                    <a:pt x="1" y="677"/>
                  </a:cubicBezTo>
                  <a:cubicBezTo>
                    <a:pt x="1" y="299"/>
                    <a:pt x="31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028375" y="1402425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6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6"/>
                  </a:cubicBezTo>
                  <a:cubicBezTo>
                    <a:pt x="1" y="318"/>
                    <a:pt x="319" y="0"/>
                    <a:pt x="677" y="0"/>
                  </a:cubicBezTo>
                  <a:cubicBezTo>
                    <a:pt x="1055" y="0"/>
                    <a:pt x="1353" y="318"/>
                    <a:pt x="1353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028375" y="1508850"/>
              <a:ext cx="33850" cy="33825"/>
            </a:xfrm>
            <a:custGeom>
              <a:rect b="b" l="l" r="r" t="t"/>
              <a:pathLst>
                <a:path extrusionOk="0" fill="none" h="1353" w="1354">
                  <a:moveTo>
                    <a:pt x="1353" y="677"/>
                  </a:moveTo>
                  <a:cubicBezTo>
                    <a:pt x="1353" y="1054"/>
                    <a:pt x="1055" y="1353"/>
                    <a:pt x="677" y="1353"/>
                  </a:cubicBezTo>
                  <a:cubicBezTo>
                    <a:pt x="319" y="1353"/>
                    <a:pt x="1" y="1054"/>
                    <a:pt x="1" y="677"/>
                  </a:cubicBezTo>
                  <a:cubicBezTo>
                    <a:pt x="1" y="299"/>
                    <a:pt x="319" y="0"/>
                    <a:pt x="677" y="0"/>
                  </a:cubicBezTo>
                  <a:cubicBezTo>
                    <a:pt x="1055" y="0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128825" y="1190550"/>
              <a:ext cx="33350" cy="33850"/>
            </a:xfrm>
            <a:custGeom>
              <a:rect b="b" l="l" r="r" t="t"/>
              <a:pathLst>
                <a:path extrusionOk="0" fill="none" h="1354" w="1334">
                  <a:moveTo>
                    <a:pt x="1334" y="677"/>
                  </a:moveTo>
                  <a:cubicBezTo>
                    <a:pt x="1334" y="1055"/>
                    <a:pt x="103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128825" y="1296975"/>
              <a:ext cx="33350" cy="33350"/>
            </a:xfrm>
            <a:custGeom>
              <a:rect b="b" l="l" r="r" t="t"/>
              <a:pathLst>
                <a:path extrusionOk="0" fill="none" h="1334" w="1334">
                  <a:moveTo>
                    <a:pt x="1334" y="677"/>
                  </a:moveTo>
                  <a:cubicBezTo>
                    <a:pt x="1334" y="1035"/>
                    <a:pt x="1035" y="1334"/>
                    <a:pt x="677" y="1334"/>
                  </a:cubicBezTo>
                  <a:cubicBezTo>
                    <a:pt x="299" y="1334"/>
                    <a:pt x="1" y="103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35" y="1"/>
                    <a:pt x="1334" y="299"/>
                    <a:pt x="1334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128825" y="1402425"/>
              <a:ext cx="33350" cy="33825"/>
            </a:xfrm>
            <a:custGeom>
              <a:rect b="b" l="l" r="r" t="t"/>
              <a:pathLst>
                <a:path extrusionOk="0" fill="none" h="1353" w="1334">
                  <a:moveTo>
                    <a:pt x="1334" y="676"/>
                  </a:moveTo>
                  <a:cubicBezTo>
                    <a:pt x="1334" y="1054"/>
                    <a:pt x="1035" y="1353"/>
                    <a:pt x="677" y="1353"/>
                  </a:cubicBezTo>
                  <a:cubicBezTo>
                    <a:pt x="299" y="1353"/>
                    <a:pt x="1" y="1054"/>
                    <a:pt x="1" y="676"/>
                  </a:cubicBezTo>
                  <a:cubicBezTo>
                    <a:pt x="1" y="318"/>
                    <a:pt x="299" y="0"/>
                    <a:pt x="677" y="0"/>
                  </a:cubicBezTo>
                  <a:cubicBezTo>
                    <a:pt x="1035" y="0"/>
                    <a:pt x="1334" y="318"/>
                    <a:pt x="1334" y="67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22880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35" y="1354"/>
                    <a:pt x="677" y="1354"/>
                  </a:cubicBezTo>
                  <a:cubicBezTo>
                    <a:pt x="299" y="1354"/>
                    <a:pt x="0" y="105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228800" y="1296975"/>
              <a:ext cx="33850" cy="33350"/>
            </a:xfrm>
            <a:custGeom>
              <a:rect b="b" l="l" r="r" t="t"/>
              <a:pathLst>
                <a:path extrusionOk="0" fill="none" h="1334" w="1354">
                  <a:moveTo>
                    <a:pt x="1353" y="677"/>
                  </a:moveTo>
                  <a:cubicBezTo>
                    <a:pt x="1353" y="1035"/>
                    <a:pt x="1035" y="1334"/>
                    <a:pt x="677" y="1334"/>
                  </a:cubicBezTo>
                  <a:cubicBezTo>
                    <a:pt x="299" y="1334"/>
                    <a:pt x="0" y="1035"/>
                    <a:pt x="0" y="677"/>
                  </a:cubicBezTo>
                  <a:cubicBezTo>
                    <a:pt x="0" y="299"/>
                    <a:pt x="299" y="1"/>
                    <a:pt x="677" y="1"/>
                  </a:cubicBezTo>
                  <a:cubicBezTo>
                    <a:pt x="103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328750" y="1190550"/>
              <a:ext cx="33850" cy="33850"/>
            </a:xfrm>
            <a:custGeom>
              <a:rect b="b" l="l" r="r" t="t"/>
              <a:pathLst>
                <a:path extrusionOk="0" fill="none" h="1354" w="1354">
                  <a:moveTo>
                    <a:pt x="1353" y="677"/>
                  </a:moveTo>
                  <a:cubicBezTo>
                    <a:pt x="1353" y="1055"/>
                    <a:pt x="1055" y="1354"/>
                    <a:pt x="677" y="1354"/>
                  </a:cubicBezTo>
                  <a:cubicBezTo>
                    <a:pt x="299" y="1354"/>
                    <a:pt x="1" y="1055"/>
                    <a:pt x="1" y="677"/>
                  </a:cubicBezTo>
                  <a:cubicBezTo>
                    <a:pt x="1" y="299"/>
                    <a:pt x="299" y="1"/>
                    <a:pt x="677" y="1"/>
                  </a:cubicBezTo>
                  <a:cubicBezTo>
                    <a:pt x="1055" y="1"/>
                    <a:pt x="1353" y="299"/>
                    <a:pt x="1353" y="6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0" name="Google Shape;1110;p47"/>
          <p:cNvCxnSpPr/>
          <p:nvPr/>
        </p:nvCxnSpPr>
        <p:spPr>
          <a:xfrm>
            <a:off x="5379307" y="2368310"/>
            <a:ext cx="1335818" cy="693530"/>
          </a:xfrm>
          <a:prstGeom prst="straightConnector1">
            <a:avLst/>
          </a:prstGeom>
          <a:noFill/>
          <a:ln cap="flat" cmpd="sng" w="19050">
            <a:solidFill>
              <a:srgbClr val="39567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47"/>
          <p:cNvCxnSpPr/>
          <p:nvPr/>
        </p:nvCxnSpPr>
        <p:spPr>
          <a:xfrm flipH="1">
            <a:off x="1866900" y="2368310"/>
            <a:ext cx="1172407" cy="749260"/>
          </a:xfrm>
          <a:prstGeom prst="straightConnector1">
            <a:avLst/>
          </a:prstGeom>
          <a:noFill/>
          <a:ln cap="flat" cmpd="sng" w="19050">
            <a:solidFill>
              <a:srgbClr val="39567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lic Slideshow by Slidesgo">
  <a:themeElements>
    <a:clrScheme name="Simple Light">
      <a:dk1>
        <a:srgbClr val="293241"/>
      </a:dk1>
      <a:lt1>
        <a:srgbClr val="FFFFFF"/>
      </a:lt1>
      <a:dk2>
        <a:srgbClr val="595959"/>
      </a:dk2>
      <a:lt2>
        <a:srgbClr val="EEEEEE"/>
      </a:lt2>
      <a:accent1>
        <a:srgbClr val="3D5A80"/>
      </a:accent1>
      <a:accent2>
        <a:srgbClr val="BDE0FE"/>
      </a:accent2>
      <a:accent3>
        <a:srgbClr val="E0FBFC"/>
      </a:accent3>
      <a:accent4>
        <a:srgbClr val="3A7CA5"/>
      </a:accent4>
      <a:accent5>
        <a:srgbClr val="293241"/>
      </a:accent5>
      <a:accent6>
        <a:srgbClr val="293241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