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7" r:id="rId2"/>
    <p:sldId id="262" r:id="rId3"/>
    <p:sldId id="269" r:id="rId4"/>
    <p:sldId id="263" r:id="rId5"/>
    <p:sldId id="270" r:id="rId6"/>
    <p:sldId id="264" r:id="rId7"/>
    <p:sldId id="271" r:id="rId8"/>
    <p:sldId id="265" r:id="rId9"/>
    <p:sldId id="272" r:id="rId10"/>
    <p:sldId id="266" r:id="rId11"/>
    <p:sldId id="273" r:id="rId12"/>
    <p:sldId id="267" r:id="rId13"/>
    <p:sldId id="274" r:id="rId14"/>
    <p:sldId id="268" r:id="rId15"/>
    <p:sldId id="275" r:id="rId16"/>
  </p:sldIdLst>
  <p:sldSz cx="9601200" cy="12801600" type="A3"/>
  <p:notesSz cx="6858000" cy="9144000"/>
  <p:defaultTextStyle>
    <a:defPPr>
      <a:defRPr lang="pt-B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65"/>
    <a:srgbClr val="FF6600"/>
    <a:srgbClr val="F49A5C"/>
    <a:srgbClr val="FEAE6C"/>
    <a:srgbClr val="000000"/>
    <a:srgbClr val="070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95" y="34"/>
      </p:cViewPr>
      <p:guideLst>
        <p:guide orient="horz" pos="4055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19E9-A003-485D-9F96-61F829532037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FDA00-025F-43D1-8E03-4CA47276E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60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FDA00-025F-43D1-8E03-4CA47276E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80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FDA00-025F-43D1-8E03-4CA47276E2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6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FDA00-025F-43D1-8E03-4CA47276E2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5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96A4-386B-49A0-9943-4BE506F59E72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0E8-52BC-476B-985A-5CE512935123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0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28DA-437E-42CC-9E1D-CE6987B84A7A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0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FE6D-5A53-4065-A6B2-6CD9BD8B7402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6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11D3-0A2B-47EC-B84D-079D6388F206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E9B6-0787-4C8E-882A-290584F21E5D}" type="datetime1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AF1D-CF7D-4817-95D4-CD2DA3633921}" type="datetime1">
              <a:rPr lang="pt-BR" smtClean="0"/>
              <a:t>28/01/2025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7818-4B9B-431E-AB10-96EB1B1B4B9C}" type="datetime1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647C-DB9D-488A-AE24-D824C3A70EE0}" type="datetime1">
              <a:rPr lang="pt-BR" smtClean="0"/>
              <a:t>28/01/2025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CA8E-9B0D-49AC-96C4-76E750B0F822}" type="datetime1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6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CA0F-582E-4533-AF7A-F055331BB769}" type="datetime1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5185-FE80-45D1-A49B-99F3FD545D79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 História dos Videogames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3407-CDAF-4ECA-8521-98FA9232F0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9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linesr28/prompts-recipe-to-create-a-ebook/tree/main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_Fundo"/>
          <p:cNvSpPr/>
          <p:nvPr/>
        </p:nvSpPr>
        <p:spPr>
          <a:xfrm>
            <a:off x="-3" y="-16625"/>
            <a:ext cx="9601200" cy="12801600"/>
          </a:xfrm>
          <a:prstGeom prst="rect">
            <a:avLst/>
          </a:prstGeom>
          <a:solidFill>
            <a:srgbClr val="070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_Joysyi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" y="2237387"/>
            <a:ext cx="9601203" cy="9601203"/>
          </a:xfrm>
          <a:prstGeom prst="rect">
            <a:avLst/>
          </a:prstGeom>
        </p:spPr>
      </p:pic>
      <p:sp>
        <p:nvSpPr>
          <p:cNvPr id="8" name="Titulo"/>
          <p:cNvSpPr txBox="1"/>
          <p:nvPr/>
        </p:nvSpPr>
        <p:spPr>
          <a:xfrm>
            <a:off x="428105" y="330004"/>
            <a:ext cx="8744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ln w="76200">
                  <a:solidFill>
                    <a:srgbClr val="F49A5C"/>
                  </a:solidFill>
                </a:ln>
                <a:solidFill>
                  <a:schemeClr val="bg1"/>
                </a:solidFill>
                <a:latin typeface="8BIT WONDER" panose="00000400000000000000" pitchFamily="2" charset="0"/>
              </a:rPr>
              <a:t>Game</a:t>
            </a:r>
            <a:r>
              <a:rPr lang="pt-BR" sz="8800" dirty="0" smtClean="0">
                <a:ln w="76200">
                  <a:solidFill>
                    <a:srgbClr val="F49A5C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Start</a:t>
            </a:r>
            <a:endParaRPr lang="pt-BR" sz="8800" dirty="0">
              <a:ln w="76200">
                <a:solidFill>
                  <a:srgbClr val="F49A5C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9" name="Retângulo_Subtitulo"/>
          <p:cNvSpPr/>
          <p:nvPr/>
        </p:nvSpPr>
        <p:spPr>
          <a:xfrm>
            <a:off x="0" y="2106558"/>
            <a:ext cx="9601200" cy="888102"/>
          </a:xfrm>
          <a:prstGeom prst="rect">
            <a:avLst/>
          </a:prstGeom>
          <a:solidFill>
            <a:srgbClr val="F49A5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itulo"/>
          <p:cNvSpPr txBox="1"/>
          <p:nvPr/>
        </p:nvSpPr>
        <p:spPr>
          <a:xfrm>
            <a:off x="979417" y="2196666"/>
            <a:ext cx="7737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A JORNADA DOS 8-BITS À GLÓRIA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tângulo_Rodapé"/>
          <p:cNvSpPr/>
          <p:nvPr/>
        </p:nvSpPr>
        <p:spPr>
          <a:xfrm>
            <a:off x="3343203" y="11634449"/>
            <a:ext cx="2914794" cy="888102"/>
          </a:xfrm>
          <a:prstGeom prst="rect">
            <a:avLst/>
          </a:prstGeom>
          <a:solidFill>
            <a:srgbClr val="F49A5C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dapé"/>
          <p:cNvSpPr txBox="1"/>
          <p:nvPr/>
        </p:nvSpPr>
        <p:spPr>
          <a:xfrm>
            <a:off x="3684468" y="11724557"/>
            <a:ext cx="232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A. S. REIS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Subtitulo_1"/>
          <p:cNvSpPr txBox="1"/>
          <p:nvPr/>
        </p:nvSpPr>
        <p:spPr>
          <a:xfrm>
            <a:off x="1209300" y="10693636"/>
            <a:ext cx="733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+mj-lt"/>
              </a:rPr>
              <a:t>A História dos Videogames</a:t>
            </a:r>
            <a:endParaRPr lang="pt-BR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2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6716535"/>
            <a:ext cx="8281035" cy="169587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A REVOLUÇÃO 3D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pitulo_num"/>
          <p:cNvSpPr txBox="1">
            <a:spLocks/>
          </p:cNvSpPr>
          <p:nvPr/>
        </p:nvSpPr>
        <p:spPr>
          <a:xfrm>
            <a:off x="660081" y="3192014"/>
            <a:ext cx="8281035" cy="3491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AD65"/>
                  </a:solidFill>
                </a:ln>
                <a:noFill/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7" name="Retângulo_componete"/>
          <p:cNvSpPr/>
          <p:nvPr/>
        </p:nvSpPr>
        <p:spPr>
          <a:xfrm>
            <a:off x="893618" y="8412405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10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714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parador_linha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71808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59580" y="734714"/>
            <a:ext cx="7985162" cy="7615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Impact" panose="020B0806030902050204" pitchFamily="34" charset="0"/>
              </a:rPr>
              <a:t>A REVOLUÇÃO 3D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94807"/>
            <a:ext cx="7536274" cy="2362893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O avanço da tecnologia nos anos 90 trouxe os jogos tridimensionais. O </a:t>
            </a:r>
            <a:r>
              <a:rPr lang="pt-BR" sz="2400" dirty="0" err="1"/>
              <a:t>PlayStation</a:t>
            </a:r>
            <a:r>
              <a:rPr lang="pt-BR" sz="2400" dirty="0"/>
              <a:t>, da Sony, lançado em 1994, e o Nintendo 64, em 1996, revolucionaram a indústria com experiências como </a:t>
            </a:r>
            <a:r>
              <a:rPr lang="pt-BR" sz="2400" b="1" dirty="0"/>
              <a:t>"Final </a:t>
            </a:r>
            <a:r>
              <a:rPr lang="pt-BR" sz="2400" b="1" dirty="0" err="1"/>
              <a:t>Fantasy</a:t>
            </a:r>
            <a:r>
              <a:rPr lang="pt-BR" sz="2400" b="1" dirty="0"/>
              <a:t> VII"</a:t>
            </a:r>
            <a:r>
              <a:rPr lang="pt-BR" sz="2400" dirty="0"/>
              <a:t> e </a:t>
            </a:r>
            <a:r>
              <a:rPr lang="pt-BR" sz="2400" b="1" dirty="0"/>
              <a:t>"Super Mario 64"</a:t>
            </a:r>
            <a:r>
              <a:rPr lang="pt-BR" sz="2400" dirty="0"/>
              <a:t>. Os jogadores passaram a explorar mundos mais realistas, abrindo caminho para um novo nível de imersão.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8" y="5504138"/>
            <a:ext cx="4076499" cy="18663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32" y="8762506"/>
            <a:ext cx="4073236" cy="21927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8" y="8601394"/>
            <a:ext cx="4298601" cy="24179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25" y="4947898"/>
            <a:ext cx="4367945" cy="2904684"/>
          </a:xfrm>
          <a:prstGeom prst="rect">
            <a:avLst/>
          </a:prstGeo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11</a:t>
            </a:fld>
            <a:endParaRPr lang="pt-BR" sz="1600" dirty="0"/>
          </a:p>
        </p:txBody>
      </p:sp>
      <p:sp>
        <p:nvSpPr>
          <p:cNvPr id="12" name="Retângulo_componete"/>
          <p:cNvSpPr/>
          <p:nvPr/>
        </p:nvSpPr>
        <p:spPr>
          <a:xfrm rot="5400000">
            <a:off x="-130413" y="591699"/>
            <a:ext cx="1584000" cy="396000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6145956"/>
            <a:ext cx="8281035" cy="2266449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A ERA ONLINE E O FUTURO DOS GAMES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pitulo_num"/>
          <p:cNvSpPr txBox="1">
            <a:spLocks/>
          </p:cNvSpPr>
          <p:nvPr/>
        </p:nvSpPr>
        <p:spPr>
          <a:xfrm>
            <a:off x="660081" y="3192014"/>
            <a:ext cx="8281035" cy="2953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AD65"/>
                  </a:solidFill>
                </a:ln>
                <a:noFill/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7" name="Retângulo_componete"/>
          <p:cNvSpPr/>
          <p:nvPr/>
        </p:nvSpPr>
        <p:spPr>
          <a:xfrm>
            <a:off x="893618" y="8412405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12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69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parador_linha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71808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57894" y="755944"/>
            <a:ext cx="7985162" cy="7237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A ERA ONLINE E O FUTURO DOS GAMES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94807"/>
            <a:ext cx="7536274" cy="2620962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Com a chegada da internet, os videogames entraram em uma nova fase. O surgimento de jogos online como </a:t>
            </a:r>
            <a:r>
              <a:rPr lang="pt-BR" sz="2400" b="1" dirty="0"/>
              <a:t>"World </a:t>
            </a:r>
            <a:r>
              <a:rPr lang="pt-BR" sz="2400" b="1" dirty="0" err="1"/>
              <a:t>of</a:t>
            </a:r>
            <a:r>
              <a:rPr lang="pt-BR" sz="2400" b="1" dirty="0"/>
              <a:t> </a:t>
            </a:r>
            <a:r>
              <a:rPr lang="pt-BR" sz="2400" b="1" dirty="0" err="1"/>
              <a:t>Warcraft</a:t>
            </a:r>
            <a:r>
              <a:rPr lang="pt-BR" sz="2400" b="1" dirty="0"/>
              <a:t>" </a:t>
            </a:r>
            <a:r>
              <a:rPr lang="pt-BR" sz="2400" dirty="0"/>
              <a:t>e </a:t>
            </a:r>
            <a:r>
              <a:rPr lang="pt-BR" sz="2400" b="1" dirty="0"/>
              <a:t>"Counter-Strike"</a:t>
            </a:r>
            <a:r>
              <a:rPr lang="pt-BR" sz="2400" dirty="0"/>
              <a:t> conectou jogadores ao redor do mundo. Hoje, os </a:t>
            </a:r>
            <a:r>
              <a:rPr lang="pt-BR" sz="2400" dirty="0" err="1"/>
              <a:t>eSports</a:t>
            </a:r>
            <a:r>
              <a:rPr lang="pt-BR" sz="2400" dirty="0"/>
              <a:t> e o streaming dominam o cenário, enquanto tecnologias como realidade virtual e aumentada continuam a redefinir o que é possível nos jogos eletrônicos.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00" y="8685759"/>
            <a:ext cx="4219452" cy="23628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0" y="8345976"/>
            <a:ext cx="4269490" cy="30424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03" y="5192523"/>
            <a:ext cx="4779820" cy="2676699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13</a:t>
            </a:fld>
            <a:endParaRPr lang="pt-BR" sz="1600" dirty="0"/>
          </a:p>
        </p:txBody>
      </p:sp>
      <p:sp>
        <p:nvSpPr>
          <p:cNvPr id="11" name="Retângulo_componete"/>
          <p:cNvSpPr/>
          <p:nvPr/>
        </p:nvSpPr>
        <p:spPr>
          <a:xfrm rot="5400000">
            <a:off x="-130413" y="591699"/>
            <a:ext cx="1584000" cy="396000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6433910"/>
            <a:ext cx="8281035" cy="169587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CONCLUSÕES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_componete"/>
          <p:cNvSpPr/>
          <p:nvPr/>
        </p:nvSpPr>
        <p:spPr>
          <a:xfrm>
            <a:off x="893618" y="8129780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14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178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eparador_linha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41" y="10532480"/>
            <a:ext cx="4958138" cy="2068301"/>
          </a:xfrm>
          <a:prstGeom prst="rect">
            <a:avLst/>
          </a:prstGeom>
        </p:spPr>
      </p:pic>
      <p:pic>
        <p:nvPicPr>
          <p:cNvPr id="11" name="Separador_linha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4249370"/>
            <a:ext cx="4958138" cy="2068301"/>
          </a:xfrm>
          <a:prstGeom prst="rect">
            <a:avLst/>
          </a:prstGeom>
        </p:spPr>
      </p:pic>
      <p:pic>
        <p:nvPicPr>
          <p:cNvPr id="9" name="Separador_linha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68483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61157" y="734719"/>
            <a:ext cx="7985162" cy="7283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UM LEGADO EM CONSTANTE EVOLUÇÃO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94807"/>
            <a:ext cx="7536274" cy="2892829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A história dos videogames é uma jornada emocionante que reflete a evolução da criatividade e da tecnologia. Desde os simples pixels até os mundos incrivelmente detalhados de hoje, os games continuaram a nos inspirar, conectar e desafiar. Este legado está longe de acabar, e o futuro promete ainda mais inovação e experiências inesquecíveis. E então, está pronto para o próximo nível</a:t>
            </a:r>
            <a:r>
              <a:rPr lang="pt-BR" sz="2400" dirty="0" smtClean="0"/>
              <a:t>?</a:t>
            </a:r>
          </a:p>
          <a:p>
            <a:pPr marL="0" indent="0" algn="just">
              <a:buNone/>
            </a:pPr>
            <a:r>
              <a:rPr lang="pt-BR" sz="2400" b="1" dirty="0" smtClean="0"/>
              <a:t>Game </a:t>
            </a:r>
            <a:r>
              <a:rPr lang="pt-BR" sz="2400" b="1" dirty="0"/>
              <a:t>Start!</a:t>
            </a:r>
            <a:endParaRPr lang="pt-BR" b="1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15</a:t>
            </a:fld>
            <a:endParaRPr lang="pt-BR" sz="1600" dirty="0"/>
          </a:p>
        </p:txBody>
      </p:sp>
      <p:sp>
        <p:nvSpPr>
          <p:cNvPr id="10" name="Retângulo_componete"/>
          <p:cNvSpPr/>
          <p:nvPr/>
        </p:nvSpPr>
        <p:spPr>
          <a:xfrm rot="5400000">
            <a:off x="-130413" y="591699"/>
            <a:ext cx="1584000" cy="396000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Separador_linha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75" y="5740216"/>
            <a:ext cx="4958138" cy="2068301"/>
          </a:xfrm>
          <a:prstGeom prst="rect">
            <a:avLst/>
          </a:prstGeom>
        </p:spPr>
      </p:pic>
      <p:sp>
        <p:nvSpPr>
          <p:cNvPr id="13" name="Título_componente"/>
          <p:cNvSpPr txBox="1">
            <a:spLocks/>
          </p:cNvSpPr>
          <p:nvPr/>
        </p:nvSpPr>
        <p:spPr>
          <a:xfrm>
            <a:off x="859588" y="5790096"/>
            <a:ext cx="7985162" cy="7283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OBRIGADO POR LER ATÉ AQUI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4" name="Texto_componente"/>
          <p:cNvSpPr txBox="1">
            <a:spLocks/>
          </p:cNvSpPr>
          <p:nvPr/>
        </p:nvSpPr>
        <p:spPr>
          <a:xfrm>
            <a:off x="1138837" y="7136752"/>
            <a:ext cx="7536274" cy="963159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/>
              <a:t>Esse E-book foi gerado por IA, e diagramado por humano.</a:t>
            </a:r>
          </a:p>
          <a:p>
            <a:pPr marL="0" indent="0" algn="just">
              <a:buNone/>
            </a:pPr>
            <a:r>
              <a:rPr lang="pt-BR" sz="2400" dirty="0" smtClean="0"/>
              <a:t>O passo a passo se encontra no meu </a:t>
            </a:r>
            <a:r>
              <a:rPr lang="pt-BR" sz="2400" dirty="0" err="1" smtClean="0"/>
              <a:t>Github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98" y="8534787"/>
            <a:ext cx="1656000" cy="1656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173777" y="10357483"/>
            <a:ext cx="725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5"/>
              </a:rPr>
              <a:t>https://github.com/Alinesr28/prompts-recipe-to-create-a-ebook/tree/main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5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6433908"/>
            <a:ext cx="8281035" cy="169587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INTRODUÇÃO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pitulo_num"/>
          <p:cNvSpPr txBox="1">
            <a:spLocks/>
          </p:cNvSpPr>
          <p:nvPr/>
        </p:nvSpPr>
        <p:spPr>
          <a:xfrm>
            <a:off x="660081" y="3192014"/>
            <a:ext cx="8281035" cy="3491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4000" dirty="0">
              <a:ln>
                <a:solidFill>
                  <a:srgbClr val="FFAD65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_componete"/>
          <p:cNvSpPr/>
          <p:nvPr/>
        </p:nvSpPr>
        <p:spPr>
          <a:xfrm>
            <a:off x="893618" y="8129778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2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45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parador_linha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71808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59586" y="751339"/>
            <a:ext cx="7985162" cy="711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Impact" panose="020B0806030902050204" pitchFamily="34" charset="0"/>
              </a:rPr>
              <a:t>A JORNADA DOS VIDEOGAMES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94807"/>
            <a:ext cx="7536274" cy="3591098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 smtClean="0"/>
              <a:t>Os </a:t>
            </a:r>
            <a:r>
              <a:rPr lang="pt-BR" sz="2400" dirty="0"/>
              <a:t>videogames não são apenas um passatempo; são um marco cultural que moldou gerações e transformou a forma como nos entretemos. Desde os primeiros pixels até as experiências imersivas atuais, a história dos videogames é uma narrativa fascinante de inovação, paixão e criatividade. Este </a:t>
            </a:r>
            <a:r>
              <a:rPr lang="pt-BR" sz="2400" dirty="0" smtClean="0"/>
              <a:t>e-book </a:t>
            </a:r>
            <a:r>
              <a:rPr lang="pt-BR" sz="2400" dirty="0"/>
              <a:t>levará você em uma viagem através do tempo, explorando os momentos mais importantes da evolução dos jogos eletrônicos de uma forma simples e direta. Prepare-se para uma aventura pela história </a:t>
            </a:r>
            <a:r>
              <a:rPr lang="pt-BR" sz="2400" dirty="0" err="1"/>
              <a:t>gamer</a:t>
            </a:r>
            <a:r>
              <a:rPr lang="pt-BR" sz="2400" dirty="0"/>
              <a:t>!</a:t>
            </a:r>
            <a:endParaRPr lang="pt-BR" dirty="0"/>
          </a:p>
        </p:txBody>
      </p:sp>
      <p:sp>
        <p:nvSpPr>
          <p:cNvPr id="8" name="Retângulo_componete"/>
          <p:cNvSpPr/>
          <p:nvPr/>
        </p:nvSpPr>
        <p:spPr>
          <a:xfrm rot="5400000">
            <a:off x="-159559" y="594964"/>
            <a:ext cx="1584000" cy="394073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_Gamepa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8" y="6181400"/>
            <a:ext cx="4782589" cy="4782589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3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61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16625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5965844"/>
            <a:ext cx="8281035" cy="2427242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O NASCIMENTO DOS VIDEOGAMES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pitulo_num"/>
          <p:cNvSpPr txBox="1">
            <a:spLocks/>
          </p:cNvSpPr>
          <p:nvPr/>
        </p:nvSpPr>
        <p:spPr>
          <a:xfrm>
            <a:off x="660081" y="3192014"/>
            <a:ext cx="8281035" cy="2959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 smtClean="0">
                <a:ln>
                  <a:solidFill>
                    <a:srgbClr val="FFAD65"/>
                  </a:solidFill>
                </a:ln>
                <a:noFill/>
                <a:latin typeface="Impact" panose="020B0806030902050204" pitchFamily="34" charset="0"/>
              </a:rPr>
              <a:t>1</a:t>
            </a:r>
            <a:endParaRPr lang="pt-BR" sz="24000" dirty="0">
              <a:ln>
                <a:solidFill>
                  <a:srgbClr val="FFAD65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_componete"/>
          <p:cNvSpPr/>
          <p:nvPr/>
        </p:nvSpPr>
        <p:spPr>
          <a:xfrm>
            <a:off x="893618" y="8412405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4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56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parador_linha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71808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59587" y="784590"/>
            <a:ext cx="7985162" cy="741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Impact" panose="020B0806030902050204" pitchFamily="34" charset="0"/>
              </a:rPr>
              <a:t>O NASCIMENTO DOS VIDEOGAMES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94807"/>
            <a:ext cx="7536274" cy="3591098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Tudo começou em laboratórios de pesquisa, com cientistas criando experiências interativas simples como parte de experimentos. Em 1958, o jogo </a:t>
            </a:r>
            <a:r>
              <a:rPr lang="pt-BR" sz="2400" b="1" dirty="0"/>
              <a:t>"</a:t>
            </a:r>
            <a:r>
              <a:rPr lang="pt-BR" sz="2400" b="1" dirty="0" err="1"/>
              <a:t>Tennis</a:t>
            </a:r>
            <a:r>
              <a:rPr lang="pt-BR" sz="2400" b="1" dirty="0"/>
              <a:t> for </a:t>
            </a:r>
            <a:r>
              <a:rPr lang="pt-BR" sz="2400" b="1" dirty="0" err="1"/>
              <a:t>Two</a:t>
            </a:r>
            <a:r>
              <a:rPr lang="pt-BR" sz="2400" b="1" dirty="0"/>
              <a:t>"</a:t>
            </a:r>
            <a:r>
              <a:rPr lang="pt-BR" sz="2400" dirty="0"/>
              <a:t>, criado por William </a:t>
            </a:r>
            <a:r>
              <a:rPr lang="pt-BR" sz="2400" dirty="0" err="1"/>
              <a:t>Higinbotham</a:t>
            </a:r>
            <a:r>
              <a:rPr lang="pt-BR" sz="2400" dirty="0"/>
              <a:t>, é considerado um dos primeiros jogos eletrônicos. Mas foi em 1972 que o mercado de games nasceu oficialmente, com o lançamento de </a:t>
            </a:r>
            <a:r>
              <a:rPr lang="pt-BR" sz="2400" b="1" dirty="0"/>
              <a:t>"</a:t>
            </a:r>
            <a:r>
              <a:rPr lang="pt-BR" sz="2400" b="1" dirty="0" err="1"/>
              <a:t>Pong</a:t>
            </a:r>
            <a:r>
              <a:rPr lang="pt-BR" sz="2400" b="1" dirty="0"/>
              <a:t>"</a:t>
            </a:r>
            <a:r>
              <a:rPr lang="pt-BR" sz="2400" dirty="0"/>
              <a:t>, da Atari. Este foi o ponto de partida para a popularização dos jogos eletrônicos.</a:t>
            </a:r>
            <a:endParaRPr lang="pt-BR" dirty="0"/>
          </a:p>
        </p:txBody>
      </p:sp>
      <p:pic>
        <p:nvPicPr>
          <p:cNvPr id="2" name="Imagem_Arca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4" y="5868786"/>
            <a:ext cx="5020887" cy="5020887"/>
          </a:xfrm>
          <a:prstGeom prst="rect">
            <a:avLst/>
          </a:prstGeom>
        </p:spPr>
      </p:pic>
      <p:pic>
        <p:nvPicPr>
          <p:cNvPr id="3" name="Imagem_Po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13" y="6824407"/>
            <a:ext cx="4298817" cy="3130972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5</a:t>
            </a:fld>
            <a:endParaRPr lang="pt-BR" sz="1600" dirty="0"/>
          </a:p>
        </p:txBody>
      </p:sp>
      <p:sp>
        <p:nvSpPr>
          <p:cNvPr id="10" name="Retângulo_componete"/>
          <p:cNvSpPr/>
          <p:nvPr/>
        </p:nvSpPr>
        <p:spPr>
          <a:xfrm rot="5400000">
            <a:off x="-130413" y="608324"/>
            <a:ext cx="1584000" cy="396000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4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6699983"/>
            <a:ext cx="8281035" cy="169587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A ERA DOS 8-BITS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pitulo_num"/>
          <p:cNvSpPr txBox="1">
            <a:spLocks/>
          </p:cNvSpPr>
          <p:nvPr/>
        </p:nvSpPr>
        <p:spPr>
          <a:xfrm>
            <a:off x="660081" y="3192014"/>
            <a:ext cx="8281035" cy="3491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AD65"/>
                  </a:solidFill>
                </a:ln>
                <a:noFill/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7" name="Retângulo_componete"/>
          <p:cNvSpPr/>
          <p:nvPr/>
        </p:nvSpPr>
        <p:spPr>
          <a:xfrm>
            <a:off x="893618" y="8412405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6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535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parador_linha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68483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59590" y="767965"/>
            <a:ext cx="7985162" cy="6950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Impact" panose="020B0806030902050204" pitchFamily="34" charset="0"/>
              </a:rPr>
              <a:t>CONSOLES DOMÉSTICOS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94807"/>
            <a:ext cx="7536274" cy="2469573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Nos anos 80, os videogames deixaram os fliperamas e invadiram nossas casas. O Nintendo </a:t>
            </a:r>
            <a:r>
              <a:rPr lang="pt-BR" sz="2400" dirty="0" err="1"/>
              <a:t>Entertainment</a:t>
            </a:r>
            <a:r>
              <a:rPr lang="pt-BR" sz="2400" dirty="0"/>
              <a:t> System (NES), lançado em 1983, revolucionou a indústria com jogos como </a:t>
            </a:r>
            <a:r>
              <a:rPr lang="pt-BR" sz="2400" b="1" dirty="0"/>
              <a:t>"Super Mario </a:t>
            </a:r>
            <a:r>
              <a:rPr lang="pt-BR" sz="2400" b="1" dirty="0" err="1"/>
              <a:t>Bros</a:t>
            </a:r>
            <a:r>
              <a:rPr lang="pt-BR" sz="2400" b="1" dirty="0"/>
              <a:t>."</a:t>
            </a:r>
            <a:r>
              <a:rPr lang="pt-BR" sz="2400" dirty="0"/>
              <a:t> e </a:t>
            </a:r>
            <a:r>
              <a:rPr lang="pt-BR" sz="2400" b="1" dirty="0"/>
              <a:t>"The </a:t>
            </a:r>
            <a:r>
              <a:rPr lang="pt-BR" sz="2400" b="1" dirty="0" err="1"/>
              <a:t>Legend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</a:t>
            </a:r>
            <a:r>
              <a:rPr lang="pt-BR" sz="2400" b="1" dirty="0" err="1"/>
              <a:t>Zelda</a:t>
            </a:r>
            <a:r>
              <a:rPr lang="pt-BR" sz="2400" b="1" dirty="0"/>
              <a:t>"</a:t>
            </a:r>
            <a:r>
              <a:rPr lang="pt-BR" sz="2400" dirty="0"/>
              <a:t>. Essa foi a época em que heróis </a:t>
            </a:r>
            <a:r>
              <a:rPr lang="pt-BR" sz="2400" dirty="0" err="1"/>
              <a:t>pixelados</a:t>
            </a:r>
            <a:r>
              <a:rPr lang="pt-BR" sz="2400" dirty="0"/>
              <a:t> conquistaram o coração dos jogadores, marcando o início da cultura </a:t>
            </a:r>
            <a:r>
              <a:rPr lang="pt-BR" sz="2400" dirty="0" err="1"/>
              <a:t>gamer</a:t>
            </a:r>
            <a:r>
              <a:rPr lang="pt-BR" sz="2400" dirty="0"/>
              <a:t> como a conhecemos.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90" y="5247536"/>
            <a:ext cx="4839998" cy="26183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4" y="8259012"/>
            <a:ext cx="4340139" cy="32149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02" y="8257155"/>
            <a:ext cx="4286651" cy="3216775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7</a:t>
            </a:fld>
            <a:endParaRPr lang="pt-BR" sz="1600" dirty="0"/>
          </a:p>
        </p:txBody>
      </p:sp>
      <p:sp>
        <p:nvSpPr>
          <p:cNvPr id="12" name="Retângulo_componete"/>
          <p:cNvSpPr/>
          <p:nvPr/>
        </p:nvSpPr>
        <p:spPr>
          <a:xfrm rot="5400000">
            <a:off x="-130413" y="591699"/>
            <a:ext cx="1584000" cy="396000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_fum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pitulo_texto"/>
          <p:cNvSpPr>
            <a:spLocks noGrp="1"/>
          </p:cNvSpPr>
          <p:nvPr>
            <p:ph type="title"/>
          </p:nvPr>
        </p:nvSpPr>
        <p:spPr>
          <a:xfrm>
            <a:off x="660080" y="6201146"/>
            <a:ext cx="8281035" cy="221126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A GUERRA DOS CONSOLES</a:t>
            </a:r>
            <a:endParaRPr lang="pt-BR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pitulo_num"/>
          <p:cNvSpPr txBox="1">
            <a:spLocks/>
          </p:cNvSpPr>
          <p:nvPr/>
        </p:nvSpPr>
        <p:spPr>
          <a:xfrm>
            <a:off x="660081" y="3192014"/>
            <a:ext cx="8281035" cy="3009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AD65"/>
                  </a:solidFill>
                </a:ln>
                <a:noFill/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7" name="Retângulo_componete"/>
          <p:cNvSpPr/>
          <p:nvPr/>
        </p:nvSpPr>
        <p:spPr>
          <a:xfrm>
            <a:off x="893618" y="8412405"/>
            <a:ext cx="7813964" cy="199655"/>
          </a:xfrm>
          <a:prstGeom prst="rect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8</a:t>
            </a:fld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3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parador_linha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44" y="718089"/>
            <a:ext cx="4958138" cy="2068301"/>
          </a:xfrm>
          <a:prstGeom prst="rect">
            <a:avLst/>
          </a:prstGeom>
        </p:spPr>
      </p:pic>
      <p:sp>
        <p:nvSpPr>
          <p:cNvPr id="5" name="Título_componente"/>
          <p:cNvSpPr txBox="1">
            <a:spLocks/>
          </p:cNvSpPr>
          <p:nvPr/>
        </p:nvSpPr>
        <p:spPr>
          <a:xfrm>
            <a:off x="859585" y="751339"/>
            <a:ext cx="7985162" cy="7615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Impact" panose="020B0806030902050204" pitchFamily="34" charset="0"/>
              </a:rPr>
              <a:t>A GUERRA DOS CONSOLES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/>
          <p:cNvSpPr txBox="1">
            <a:spLocks/>
          </p:cNvSpPr>
          <p:nvPr/>
        </p:nvSpPr>
        <p:spPr>
          <a:xfrm>
            <a:off x="1192090" y="2087187"/>
            <a:ext cx="7536274" cy="2492433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/>
              <a:t>Com o sucesso dos consoles, a competição entre empresas se intensificou. Nos anos 90, vimos a famosa disputa entre a Sega e a Nintendo. Títulos icônicos como </a:t>
            </a:r>
            <a:r>
              <a:rPr lang="pt-BR" sz="2400" b="1" dirty="0"/>
              <a:t>"</a:t>
            </a:r>
            <a:r>
              <a:rPr lang="pt-BR" sz="2400" b="1" dirty="0" err="1"/>
              <a:t>Sonic</a:t>
            </a:r>
            <a:r>
              <a:rPr lang="pt-BR" sz="2400" b="1" dirty="0"/>
              <a:t> </a:t>
            </a:r>
            <a:r>
              <a:rPr lang="pt-BR" sz="2400" b="1" dirty="0" err="1"/>
              <a:t>the</a:t>
            </a:r>
            <a:r>
              <a:rPr lang="pt-BR" sz="2400" b="1" dirty="0"/>
              <a:t> </a:t>
            </a:r>
            <a:r>
              <a:rPr lang="pt-BR" sz="2400" b="1" dirty="0" err="1"/>
              <a:t>Hedgehog</a:t>
            </a:r>
            <a:r>
              <a:rPr lang="pt-BR" sz="2400" b="1" dirty="0"/>
              <a:t>"</a:t>
            </a:r>
            <a:r>
              <a:rPr lang="pt-BR" sz="2400" dirty="0"/>
              <a:t> e </a:t>
            </a:r>
            <a:r>
              <a:rPr lang="pt-BR" sz="2400" b="1" dirty="0"/>
              <a:t>"</a:t>
            </a:r>
            <a:r>
              <a:rPr lang="pt-BR" sz="2400" b="1" dirty="0" err="1"/>
              <a:t>Donkey</a:t>
            </a:r>
            <a:r>
              <a:rPr lang="pt-BR" sz="2400" b="1" dirty="0"/>
              <a:t> Kong Country"</a:t>
            </a:r>
            <a:r>
              <a:rPr lang="pt-BR" sz="2400" dirty="0"/>
              <a:t> criaram uma verdadeira batalha pela atenção dos jogadores. Essa rivalidade impulsionou avanços tecnológicos e elevou o padrão dos jogos.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60" y="4830363"/>
            <a:ext cx="4290722" cy="32139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90" y="8421461"/>
            <a:ext cx="4367627" cy="3057339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A História dos Videogames</a:t>
            </a:r>
            <a:endParaRPr lang="pt-BR" sz="1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3407-CDAF-4ECA-8521-98FA9232F0B6}" type="slidenum">
              <a:rPr lang="pt-BR" sz="1600" smtClean="0"/>
              <a:t>9</a:t>
            </a:fld>
            <a:endParaRPr lang="pt-BR" sz="1600" dirty="0"/>
          </a:p>
        </p:txBody>
      </p:sp>
      <p:sp>
        <p:nvSpPr>
          <p:cNvPr id="10" name="Retângulo_componete"/>
          <p:cNvSpPr/>
          <p:nvPr/>
        </p:nvSpPr>
        <p:spPr>
          <a:xfrm rot="5400000">
            <a:off x="-130413" y="591699"/>
            <a:ext cx="1584000" cy="396000"/>
          </a:xfrm>
          <a:prstGeom prst="homePlate">
            <a:avLst/>
          </a:prstGeom>
          <a:gradFill flip="none" rotWithShape="1">
            <a:gsLst>
              <a:gs pos="0">
                <a:srgbClr val="FFAD65"/>
              </a:gs>
              <a:gs pos="54000">
                <a:srgbClr val="FF9644"/>
              </a:gs>
              <a:gs pos="26000">
                <a:srgbClr val="FFAD65"/>
              </a:gs>
              <a:gs pos="100000">
                <a:srgbClr val="FF66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5377</TotalTime>
  <Words>672</Words>
  <Application>Microsoft Office PowerPoint</Application>
  <PresentationFormat>Papel A3 (297x420 mm)</PresentationFormat>
  <Paragraphs>66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8BIT WONDER</vt:lpstr>
      <vt:lpstr>Arial</vt:lpstr>
      <vt:lpstr>Calibri</vt:lpstr>
      <vt:lpstr>Calibri Light</vt:lpstr>
      <vt:lpstr>Impact</vt:lpstr>
      <vt:lpstr>Showcard Gothic</vt:lpstr>
      <vt:lpstr>Tema do Office</vt:lpstr>
      <vt:lpstr>Apresentação do PowerPoint</vt:lpstr>
      <vt:lpstr>INTRODUÇÃO</vt:lpstr>
      <vt:lpstr>Apresentação do PowerPoint</vt:lpstr>
      <vt:lpstr>O NASCIMENTO DOS VIDEOGAMES</vt:lpstr>
      <vt:lpstr>Apresentação do PowerPoint</vt:lpstr>
      <vt:lpstr>A ERA DOS 8-BITS</vt:lpstr>
      <vt:lpstr>Apresentação do PowerPoint</vt:lpstr>
      <vt:lpstr>A GUERRA DOS CONSOLES</vt:lpstr>
      <vt:lpstr>Apresentação do PowerPoint</vt:lpstr>
      <vt:lpstr>A REVOLUÇÃO 3D</vt:lpstr>
      <vt:lpstr>Apresentação do PowerPoint</vt:lpstr>
      <vt:lpstr>A ERA ONLINE E O FUTURO DOS GAMES</vt:lpstr>
      <vt:lpstr>Apresentação do PowerPoint</vt:lpstr>
      <vt:lpstr>CONCLUSÕES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84</cp:revision>
  <dcterms:created xsi:type="dcterms:W3CDTF">2025-01-23T21:32:27Z</dcterms:created>
  <dcterms:modified xsi:type="dcterms:W3CDTF">2025-01-28T03:37:39Z</dcterms:modified>
</cp:coreProperties>
</file>