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4" r:id="rId2"/>
    <p:sldId id="258" r:id="rId3"/>
    <p:sldId id="264" r:id="rId4"/>
    <p:sldId id="276" r:id="rId5"/>
    <p:sldId id="266" r:id="rId6"/>
    <p:sldId id="277" r:id="rId7"/>
    <p:sldId id="267" r:id="rId8"/>
    <p:sldId id="271" r:id="rId9"/>
    <p:sldId id="280" r:id="rId10"/>
    <p:sldId id="278" r:id="rId11"/>
    <p:sldId id="279" r:id="rId12"/>
    <p:sldId id="262" r:id="rId13"/>
    <p:sldId id="281" r:id="rId14"/>
    <p:sldId id="282" r:id="rId15"/>
    <p:sldId id="284" r:id="rId16"/>
    <p:sldId id="283" r:id="rId17"/>
    <p:sldId id="273" r:id="rId18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2">
          <p15:clr>
            <a:srgbClr val="A4A3A4"/>
          </p15:clr>
        </p15:guide>
        <p15:guide id="2" orient="horz" pos="4292">
          <p15:clr>
            <a:srgbClr val="A4A3A4"/>
          </p15:clr>
        </p15:guide>
        <p15:guide id="3" orient="horz" pos="3339">
          <p15:clr>
            <a:srgbClr val="A4A3A4"/>
          </p15:clr>
        </p15:guide>
        <p15:guide id="4" orient="horz" pos="2614">
          <p15:clr>
            <a:srgbClr val="A4A3A4"/>
          </p15:clr>
        </p15:guide>
        <p15:guide id="5" orient="horz" pos="1933">
          <p15:clr>
            <a:srgbClr val="A4A3A4"/>
          </p15:clr>
        </p15:guide>
        <p15:guide id="6" pos="2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0072A9"/>
    <a:srgbClr val="A6A6A6"/>
    <a:srgbClr val="044875"/>
    <a:srgbClr val="D6E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48"/>
      </p:cViewPr>
      <p:guideLst>
        <p:guide orient="horz" pos="142"/>
        <p:guide orient="horz" pos="4292"/>
        <p:guide orient="horz" pos="3339"/>
        <p:guide orient="horz" pos="2614"/>
        <p:guide orient="horz" pos="1933"/>
        <p:guide pos="2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06A5BD-8BA7-4900-AB15-0D3ECCC954E6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642B7-71B7-4C3E-9855-0D0DE388A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884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7152D-2B1E-4128-A08F-2813960AF86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6037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7152D-2B1E-4128-A08F-2813960AF86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751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7152D-2B1E-4128-A08F-2813960AF86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3628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7152D-2B1E-4128-A08F-2813960AF86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810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7152D-2B1E-4128-A08F-2813960AF86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918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7152D-2B1E-4128-A08F-2813960AF86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12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7152D-2B1E-4128-A08F-2813960AF86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437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7152D-2B1E-4128-A08F-2813960AF86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177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7152D-2B1E-4128-A08F-2813960AF86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675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7152D-2B1E-4128-A08F-2813960AF86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683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7152D-2B1E-4128-A08F-2813960AF86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637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7152D-2B1E-4128-A08F-2813960AF86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39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86F7A-4C13-4512-9546-7A2E13DD49E4}" type="datetimeFigureOut">
              <a:rPr lang="zh-CN" altLang="en-US"/>
              <a:pPr>
                <a:defRPr/>
              </a:pPr>
              <a:t>2020/9/9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D5BE2B-728A-4539-B86A-F2CEE53DE51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84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52424-72F4-440E-8E03-587598E5B119}" type="datetimeFigureOut">
              <a:rPr lang="zh-CN" altLang="en-US"/>
              <a:pPr>
                <a:defRPr/>
              </a:pPr>
              <a:t>2020/9/9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DF9EC1-C088-4DAC-AB69-D10F40584BD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54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EF9C9-4C84-4072-AFAA-D241A8D58A51}" type="datetimeFigureOut">
              <a:rPr lang="zh-CN" altLang="en-US"/>
              <a:pPr>
                <a:defRPr/>
              </a:pPr>
              <a:t>2020/9/9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0597D9-2D04-4C83-915B-79D3B5D496F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161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8C279-DE8B-468B-BC28-587297351CC5}" type="datetimeFigureOut">
              <a:rPr lang="zh-CN" altLang="en-US"/>
              <a:pPr>
                <a:defRPr/>
              </a:pPr>
              <a:t>2020/9/9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58769B-FD91-4354-84DF-C542D236D27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16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49DB7B-3909-433D-9621-020AC3631DB6}" type="datetimeFigureOut">
              <a:rPr lang="zh-CN" altLang="en-US"/>
              <a:pPr>
                <a:defRPr/>
              </a:pPr>
              <a:t>2020/9/9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02487E-DA75-40AD-AFB9-B7E66780091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427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891DE-9EFB-436C-8098-DA346D61F734}" type="datetimeFigureOut">
              <a:rPr lang="zh-CN" altLang="en-US"/>
              <a:pPr>
                <a:defRPr/>
              </a:pPr>
              <a:t>2020/9/9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019AB3-A56A-40DC-B315-4C9AF1D9AEF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991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8A4FD-48AA-4EB3-ADAB-90805DF574A9}" type="datetimeFigureOut">
              <a:rPr lang="zh-CN" altLang="en-US"/>
              <a:pPr>
                <a:defRPr/>
              </a:pPr>
              <a:t>2020/9/9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19823B-989B-4FE0-A31C-A45838B716C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6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83F5B-15CF-41AD-AAF7-C365C83FF08D}" type="datetimeFigureOut">
              <a:rPr lang="zh-CN" altLang="en-US"/>
              <a:pPr>
                <a:defRPr/>
              </a:pPr>
              <a:t>2020/9/9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7C2566-FD93-41C5-8007-9C6D9D8DF8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012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8473D-2D84-413D-97BD-015ADE628A5A}" type="datetimeFigureOut">
              <a:rPr lang="zh-CN" altLang="en-US"/>
              <a:pPr>
                <a:defRPr/>
              </a:pPr>
              <a:t>2020/9/9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55DC8D-C4F0-4F0D-B826-92573808DA5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61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A7D9F-B4F6-4B7D-8D30-9FDE43AA2DD2}" type="datetimeFigureOut">
              <a:rPr lang="zh-CN" altLang="en-US"/>
              <a:pPr>
                <a:defRPr/>
              </a:pPr>
              <a:t>2020/9/9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B07F97-2FC2-4714-850C-6700199D619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225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AE2CA6-8D79-400E-AD1E-56E3E0DA2BAA}" type="datetimeFigureOut">
              <a:rPr lang="zh-CN" altLang="en-US"/>
              <a:pPr>
                <a:defRPr/>
              </a:pPr>
              <a:t>2020/9/9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D9D1E1-5454-45C3-93DA-86C3DA9ECB4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925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83BA994-DBC0-4389-9AC3-50B67B3923E1}" type="datetimeFigureOut">
              <a:rPr lang="zh-CN" altLang="en-US"/>
              <a:pPr>
                <a:defRPr/>
              </a:pPr>
              <a:t>2020/9/9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DA430D88-0AE5-4EDA-BDD3-1B97B5FCD56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992313" y="2528888"/>
            <a:ext cx="81708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spc="300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智能音乐助手</a:t>
            </a:r>
          </a:p>
        </p:txBody>
      </p:sp>
      <p:grpSp>
        <p:nvGrpSpPr>
          <p:cNvPr id="59" name="组合 58"/>
          <p:cNvGrpSpPr>
            <a:grpSpLocks/>
          </p:cNvGrpSpPr>
          <p:nvPr/>
        </p:nvGrpSpPr>
        <p:grpSpPr bwMode="auto">
          <a:xfrm>
            <a:off x="4154488" y="3452813"/>
            <a:ext cx="3846512" cy="361950"/>
            <a:chOff x="4154888" y="3453573"/>
            <a:chExt cx="3846874" cy="361046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4154888" y="3453573"/>
              <a:ext cx="3846874" cy="0"/>
            </a:xfrm>
            <a:prstGeom prst="line">
              <a:avLst/>
            </a:prstGeom>
            <a:ln w="25400">
              <a:solidFill>
                <a:srgbClr val="0448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等腰三角形 27"/>
            <p:cNvSpPr/>
            <p:nvPr/>
          </p:nvSpPr>
          <p:spPr>
            <a:xfrm flipV="1">
              <a:off x="5872725" y="3459907"/>
              <a:ext cx="411201" cy="354712"/>
            </a:xfrm>
            <a:prstGeom prst="triangle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7044824" y="5665788"/>
            <a:ext cx="45217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800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小组成员：冯韵菱、张靖鸿、许宏涛</a:t>
            </a:r>
          </a:p>
        </p:txBody>
      </p:sp>
      <p:sp>
        <p:nvSpPr>
          <p:cNvPr id="27" name="文本框 26"/>
          <p:cNvSpPr txBox="1">
            <a:spLocks noChangeArrowheads="1"/>
          </p:cNvSpPr>
          <p:nvPr/>
        </p:nvSpPr>
        <p:spPr bwMode="auto">
          <a:xfrm>
            <a:off x="581818" y="5008562"/>
            <a:ext cx="42729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时间：</a:t>
            </a:r>
            <a:r>
              <a:rPr lang="en-US" altLang="zh-CN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2020</a:t>
            </a:r>
            <a:r>
              <a:rPr lang="zh-CN" altLang="en-US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日</a:t>
            </a:r>
          </a:p>
        </p:txBody>
      </p:sp>
      <p:sp>
        <p:nvSpPr>
          <p:cNvPr id="9" name="矩形 8"/>
          <p:cNvSpPr/>
          <p:nvPr/>
        </p:nvSpPr>
        <p:spPr>
          <a:xfrm>
            <a:off x="1600200" y="2257425"/>
            <a:ext cx="8956675" cy="2382838"/>
          </a:xfrm>
          <a:prstGeom prst="rect">
            <a:avLst/>
          </a:prstGeom>
          <a:noFill/>
          <a:ln w="25400">
            <a:solidFill>
              <a:srgbClr val="0448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3" name="组合 42"/>
          <p:cNvGrpSpPr>
            <a:grpSpLocks/>
          </p:cNvGrpSpPr>
          <p:nvPr/>
        </p:nvGrpSpPr>
        <p:grpSpPr bwMode="auto">
          <a:xfrm>
            <a:off x="10290175" y="4325938"/>
            <a:ext cx="1109663" cy="1130300"/>
            <a:chOff x="2666985" y="682103"/>
            <a:chExt cx="1109138" cy="1131217"/>
          </a:xfrm>
        </p:grpSpPr>
        <p:sp>
          <p:nvSpPr>
            <p:cNvPr id="40" name="矩形 39"/>
            <p:cNvSpPr/>
            <p:nvPr/>
          </p:nvSpPr>
          <p:spPr>
            <a:xfrm>
              <a:off x="2841527" y="858458"/>
              <a:ext cx="769574" cy="768973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2666985" y="682103"/>
              <a:ext cx="558536" cy="55925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3217587" y="1254067"/>
              <a:ext cx="558536" cy="55925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4" name="组合 43"/>
          <p:cNvGrpSpPr>
            <a:grpSpLocks/>
          </p:cNvGrpSpPr>
          <p:nvPr/>
        </p:nvGrpSpPr>
        <p:grpSpPr bwMode="auto">
          <a:xfrm>
            <a:off x="792163" y="1462088"/>
            <a:ext cx="1109662" cy="1131887"/>
            <a:chOff x="2666985" y="682103"/>
            <a:chExt cx="1109138" cy="1131217"/>
          </a:xfrm>
        </p:grpSpPr>
        <p:sp>
          <p:nvSpPr>
            <p:cNvPr id="45" name="矩形 44"/>
            <p:cNvSpPr/>
            <p:nvPr/>
          </p:nvSpPr>
          <p:spPr>
            <a:xfrm>
              <a:off x="2841528" y="858211"/>
              <a:ext cx="769573" cy="769482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2666985" y="682103"/>
              <a:ext cx="558536" cy="55846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3217587" y="1254851"/>
              <a:ext cx="558536" cy="55846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49" name="矩形 48"/>
          <p:cNvSpPr/>
          <p:nvPr/>
        </p:nvSpPr>
        <p:spPr>
          <a:xfrm>
            <a:off x="0" y="-12700"/>
            <a:ext cx="12192000" cy="373063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11566525" y="6523038"/>
            <a:ext cx="625475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0" y="6523038"/>
            <a:ext cx="10439400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094724" y="1908154"/>
            <a:ext cx="5967202" cy="584775"/>
          </a:xfrm>
          <a:prstGeom prst="rect">
            <a:avLst/>
          </a:prstGeom>
          <a:blipFill dpi="0" rotWithShape="1">
            <a:blip r:embed="rId2"/>
            <a:srcRect/>
            <a:stretch>
              <a:fillRect t="-45000"/>
            </a:stretch>
          </a:blipFill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>
              <a:solidFill>
                <a:srgbClr val="044875"/>
              </a:solidFill>
              <a:latin typeface="+mj-lt"/>
              <a:ea typeface="+mn-ea"/>
            </a:endParaRP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08214" y="750303"/>
            <a:ext cx="5763116" cy="769441"/>
          </a:xfrm>
          <a:prstGeom prst="rect">
            <a:avLst/>
          </a:prstGeom>
        </p:spPr>
        <p:txBody>
          <a:bodyPr vert="horz" wrap="none">
            <a:spAutoFit/>
          </a:bodyPr>
          <a:lstStyle/>
          <a:p>
            <a:pPr algn="ctr" eaLnBrk="1" hangingPunct="1"/>
            <a:r>
              <a:rPr lang="en-US" altLang="zh-CN" sz="432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6.</a:t>
            </a:r>
            <a:r>
              <a:rPr lang="zh-CN" alt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研究项目可行性分析</a:t>
            </a:r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5884731" y="2608888"/>
            <a:ext cx="440056" cy="441960"/>
          </a:xfrm>
          <a:custGeom>
            <a:avLst/>
            <a:gdLst>
              <a:gd name="T0" fmla="*/ 721 w 1441"/>
              <a:gd name="T1" fmla="*/ 0 h 1441"/>
              <a:gd name="T2" fmla="*/ 1441 w 1441"/>
              <a:gd name="T3" fmla="*/ 721 h 1441"/>
              <a:gd name="T4" fmla="*/ 721 w 1441"/>
              <a:gd name="T5" fmla="*/ 1441 h 1441"/>
              <a:gd name="T6" fmla="*/ 0 w 1441"/>
              <a:gd name="T7" fmla="*/ 721 h 1441"/>
              <a:gd name="T8" fmla="*/ 721 w 1441"/>
              <a:gd name="T9" fmla="*/ 0 h 1441"/>
              <a:gd name="T10" fmla="*/ 721 w 1441"/>
              <a:gd name="T11" fmla="*/ 186 h 1441"/>
              <a:gd name="T12" fmla="*/ 1255 w 1441"/>
              <a:gd name="T13" fmla="*/ 721 h 1441"/>
              <a:gd name="T14" fmla="*/ 721 w 1441"/>
              <a:gd name="T15" fmla="*/ 1255 h 1441"/>
              <a:gd name="T16" fmla="*/ 186 w 1441"/>
              <a:gd name="T17" fmla="*/ 721 h 1441"/>
              <a:gd name="T18" fmla="*/ 721 w 1441"/>
              <a:gd name="T19" fmla="*/ 186 h 1441"/>
              <a:gd name="T20" fmla="*/ 305 w 1441"/>
              <a:gd name="T21" fmla="*/ 928 h 1441"/>
              <a:gd name="T22" fmla="*/ 751 w 1441"/>
              <a:gd name="T23" fmla="*/ 928 h 1441"/>
              <a:gd name="T24" fmla="*/ 751 w 1441"/>
              <a:gd name="T25" fmla="*/ 1135 h 1441"/>
              <a:gd name="T26" fmla="*/ 1197 w 1441"/>
              <a:gd name="T27" fmla="*/ 721 h 1441"/>
              <a:gd name="T28" fmla="*/ 751 w 1441"/>
              <a:gd name="T29" fmla="*/ 306 h 1441"/>
              <a:gd name="T30" fmla="*/ 751 w 1441"/>
              <a:gd name="T31" fmla="*/ 513 h 1441"/>
              <a:gd name="T32" fmla="*/ 305 w 1441"/>
              <a:gd name="T33" fmla="*/ 513 h 1441"/>
              <a:gd name="T34" fmla="*/ 305 w 1441"/>
              <a:gd name="T35" fmla="*/ 928 h 1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41" h="1441">
                <a:moveTo>
                  <a:pt x="721" y="0"/>
                </a:moveTo>
                <a:cubicBezTo>
                  <a:pt x="1119" y="0"/>
                  <a:pt x="1441" y="323"/>
                  <a:pt x="1441" y="721"/>
                </a:cubicBezTo>
                <a:cubicBezTo>
                  <a:pt x="1441" y="1119"/>
                  <a:pt x="1119" y="1441"/>
                  <a:pt x="721" y="1441"/>
                </a:cubicBezTo>
                <a:cubicBezTo>
                  <a:pt x="323" y="1441"/>
                  <a:pt x="0" y="1119"/>
                  <a:pt x="0" y="721"/>
                </a:cubicBezTo>
                <a:cubicBezTo>
                  <a:pt x="0" y="323"/>
                  <a:pt x="323" y="0"/>
                  <a:pt x="721" y="0"/>
                </a:cubicBezTo>
                <a:close/>
                <a:moveTo>
                  <a:pt x="721" y="186"/>
                </a:moveTo>
                <a:cubicBezTo>
                  <a:pt x="1016" y="186"/>
                  <a:pt x="1255" y="426"/>
                  <a:pt x="1255" y="721"/>
                </a:cubicBezTo>
                <a:cubicBezTo>
                  <a:pt x="1255" y="1016"/>
                  <a:pt x="1016" y="1255"/>
                  <a:pt x="721" y="1255"/>
                </a:cubicBezTo>
                <a:cubicBezTo>
                  <a:pt x="426" y="1255"/>
                  <a:pt x="186" y="1016"/>
                  <a:pt x="186" y="721"/>
                </a:cubicBezTo>
                <a:cubicBezTo>
                  <a:pt x="186" y="426"/>
                  <a:pt x="426" y="186"/>
                  <a:pt x="721" y="186"/>
                </a:cubicBezTo>
                <a:close/>
                <a:moveTo>
                  <a:pt x="305" y="928"/>
                </a:moveTo>
                <a:lnTo>
                  <a:pt x="751" y="928"/>
                </a:lnTo>
                <a:lnTo>
                  <a:pt x="751" y="1135"/>
                </a:lnTo>
                <a:lnTo>
                  <a:pt x="1197" y="721"/>
                </a:lnTo>
                <a:lnTo>
                  <a:pt x="751" y="306"/>
                </a:lnTo>
                <a:lnTo>
                  <a:pt x="751" y="513"/>
                </a:lnTo>
                <a:lnTo>
                  <a:pt x="305" y="513"/>
                </a:lnTo>
                <a:lnTo>
                  <a:pt x="305" y="928"/>
                </a:lnTo>
                <a:close/>
              </a:path>
            </a:pathLst>
          </a:cu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489597" y="2547135"/>
            <a:ext cx="2028119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8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技术可行性</a:t>
            </a:r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5884731" y="3377689"/>
            <a:ext cx="440056" cy="441960"/>
          </a:xfrm>
          <a:custGeom>
            <a:avLst/>
            <a:gdLst>
              <a:gd name="T0" fmla="*/ 721 w 1441"/>
              <a:gd name="T1" fmla="*/ 0 h 1441"/>
              <a:gd name="T2" fmla="*/ 1441 w 1441"/>
              <a:gd name="T3" fmla="*/ 721 h 1441"/>
              <a:gd name="T4" fmla="*/ 721 w 1441"/>
              <a:gd name="T5" fmla="*/ 1441 h 1441"/>
              <a:gd name="T6" fmla="*/ 0 w 1441"/>
              <a:gd name="T7" fmla="*/ 721 h 1441"/>
              <a:gd name="T8" fmla="*/ 721 w 1441"/>
              <a:gd name="T9" fmla="*/ 0 h 1441"/>
              <a:gd name="T10" fmla="*/ 721 w 1441"/>
              <a:gd name="T11" fmla="*/ 186 h 1441"/>
              <a:gd name="T12" fmla="*/ 1255 w 1441"/>
              <a:gd name="T13" fmla="*/ 721 h 1441"/>
              <a:gd name="T14" fmla="*/ 721 w 1441"/>
              <a:gd name="T15" fmla="*/ 1255 h 1441"/>
              <a:gd name="T16" fmla="*/ 186 w 1441"/>
              <a:gd name="T17" fmla="*/ 721 h 1441"/>
              <a:gd name="T18" fmla="*/ 721 w 1441"/>
              <a:gd name="T19" fmla="*/ 186 h 1441"/>
              <a:gd name="T20" fmla="*/ 305 w 1441"/>
              <a:gd name="T21" fmla="*/ 928 h 1441"/>
              <a:gd name="T22" fmla="*/ 751 w 1441"/>
              <a:gd name="T23" fmla="*/ 928 h 1441"/>
              <a:gd name="T24" fmla="*/ 751 w 1441"/>
              <a:gd name="T25" fmla="*/ 1135 h 1441"/>
              <a:gd name="T26" fmla="*/ 1197 w 1441"/>
              <a:gd name="T27" fmla="*/ 721 h 1441"/>
              <a:gd name="T28" fmla="*/ 751 w 1441"/>
              <a:gd name="T29" fmla="*/ 306 h 1441"/>
              <a:gd name="T30" fmla="*/ 751 w 1441"/>
              <a:gd name="T31" fmla="*/ 513 h 1441"/>
              <a:gd name="T32" fmla="*/ 305 w 1441"/>
              <a:gd name="T33" fmla="*/ 513 h 1441"/>
              <a:gd name="T34" fmla="*/ 305 w 1441"/>
              <a:gd name="T35" fmla="*/ 928 h 1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41" h="1441">
                <a:moveTo>
                  <a:pt x="721" y="0"/>
                </a:moveTo>
                <a:cubicBezTo>
                  <a:pt x="1119" y="0"/>
                  <a:pt x="1441" y="323"/>
                  <a:pt x="1441" y="721"/>
                </a:cubicBezTo>
                <a:cubicBezTo>
                  <a:pt x="1441" y="1119"/>
                  <a:pt x="1119" y="1441"/>
                  <a:pt x="721" y="1441"/>
                </a:cubicBezTo>
                <a:cubicBezTo>
                  <a:pt x="323" y="1441"/>
                  <a:pt x="0" y="1119"/>
                  <a:pt x="0" y="721"/>
                </a:cubicBezTo>
                <a:cubicBezTo>
                  <a:pt x="0" y="323"/>
                  <a:pt x="323" y="0"/>
                  <a:pt x="721" y="0"/>
                </a:cubicBezTo>
                <a:close/>
                <a:moveTo>
                  <a:pt x="721" y="186"/>
                </a:moveTo>
                <a:cubicBezTo>
                  <a:pt x="1016" y="186"/>
                  <a:pt x="1255" y="426"/>
                  <a:pt x="1255" y="721"/>
                </a:cubicBezTo>
                <a:cubicBezTo>
                  <a:pt x="1255" y="1016"/>
                  <a:pt x="1016" y="1255"/>
                  <a:pt x="721" y="1255"/>
                </a:cubicBezTo>
                <a:cubicBezTo>
                  <a:pt x="426" y="1255"/>
                  <a:pt x="186" y="1016"/>
                  <a:pt x="186" y="721"/>
                </a:cubicBezTo>
                <a:cubicBezTo>
                  <a:pt x="186" y="426"/>
                  <a:pt x="426" y="186"/>
                  <a:pt x="721" y="186"/>
                </a:cubicBezTo>
                <a:close/>
                <a:moveTo>
                  <a:pt x="305" y="928"/>
                </a:moveTo>
                <a:lnTo>
                  <a:pt x="751" y="928"/>
                </a:lnTo>
                <a:lnTo>
                  <a:pt x="751" y="1135"/>
                </a:lnTo>
                <a:lnTo>
                  <a:pt x="1197" y="721"/>
                </a:lnTo>
                <a:lnTo>
                  <a:pt x="751" y="306"/>
                </a:lnTo>
                <a:lnTo>
                  <a:pt x="751" y="513"/>
                </a:lnTo>
                <a:lnTo>
                  <a:pt x="305" y="513"/>
                </a:lnTo>
                <a:lnTo>
                  <a:pt x="305" y="928"/>
                </a:lnTo>
                <a:close/>
              </a:path>
            </a:pathLst>
          </a:cu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489597" y="3315937"/>
            <a:ext cx="2765501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8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研究方案可行性</a:t>
            </a:r>
          </a:p>
        </p:txBody>
      </p:sp>
      <p:sp>
        <p:nvSpPr>
          <p:cNvPr id="10" name="矩形 9"/>
          <p:cNvSpPr/>
          <p:nvPr/>
        </p:nvSpPr>
        <p:spPr>
          <a:xfrm>
            <a:off x="6489598" y="4084738"/>
            <a:ext cx="184731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88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Freeform 8"/>
          <p:cNvSpPr>
            <a:spLocks noEditPoints="1"/>
          </p:cNvSpPr>
          <p:nvPr/>
        </p:nvSpPr>
        <p:spPr bwMode="auto">
          <a:xfrm>
            <a:off x="2207568" y="2214505"/>
            <a:ext cx="2764154" cy="2769870"/>
          </a:xfrm>
          <a:custGeom>
            <a:avLst/>
            <a:gdLst>
              <a:gd name="T0" fmla="*/ 2192287 w 3543"/>
              <a:gd name="T1" fmla="*/ 1154113 h 3544"/>
              <a:gd name="T2" fmla="*/ 111175 w 3543"/>
              <a:gd name="T3" fmla="*/ 1154113 h 3544"/>
              <a:gd name="T4" fmla="*/ 1152056 w 3543"/>
              <a:gd name="T5" fmla="*/ 0 h 3544"/>
              <a:gd name="T6" fmla="*/ 1152056 w 3543"/>
              <a:gd name="T7" fmla="*/ 2308225 h 3544"/>
              <a:gd name="T8" fmla="*/ 1152056 w 3543"/>
              <a:gd name="T9" fmla="*/ 0 h 3544"/>
              <a:gd name="T10" fmla="*/ 667048 w 3543"/>
              <a:gd name="T11" fmla="*/ 636325 h 3544"/>
              <a:gd name="T12" fmla="*/ 667048 w 3543"/>
              <a:gd name="T13" fmla="*/ 1229664 h 3544"/>
              <a:gd name="T14" fmla="*/ 1258680 w 3543"/>
              <a:gd name="T15" fmla="*/ 1229664 h 3544"/>
              <a:gd name="T16" fmla="*/ 962864 w 3543"/>
              <a:gd name="T17" fmla="*/ 513228 h 3544"/>
              <a:gd name="T18" fmla="*/ 598783 w 3543"/>
              <a:gd name="T19" fmla="*/ 1297400 h 3544"/>
              <a:gd name="T20" fmla="*/ 598783 w 3543"/>
              <a:gd name="T21" fmla="*/ 568589 h 3544"/>
              <a:gd name="T22" fmla="*/ 1326945 w 3543"/>
              <a:gd name="T23" fmla="*/ 568589 h 3544"/>
              <a:gd name="T24" fmla="*/ 962864 w 3543"/>
              <a:gd name="T25" fmla="*/ 1448502 h 3544"/>
              <a:gd name="T26" fmla="*/ 1409513 w 3543"/>
              <a:gd name="T27" fmla="*/ 1298051 h 3544"/>
              <a:gd name="T28" fmla="*/ 1261930 w 3543"/>
              <a:gd name="T29" fmla="*/ 1380115 h 3544"/>
              <a:gd name="T30" fmla="*/ 1258680 w 3543"/>
              <a:gd name="T31" fmla="*/ 1311728 h 3544"/>
              <a:gd name="T32" fmla="*/ 1406263 w 3543"/>
              <a:gd name="T33" fmla="*/ 1229664 h 3544"/>
              <a:gd name="T34" fmla="*/ 1516137 w 3543"/>
              <a:gd name="T35" fmla="*/ 1371648 h 3544"/>
              <a:gd name="T36" fmla="*/ 1401061 w 3543"/>
              <a:gd name="T37" fmla="*/ 1486929 h 3544"/>
              <a:gd name="T38" fmla="*/ 1516137 w 3543"/>
              <a:gd name="T39" fmla="*/ 1371648 h 3544"/>
              <a:gd name="T40" fmla="*/ 1837959 w 3543"/>
              <a:gd name="T41" fmla="*/ 1743544 h 3544"/>
              <a:gd name="T42" fmla="*/ 1709230 w 3543"/>
              <a:gd name="T43" fmla="*/ 1812582 h 3544"/>
              <a:gd name="T44" fmla="*/ 1515487 w 3543"/>
              <a:gd name="T45" fmla="*/ 1552711 h 3544"/>
              <a:gd name="T46" fmla="*/ 1643565 w 3543"/>
              <a:gd name="T47" fmla="*/ 1483673 h 3544"/>
              <a:gd name="T48" fmla="*/ 962864 w 3543"/>
              <a:gd name="T49" fmla="*/ 623950 h 3544"/>
              <a:gd name="T50" fmla="*/ 654045 w 3543"/>
              <a:gd name="T51" fmla="*/ 933320 h 3544"/>
              <a:gd name="T52" fmla="*/ 962864 w 3543"/>
              <a:gd name="T53" fmla="*/ 1242039 h 3544"/>
              <a:gd name="T54" fmla="*/ 1181313 w 3543"/>
              <a:gd name="T55" fmla="*/ 714482 h 3544"/>
              <a:gd name="T56" fmla="*/ 962864 w 3543"/>
              <a:gd name="T57" fmla="*/ 1306518 h 3544"/>
              <a:gd name="T58" fmla="*/ 590331 w 3543"/>
              <a:gd name="T59" fmla="*/ 933320 h 3544"/>
              <a:gd name="T60" fmla="*/ 962864 w 3543"/>
              <a:gd name="T61" fmla="*/ 559471 h 3544"/>
              <a:gd name="T62" fmla="*/ 1226173 w 3543"/>
              <a:gd name="T63" fmla="*/ 1197099 h 3544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3543" h="3544">
                <a:moveTo>
                  <a:pt x="1772" y="172"/>
                </a:moveTo>
                <a:cubicBezTo>
                  <a:pt x="2655" y="172"/>
                  <a:pt x="3372" y="888"/>
                  <a:pt x="3372" y="1772"/>
                </a:cubicBezTo>
                <a:cubicBezTo>
                  <a:pt x="3372" y="2655"/>
                  <a:pt x="2655" y="3372"/>
                  <a:pt x="1772" y="3372"/>
                </a:cubicBezTo>
                <a:cubicBezTo>
                  <a:pt x="888" y="3372"/>
                  <a:pt x="171" y="2655"/>
                  <a:pt x="171" y="1772"/>
                </a:cubicBezTo>
                <a:cubicBezTo>
                  <a:pt x="171" y="888"/>
                  <a:pt x="888" y="172"/>
                  <a:pt x="1772" y="172"/>
                </a:cubicBezTo>
                <a:close/>
                <a:moveTo>
                  <a:pt x="1772" y="0"/>
                </a:moveTo>
                <a:cubicBezTo>
                  <a:pt x="2750" y="0"/>
                  <a:pt x="3543" y="793"/>
                  <a:pt x="3543" y="1772"/>
                </a:cubicBezTo>
                <a:cubicBezTo>
                  <a:pt x="3543" y="2750"/>
                  <a:pt x="2750" y="3544"/>
                  <a:pt x="1772" y="3544"/>
                </a:cubicBezTo>
                <a:cubicBezTo>
                  <a:pt x="793" y="3544"/>
                  <a:pt x="0" y="2750"/>
                  <a:pt x="0" y="1772"/>
                </a:cubicBezTo>
                <a:cubicBezTo>
                  <a:pt x="0" y="793"/>
                  <a:pt x="793" y="0"/>
                  <a:pt x="1772" y="0"/>
                </a:cubicBezTo>
                <a:close/>
                <a:moveTo>
                  <a:pt x="1481" y="788"/>
                </a:moveTo>
                <a:cubicBezTo>
                  <a:pt x="1309" y="788"/>
                  <a:pt x="1147" y="855"/>
                  <a:pt x="1026" y="977"/>
                </a:cubicBezTo>
                <a:cubicBezTo>
                  <a:pt x="904" y="1099"/>
                  <a:pt x="837" y="1260"/>
                  <a:pt x="837" y="1433"/>
                </a:cubicBezTo>
                <a:cubicBezTo>
                  <a:pt x="837" y="1605"/>
                  <a:pt x="904" y="1766"/>
                  <a:pt x="1026" y="1888"/>
                </a:cubicBezTo>
                <a:cubicBezTo>
                  <a:pt x="1147" y="2010"/>
                  <a:pt x="1309" y="2077"/>
                  <a:pt x="1481" y="2077"/>
                </a:cubicBezTo>
                <a:cubicBezTo>
                  <a:pt x="1653" y="2077"/>
                  <a:pt x="1815" y="2010"/>
                  <a:pt x="1936" y="1888"/>
                </a:cubicBezTo>
                <a:cubicBezTo>
                  <a:pt x="2188" y="1637"/>
                  <a:pt x="2188" y="1228"/>
                  <a:pt x="1936" y="977"/>
                </a:cubicBezTo>
                <a:cubicBezTo>
                  <a:pt x="1815" y="855"/>
                  <a:pt x="1653" y="788"/>
                  <a:pt x="1481" y="788"/>
                </a:cubicBezTo>
                <a:close/>
                <a:moveTo>
                  <a:pt x="1481" y="2224"/>
                </a:moveTo>
                <a:cubicBezTo>
                  <a:pt x="1270" y="2224"/>
                  <a:pt x="1071" y="2142"/>
                  <a:pt x="921" y="1992"/>
                </a:cubicBezTo>
                <a:cubicBezTo>
                  <a:pt x="772" y="1843"/>
                  <a:pt x="690" y="1644"/>
                  <a:pt x="690" y="1433"/>
                </a:cubicBezTo>
                <a:cubicBezTo>
                  <a:pt x="690" y="1221"/>
                  <a:pt x="772" y="1022"/>
                  <a:pt x="921" y="873"/>
                </a:cubicBezTo>
                <a:cubicBezTo>
                  <a:pt x="1071" y="724"/>
                  <a:pt x="1270" y="641"/>
                  <a:pt x="1481" y="641"/>
                </a:cubicBezTo>
                <a:cubicBezTo>
                  <a:pt x="1692" y="641"/>
                  <a:pt x="1891" y="724"/>
                  <a:pt x="2041" y="873"/>
                </a:cubicBezTo>
                <a:cubicBezTo>
                  <a:pt x="2349" y="1182"/>
                  <a:pt x="2349" y="1684"/>
                  <a:pt x="2041" y="1992"/>
                </a:cubicBezTo>
                <a:cubicBezTo>
                  <a:pt x="1891" y="2142"/>
                  <a:pt x="1692" y="2224"/>
                  <a:pt x="1481" y="2224"/>
                </a:cubicBezTo>
                <a:close/>
                <a:moveTo>
                  <a:pt x="2168" y="1892"/>
                </a:moveTo>
                <a:cubicBezTo>
                  <a:pt x="2196" y="1920"/>
                  <a:pt x="2196" y="1965"/>
                  <a:pt x="2168" y="1993"/>
                </a:cubicBezTo>
                <a:lnTo>
                  <a:pt x="2041" y="2119"/>
                </a:lnTo>
                <a:cubicBezTo>
                  <a:pt x="2014" y="2147"/>
                  <a:pt x="1968" y="2147"/>
                  <a:pt x="1941" y="2119"/>
                </a:cubicBezTo>
                <a:lnTo>
                  <a:pt x="1936" y="2115"/>
                </a:lnTo>
                <a:cubicBezTo>
                  <a:pt x="1909" y="2087"/>
                  <a:pt x="1909" y="2042"/>
                  <a:pt x="1936" y="2014"/>
                </a:cubicBezTo>
                <a:lnTo>
                  <a:pt x="2063" y="1888"/>
                </a:lnTo>
                <a:cubicBezTo>
                  <a:pt x="2090" y="1860"/>
                  <a:pt x="2136" y="1860"/>
                  <a:pt x="2163" y="1888"/>
                </a:cubicBezTo>
                <a:lnTo>
                  <a:pt x="2168" y="1892"/>
                </a:lnTo>
                <a:close/>
                <a:moveTo>
                  <a:pt x="2332" y="2106"/>
                </a:moveTo>
                <a:cubicBezTo>
                  <a:pt x="2381" y="2155"/>
                  <a:pt x="2381" y="2234"/>
                  <a:pt x="2332" y="2283"/>
                </a:cubicBezTo>
                <a:cubicBezTo>
                  <a:pt x="2283" y="2332"/>
                  <a:pt x="2204" y="2332"/>
                  <a:pt x="2155" y="2283"/>
                </a:cubicBezTo>
                <a:cubicBezTo>
                  <a:pt x="2106" y="2234"/>
                  <a:pt x="2106" y="2155"/>
                  <a:pt x="2155" y="2106"/>
                </a:cubicBezTo>
                <a:cubicBezTo>
                  <a:pt x="2204" y="2057"/>
                  <a:pt x="2283" y="2057"/>
                  <a:pt x="2332" y="2106"/>
                </a:cubicBezTo>
                <a:close/>
                <a:moveTo>
                  <a:pt x="2831" y="2581"/>
                </a:moveTo>
                <a:cubicBezTo>
                  <a:pt x="2856" y="2606"/>
                  <a:pt x="2854" y="2649"/>
                  <a:pt x="2827" y="2677"/>
                </a:cubicBezTo>
                <a:lnTo>
                  <a:pt x="2725" y="2778"/>
                </a:lnTo>
                <a:cubicBezTo>
                  <a:pt x="2697" y="2806"/>
                  <a:pt x="2654" y="2808"/>
                  <a:pt x="2629" y="2783"/>
                </a:cubicBezTo>
                <a:lnTo>
                  <a:pt x="2326" y="2480"/>
                </a:lnTo>
                <a:cubicBezTo>
                  <a:pt x="2301" y="2455"/>
                  <a:pt x="2303" y="2412"/>
                  <a:pt x="2331" y="2384"/>
                </a:cubicBezTo>
                <a:lnTo>
                  <a:pt x="2433" y="2283"/>
                </a:lnTo>
                <a:cubicBezTo>
                  <a:pt x="2460" y="2255"/>
                  <a:pt x="2503" y="2253"/>
                  <a:pt x="2528" y="2278"/>
                </a:cubicBezTo>
                <a:lnTo>
                  <a:pt x="2831" y="2581"/>
                </a:lnTo>
                <a:close/>
                <a:moveTo>
                  <a:pt x="1481" y="958"/>
                </a:moveTo>
                <a:cubicBezTo>
                  <a:pt x="1354" y="958"/>
                  <a:pt x="1235" y="1007"/>
                  <a:pt x="1145" y="1097"/>
                </a:cubicBezTo>
                <a:cubicBezTo>
                  <a:pt x="1056" y="1186"/>
                  <a:pt x="1006" y="1306"/>
                  <a:pt x="1006" y="1433"/>
                </a:cubicBezTo>
                <a:cubicBezTo>
                  <a:pt x="1006" y="1559"/>
                  <a:pt x="1056" y="1679"/>
                  <a:pt x="1145" y="1768"/>
                </a:cubicBezTo>
                <a:cubicBezTo>
                  <a:pt x="1235" y="1858"/>
                  <a:pt x="1354" y="1907"/>
                  <a:pt x="1481" y="1907"/>
                </a:cubicBezTo>
                <a:cubicBezTo>
                  <a:pt x="1608" y="1907"/>
                  <a:pt x="1727" y="1858"/>
                  <a:pt x="1817" y="1768"/>
                </a:cubicBezTo>
                <a:cubicBezTo>
                  <a:pt x="2002" y="1583"/>
                  <a:pt x="2002" y="1282"/>
                  <a:pt x="1817" y="1097"/>
                </a:cubicBezTo>
                <a:cubicBezTo>
                  <a:pt x="1727" y="1007"/>
                  <a:pt x="1608" y="958"/>
                  <a:pt x="1481" y="958"/>
                </a:cubicBezTo>
                <a:close/>
                <a:moveTo>
                  <a:pt x="1481" y="2006"/>
                </a:moveTo>
                <a:cubicBezTo>
                  <a:pt x="1328" y="2006"/>
                  <a:pt x="1184" y="1946"/>
                  <a:pt x="1076" y="1838"/>
                </a:cubicBezTo>
                <a:cubicBezTo>
                  <a:pt x="968" y="1730"/>
                  <a:pt x="908" y="1586"/>
                  <a:pt x="908" y="1433"/>
                </a:cubicBezTo>
                <a:cubicBezTo>
                  <a:pt x="908" y="1279"/>
                  <a:pt x="968" y="1136"/>
                  <a:pt x="1076" y="1027"/>
                </a:cubicBezTo>
                <a:cubicBezTo>
                  <a:pt x="1184" y="919"/>
                  <a:pt x="1328" y="859"/>
                  <a:pt x="1481" y="859"/>
                </a:cubicBezTo>
                <a:cubicBezTo>
                  <a:pt x="1634" y="859"/>
                  <a:pt x="1778" y="919"/>
                  <a:pt x="1886" y="1027"/>
                </a:cubicBezTo>
                <a:cubicBezTo>
                  <a:pt x="2110" y="1251"/>
                  <a:pt x="2110" y="1614"/>
                  <a:pt x="1886" y="1838"/>
                </a:cubicBezTo>
                <a:cubicBezTo>
                  <a:pt x="1778" y="1946"/>
                  <a:pt x="1634" y="2006"/>
                  <a:pt x="1481" y="20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017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>
            <a:spLocks noChangeArrowheads="1"/>
          </p:cNvSpPr>
          <p:nvPr/>
        </p:nvSpPr>
        <p:spPr bwMode="auto">
          <a:xfrm>
            <a:off x="609600" y="335181"/>
            <a:ext cx="10972800" cy="388417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矩形 8"/>
          <p:cNvSpPr>
            <a:spLocks noChangeArrowheads="1"/>
          </p:cNvSpPr>
          <p:nvPr/>
        </p:nvSpPr>
        <p:spPr bwMode="auto">
          <a:xfrm>
            <a:off x="5513374" y="335181"/>
            <a:ext cx="1165253" cy="388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6" name="矩形 11"/>
          <p:cNvSpPr>
            <a:spLocks noChangeArrowheads="1"/>
          </p:cNvSpPr>
          <p:nvPr/>
        </p:nvSpPr>
        <p:spPr bwMode="auto">
          <a:xfrm>
            <a:off x="6700048" y="335181"/>
            <a:ext cx="1100993" cy="388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矩形 12"/>
          <p:cNvSpPr>
            <a:spLocks noChangeArrowheads="1"/>
          </p:cNvSpPr>
          <p:nvPr/>
        </p:nvSpPr>
        <p:spPr bwMode="auto">
          <a:xfrm>
            <a:off x="7822460" y="335181"/>
            <a:ext cx="1100993" cy="388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矩形 13"/>
          <p:cNvSpPr>
            <a:spLocks noChangeArrowheads="1"/>
          </p:cNvSpPr>
          <p:nvPr/>
        </p:nvSpPr>
        <p:spPr bwMode="auto">
          <a:xfrm>
            <a:off x="8944873" y="335181"/>
            <a:ext cx="1100993" cy="388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1" name="组合 5"/>
          <p:cNvGrpSpPr>
            <a:grpSpLocks/>
          </p:cNvGrpSpPr>
          <p:nvPr/>
        </p:nvGrpSpPr>
        <p:grpSpPr bwMode="auto">
          <a:xfrm>
            <a:off x="10454275" y="366597"/>
            <a:ext cx="324158" cy="325585"/>
            <a:chOff x="0" y="0"/>
            <a:chExt cx="360000" cy="360000"/>
          </a:xfrm>
        </p:grpSpPr>
        <p:sp>
          <p:nvSpPr>
            <p:cNvPr id="12" name="椭圆 15"/>
            <p:cNvSpPr>
              <a:spLocks noChangeArrowheads="1"/>
            </p:cNvSpPr>
            <p:nvPr/>
          </p:nvSpPr>
          <p:spPr bwMode="auto">
            <a:xfrm>
              <a:off x="0" y="0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燕尾形 16">
              <a:hlinkClick r:id="" action="ppaction://hlinkshowjump?jump=previousslide"/>
            </p:cNvPr>
            <p:cNvSpPr>
              <a:spLocks noChangeArrowheads="1"/>
            </p:cNvSpPr>
            <p:nvPr/>
          </p:nvSpPr>
          <p:spPr bwMode="auto">
            <a:xfrm flipH="1">
              <a:off x="93569" y="93569"/>
              <a:ext cx="172863" cy="172863"/>
            </a:xfrm>
            <a:prstGeom prst="chevron">
              <a:avLst>
                <a:gd name="adj" fmla="val 50000"/>
              </a:avLst>
            </a:pr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4" name="组合 4"/>
          <p:cNvGrpSpPr>
            <a:grpSpLocks/>
          </p:cNvGrpSpPr>
          <p:nvPr/>
        </p:nvGrpSpPr>
        <p:grpSpPr bwMode="auto">
          <a:xfrm>
            <a:off x="10908382" y="366597"/>
            <a:ext cx="324158" cy="325585"/>
            <a:chOff x="0" y="0"/>
            <a:chExt cx="360000" cy="360000"/>
          </a:xfrm>
        </p:grpSpPr>
        <p:sp>
          <p:nvSpPr>
            <p:cNvPr id="15" name="椭圆 2"/>
            <p:cNvSpPr>
              <a:spLocks noChangeArrowheads="1"/>
            </p:cNvSpPr>
            <p:nvPr/>
          </p:nvSpPr>
          <p:spPr bwMode="auto">
            <a:xfrm>
              <a:off x="0" y="0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燕尾形 3">
              <a:hlinkClick r:id="" action="ppaction://hlinkshowjump?jump=nextslide"/>
            </p:cNvPr>
            <p:cNvSpPr>
              <a:spLocks noChangeArrowheads="1"/>
            </p:cNvSpPr>
            <p:nvPr/>
          </p:nvSpPr>
          <p:spPr bwMode="auto">
            <a:xfrm>
              <a:off x="93569" y="93569"/>
              <a:ext cx="172863" cy="172863"/>
            </a:xfrm>
            <a:prstGeom prst="chevron">
              <a:avLst>
                <a:gd name="adj" fmla="val 50000"/>
              </a:avLst>
            </a:pr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7" name="TextBox 1"/>
          <p:cNvSpPr>
            <a:spLocks noChangeArrowheads="1"/>
          </p:cNvSpPr>
          <p:nvPr/>
        </p:nvSpPr>
        <p:spPr bwMode="auto">
          <a:xfrm>
            <a:off x="1930506" y="335179"/>
            <a:ext cx="1912703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920" dirty="0">
                <a:solidFill>
                  <a:schemeClr val="bg1"/>
                </a:solidFill>
                <a:latin typeface="方正兰亭粗黑简体" pitchFamily="2" charset="-122"/>
                <a:ea typeface="方正兰亭粗黑简体" pitchFamily="2" charset="-122"/>
                <a:sym typeface="方正兰亭粗黑简体" pitchFamily="2" charset="-122"/>
              </a:rPr>
              <a:t>技术可行性分析</a:t>
            </a:r>
          </a:p>
        </p:txBody>
      </p:sp>
      <p:sp>
        <p:nvSpPr>
          <p:cNvPr id="18" name="矩形 4"/>
          <p:cNvSpPr>
            <a:spLocks noChangeArrowheads="1"/>
          </p:cNvSpPr>
          <p:nvPr/>
        </p:nvSpPr>
        <p:spPr bwMode="auto">
          <a:xfrm>
            <a:off x="609602" y="140972"/>
            <a:ext cx="1276638" cy="828244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" name="KSO_Shape"/>
          <p:cNvSpPr>
            <a:spLocks noChangeArrowheads="1"/>
          </p:cNvSpPr>
          <p:nvPr/>
        </p:nvSpPr>
        <p:spPr bwMode="auto">
          <a:xfrm>
            <a:off x="1060852" y="205231"/>
            <a:ext cx="695440" cy="712574"/>
          </a:xfrm>
          <a:custGeom>
            <a:avLst/>
            <a:gdLst>
              <a:gd name="T0" fmla="*/ 142575 w 2482850"/>
              <a:gd name="T1" fmla="*/ 587055 h 2544763"/>
              <a:gd name="T2" fmla="*/ 127597 w 2482850"/>
              <a:gd name="T3" fmla="*/ 620828 h 2544763"/>
              <a:gd name="T4" fmla="*/ 5652 w 2482850"/>
              <a:gd name="T5" fmla="*/ 612296 h 2544763"/>
              <a:gd name="T6" fmla="*/ 8337 w 2482850"/>
              <a:gd name="T7" fmla="*/ 575562 h 2544763"/>
              <a:gd name="T8" fmla="*/ 766694 w 2482850"/>
              <a:gd name="T9" fmla="*/ 554746 h 2544763"/>
              <a:gd name="T10" fmla="*/ 765001 w 2482850"/>
              <a:gd name="T11" fmla="*/ 667206 h 2544763"/>
              <a:gd name="T12" fmla="*/ 478502 w 2482850"/>
              <a:gd name="T13" fmla="*/ 450193 h 2544763"/>
              <a:gd name="T14" fmla="*/ 552131 w 2482850"/>
              <a:gd name="T15" fmla="*/ 536109 h 2544763"/>
              <a:gd name="T16" fmla="*/ 239285 w 2482850"/>
              <a:gd name="T17" fmla="*/ 487185 h 2544763"/>
              <a:gd name="T18" fmla="*/ 755690 w 2482850"/>
              <a:gd name="T19" fmla="*/ 403054 h 2544763"/>
              <a:gd name="T20" fmla="*/ 771561 w 2482850"/>
              <a:gd name="T21" fmla="*/ 513286 h 2544763"/>
              <a:gd name="T22" fmla="*/ 121097 w 2482850"/>
              <a:gd name="T23" fmla="*/ 368724 h 2544763"/>
              <a:gd name="T24" fmla="*/ 143776 w 2482850"/>
              <a:gd name="T25" fmla="*/ 397703 h 2544763"/>
              <a:gd name="T26" fmla="*/ 118271 w 2482850"/>
              <a:gd name="T27" fmla="*/ 424355 h 2544763"/>
              <a:gd name="T28" fmla="*/ 1272 w 2482850"/>
              <a:gd name="T29" fmla="*/ 404683 h 2544763"/>
              <a:gd name="T30" fmla="*/ 16179 w 2482850"/>
              <a:gd name="T31" fmla="*/ 370980 h 2544763"/>
              <a:gd name="T32" fmla="*/ 454542 w 2482850"/>
              <a:gd name="T33" fmla="*/ 276949 h 2544763"/>
              <a:gd name="T34" fmla="*/ 475461 w 2482850"/>
              <a:gd name="T35" fmla="*/ 339639 h 2544763"/>
              <a:gd name="T36" fmla="*/ 422245 w 2482850"/>
              <a:gd name="T37" fmla="*/ 421601 h 2544763"/>
              <a:gd name="T38" fmla="*/ 363163 w 2482850"/>
              <a:gd name="T39" fmla="*/ 427037 h 2544763"/>
              <a:gd name="T40" fmla="*/ 305989 w 2482850"/>
              <a:gd name="T41" fmla="*/ 345640 h 2544763"/>
              <a:gd name="T42" fmla="*/ 319558 w 2482850"/>
              <a:gd name="T43" fmla="*/ 293186 h 2544763"/>
              <a:gd name="T44" fmla="*/ 390018 w 2482850"/>
              <a:gd name="T45" fmla="*/ 262760 h 2544763"/>
              <a:gd name="T46" fmla="*/ 765848 w 2482850"/>
              <a:gd name="T47" fmla="*/ 268646 h 2544763"/>
              <a:gd name="T48" fmla="*/ 765848 w 2482850"/>
              <a:gd name="T49" fmla="*/ 381281 h 2544763"/>
              <a:gd name="T50" fmla="*/ 433654 w 2482850"/>
              <a:gd name="T51" fmla="*/ 206699 h 2544763"/>
              <a:gd name="T52" fmla="*/ 467071 w 2482850"/>
              <a:gd name="T53" fmla="*/ 234779 h 2544763"/>
              <a:gd name="T54" fmla="*/ 460585 w 2482850"/>
              <a:gd name="T55" fmla="*/ 289316 h 2544763"/>
              <a:gd name="T56" fmla="*/ 419836 w 2482850"/>
              <a:gd name="T57" fmla="*/ 248114 h 2544763"/>
              <a:gd name="T58" fmla="*/ 328538 w 2482850"/>
              <a:gd name="T59" fmla="*/ 256227 h 2544763"/>
              <a:gd name="T60" fmla="*/ 303017 w 2482850"/>
              <a:gd name="T61" fmla="*/ 283601 h 2544763"/>
              <a:gd name="T62" fmla="*/ 336223 w 2482850"/>
              <a:gd name="T63" fmla="*/ 209028 h 2544763"/>
              <a:gd name="T64" fmla="*/ 131271 w 2482850"/>
              <a:gd name="T65" fmla="*/ 173372 h 2544763"/>
              <a:gd name="T66" fmla="*/ 141021 w 2482850"/>
              <a:gd name="T67" fmla="*/ 208864 h 2544763"/>
              <a:gd name="T68" fmla="*/ 21407 w 2482850"/>
              <a:gd name="T69" fmla="*/ 223934 h 2544763"/>
              <a:gd name="T70" fmla="*/ 141 w 2482850"/>
              <a:gd name="T71" fmla="*/ 193794 h 2544763"/>
              <a:gd name="T72" fmla="*/ 27060 w 2482850"/>
              <a:gd name="T73" fmla="*/ 168584 h 2544763"/>
              <a:gd name="T74" fmla="*/ 773113 w 2482850"/>
              <a:gd name="T75" fmla="*/ 216102 h 2544763"/>
              <a:gd name="T76" fmla="*/ 142913 w 2482850"/>
              <a:gd name="T77" fmla="*/ 7131 h 2544763"/>
              <a:gd name="T78" fmla="*/ 79583 w 2482850"/>
              <a:gd name="T79" fmla="*/ 61566 h 2544763"/>
              <a:gd name="T80" fmla="*/ 154491 w 2482850"/>
              <a:gd name="T81" fmla="*/ 180037 h 2544763"/>
              <a:gd name="T82" fmla="*/ 137194 w 2482850"/>
              <a:gd name="T83" fmla="*/ 232848 h 2544763"/>
              <a:gd name="T84" fmla="*/ 143830 w 2482850"/>
              <a:gd name="T85" fmla="*/ 364663 h 2544763"/>
              <a:gd name="T86" fmla="*/ 150538 w 2482850"/>
              <a:gd name="T87" fmla="*/ 419803 h 2544763"/>
              <a:gd name="T88" fmla="*/ 127734 w 2482850"/>
              <a:gd name="T89" fmla="*/ 555078 h 2544763"/>
              <a:gd name="T90" fmla="*/ 157315 w 2482850"/>
              <a:gd name="T91" fmla="*/ 602029 h 2544763"/>
              <a:gd name="T92" fmla="*/ 115096 w 2482850"/>
              <a:gd name="T93" fmla="*/ 638036 h 2544763"/>
              <a:gd name="T94" fmla="*/ 126957 w 2482850"/>
              <a:gd name="T95" fmla="*/ 783054 h 2544763"/>
              <a:gd name="T96" fmla="*/ 690000 w 2482850"/>
              <a:gd name="T97" fmla="*/ 748671 h 2544763"/>
              <a:gd name="T98" fmla="*/ 670514 w 2482850"/>
              <a:gd name="T99" fmla="*/ 19910 h 2544763"/>
              <a:gd name="T100" fmla="*/ 674750 w 2482850"/>
              <a:gd name="T101" fmla="*/ 14262 h 2544763"/>
              <a:gd name="T102" fmla="*/ 696354 w 2482850"/>
              <a:gd name="T103" fmla="*/ 751707 h 2544763"/>
              <a:gd name="T104" fmla="*/ 125192 w 2482850"/>
              <a:gd name="T105" fmla="*/ 789903 h 2544763"/>
              <a:gd name="T106" fmla="*/ 115096 w 2482850"/>
              <a:gd name="T107" fmla="*/ 630976 h 2544763"/>
              <a:gd name="T108" fmla="*/ 150255 w 2482850"/>
              <a:gd name="T109" fmla="*/ 601040 h 2544763"/>
              <a:gd name="T110" fmla="*/ 125616 w 2482850"/>
              <a:gd name="T111" fmla="*/ 561856 h 2544763"/>
              <a:gd name="T112" fmla="*/ 144607 w 2482850"/>
              <a:gd name="T113" fmla="*/ 415850 h 2544763"/>
              <a:gd name="T114" fmla="*/ 138959 w 2482850"/>
              <a:gd name="T115" fmla="*/ 369958 h 2544763"/>
              <a:gd name="T116" fmla="*/ 133452 w 2482850"/>
              <a:gd name="T117" fmla="*/ 226776 h 2544763"/>
              <a:gd name="T118" fmla="*/ 147855 w 2482850"/>
              <a:gd name="T119" fmla="*/ 182861 h 2544763"/>
              <a:gd name="T120" fmla="*/ 72453 w 2482850"/>
              <a:gd name="T121" fmla="*/ 60506 h 2544763"/>
              <a:gd name="T122" fmla="*/ 142913 w 2482850"/>
              <a:gd name="T123" fmla="*/ 0 h 254476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482850" h="2544763">
                <a:moveTo>
                  <a:pt x="86902" y="1822450"/>
                </a:moveTo>
                <a:lnTo>
                  <a:pt x="91667" y="1822450"/>
                </a:lnTo>
                <a:lnTo>
                  <a:pt x="370523" y="1822450"/>
                </a:lnTo>
                <a:lnTo>
                  <a:pt x="375061" y="1822450"/>
                </a:lnTo>
                <a:lnTo>
                  <a:pt x="379826" y="1822903"/>
                </a:lnTo>
                <a:lnTo>
                  <a:pt x="384137" y="1823583"/>
                </a:lnTo>
                <a:lnTo>
                  <a:pt x="388902" y="1824262"/>
                </a:lnTo>
                <a:lnTo>
                  <a:pt x="393213" y="1825395"/>
                </a:lnTo>
                <a:lnTo>
                  <a:pt x="397524" y="1826527"/>
                </a:lnTo>
                <a:lnTo>
                  <a:pt x="401835" y="1827886"/>
                </a:lnTo>
                <a:lnTo>
                  <a:pt x="405919" y="1829472"/>
                </a:lnTo>
                <a:lnTo>
                  <a:pt x="409777" y="1831284"/>
                </a:lnTo>
                <a:lnTo>
                  <a:pt x="414088" y="1833322"/>
                </a:lnTo>
                <a:lnTo>
                  <a:pt x="417718" y="1835587"/>
                </a:lnTo>
                <a:lnTo>
                  <a:pt x="421575" y="1838079"/>
                </a:lnTo>
                <a:lnTo>
                  <a:pt x="425206" y="1840344"/>
                </a:lnTo>
                <a:lnTo>
                  <a:pt x="428609" y="1843062"/>
                </a:lnTo>
                <a:lnTo>
                  <a:pt x="432013" y="1846006"/>
                </a:lnTo>
                <a:lnTo>
                  <a:pt x="434962" y="1848951"/>
                </a:lnTo>
                <a:lnTo>
                  <a:pt x="438139" y="1852122"/>
                </a:lnTo>
                <a:lnTo>
                  <a:pt x="441088" y="1855293"/>
                </a:lnTo>
                <a:lnTo>
                  <a:pt x="443584" y="1858691"/>
                </a:lnTo>
                <a:lnTo>
                  <a:pt x="446307" y="1862315"/>
                </a:lnTo>
                <a:lnTo>
                  <a:pt x="448803" y="1865939"/>
                </a:lnTo>
                <a:lnTo>
                  <a:pt x="450845" y="1869789"/>
                </a:lnTo>
                <a:lnTo>
                  <a:pt x="452887" y="1873640"/>
                </a:lnTo>
                <a:lnTo>
                  <a:pt x="454702" y="1877490"/>
                </a:lnTo>
                <a:lnTo>
                  <a:pt x="456291" y="1881794"/>
                </a:lnTo>
                <a:lnTo>
                  <a:pt x="457879" y="1885871"/>
                </a:lnTo>
                <a:lnTo>
                  <a:pt x="459240" y="1890401"/>
                </a:lnTo>
                <a:lnTo>
                  <a:pt x="460148" y="1894704"/>
                </a:lnTo>
                <a:lnTo>
                  <a:pt x="461055" y="1899008"/>
                </a:lnTo>
                <a:lnTo>
                  <a:pt x="461509" y="1903538"/>
                </a:lnTo>
                <a:lnTo>
                  <a:pt x="461736" y="1908068"/>
                </a:lnTo>
                <a:lnTo>
                  <a:pt x="461963" y="1912824"/>
                </a:lnTo>
                <a:lnTo>
                  <a:pt x="461736" y="1917581"/>
                </a:lnTo>
                <a:lnTo>
                  <a:pt x="461509" y="1922111"/>
                </a:lnTo>
                <a:lnTo>
                  <a:pt x="461055" y="1926641"/>
                </a:lnTo>
                <a:lnTo>
                  <a:pt x="460148" y="1930945"/>
                </a:lnTo>
                <a:lnTo>
                  <a:pt x="459240" y="1935248"/>
                </a:lnTo>
                <a:lnTo>
                  <a:pt x="457879" y="1939778"/>
                </a:lnTo>
                <a:lnTo>
                  <a:pt x="456291" y="1943855"/>
                </a:lnTo>
                <a:lnTo>
                  <a:pt x="454702" y="1947932"/>
                </a:lnTo>
                <a:lnTo>
                  <a:pt x="452887" y="1952009"/>
                </a:lnTo>
                <a:lnTo>
                  <a:pt x="450845" y="1955860"/>
                </a:lnTo>
                <a:lnTo>
                  <a:pt x="448803" y="1959710"/>
                </a:lnTo>
                <a:lnTo>
                  <a:pt x="446307" y="1963334"/>
                </a:lnTo>
                <a:lnTo>
                  <a:pt x="443584" y="1966958"/>
                </a:lnTo>
                <a:lnTo>
                  <a:pt x="441088" y="1970356"/>
                </a:lnTo>
                <a:lnTo>
                  <a:pt x="438139" y="1973753"/>
                </a:lnTo>
                <a:lnTo>
                  <a:pt x="434962" y="1976698"/>
                </a:lnTo>
                <a:lnTo>
                  <a:pt x="432013" y="1979643"/>
                </a:lnTo>
                <a:lnTo>
                  <a:pt x="428609" y="1982587"/>
                </a:lnTo>
                <a:lnTo>
                  <a:pt x="425206" y="1985305"/>
                </a:lnTo>
                <a:lnTo>
                  <a:pt x="421575" y="1988023"/>
                </a:lnTo>
                <a:lnTo>
                  <a:pt x="417718" y="1990288"/>
                </a:lnTo>
                <a:lnTo>
                  <a:pt x="414088" y="1992327"/>
                </a:lnTo>
                <a:lnTo>
                  <a:pt x="409777" y="1994365"/>
                </a:lnTo>
                <a:lnTo>
                  <a:pt x="405919" y="1996177"/>
                </a:lnTo>
                <a:lnTo>
                  <a:pt x="401835" y="1997763"/>
                </a:lnTo>
                <a:lnTo>
                  <a:pt x="397524" y="1999348"/>
                </a:lnTo>
                <a:lnTo>
                  <a:pt x="393213" y="2000254"/>
                </a:lnTo>
                <a:lnTo>
                  <a:pt x="388902" y="2001387"/>
                </a:lnTo>
                <a:lnTo>
                  <a:pt x="384137" y="2002066"/>
                </a:lnTo>
                <a:lnTo>
                  <a:pt x="379826" y="2002972"/>
                </a:lnTo>
                <a:lnTo>
                  <a:pt x="375061" y="2003199"/>
                </a:lnTo>
                <a:lnTo>
                  <a:pt x="370523" y="2003425"/>
                </a:lnTo>
                <a:lnTo>
                  <a:pt x="91667" y="2003425"/>
                </a:lnTo>
                <a:lnTo>
                  <a:pt x="86902" y="2003199"/>
                </a:lnTo>
                <a:lnTo>
                  <a:pt x="82364" y="2002972"/>
                </a:lnTo>
                <a:lnTo>
                  <a:pt x="77599" y="2002066"/>
                </a:lnTo>
                <a:lnTo>
                  <a:pt x="73288" y="2001387"/>
                </a:lnTo>
                <a:lnTo>
                  <a:pt x="68750" y="2000254"/>
                </a:lnTo>
                <a:lnTo>
                  <a:pt x="64439" y="1999348"/>
                </a:lnTo>
                <a:lnTo>
                  <a:pt x="60128" y="1997763"/>
                </a:lnTo>
                <a:lnTo>
                  <a:pt x="56044" y="1996177"/>
                </a:lnTo>
                <a:lnTo>
                  <a:pt x="51959" y="1994365"/>
                </a:lnTo>
                <a:lnTo>
                  <a:pt x="48102" y="1992327"/>
                </a:lnTo>
                <a:lnTo>
                  <a:pt x="44245" y="1990288"/>
                </a:lnTo>
                <a:lnTo>
                  <a:pt x="40615" y="1988023"/>
                </a:lnTo>
                <a:lnTo>
                  <a:pt x="36757" y="1985305"/>
                </a:lnTo>
                <a:lnTo>
                  <a:pt x="33581" y="1982587"/>
                </a:lnTo>
                <a:lnTo>
                  <a:pt x="30177" y="1979643"/>
                </a:lnTo>
                <a:lnTo>
                  <a:pt x="26774" y="1976698"/>
                </a:lnTo>
                <a:lnTo>
                  <a:pt x="23824" y="1973753"/>
                </a:lnTo>
                <a:lnTo>
                  <a:pt x="21101" y="1970356"/>
                </a:lnTo>
                <a:lnTo>
                  <a:pt x="18152" y="1966958"/>
                </a:lnTo>
                <a:lnTo>
                  <a:pt x="15656" y="1963334"/>
                </a:lnTo>
                <a:lnTo>
                  <a:pt x="13160" y="1959710"/>
                </a:lnTo>
                <a:lnTo>
                  <a:pt x="11118" y="1955860"/>
                </a:lnTo>
                <a:lnTo>
                  <a:pt x="9076" y="1952009"/>
                </a:lnTo>
                <a:lnTo>
                  <a:pt x="7261" y="1947932"/>
                </a:lnTo>
                <a:lnTo>
                  <a:pt x="5446" y="1943855"/>
                </a:lnTo>
                <a:lnTo>
                  <a:pt x="4084" y="1939778"/>
                </a:lnTo>
                <a:lnTo>
                  <a:pt x="2950" y="1935248"/>
                </a:lnTo>
                <a:lnTo>
                  <a:pt x="1815" y="1930945"/>
                </a:lnTo>
                <a:lnTo>
                  <a:pt x="1134" y="1926641"/>
                </a:lnTo>
                <a:lnTo>
                  <a:pt x="454" y="1922111"/>
                </a:lnTo>
                <a:lnTo>
                  <a:pt x="0" y="1917581"/>
                </a:lnTo>
                <a:lnTo>
                  <a:pt x="0" y="1912824"/>
                </a:lnTo>
                <a:lnTo>
                  <a:pt x="0" y="1908068"/>
                </a:lnTo>
                <a:lnTo>
                  <a:pt x="454" y="1903538"/>
                </a:lnTo>
                <a:lnTo>
                  <a:pt x="1134" y="1899008"/>
                </a:lnTo>
                <a:lnTo>
                  <a:pt x="1815" y="1894704"/>
                </a:lnTo>
                <a:lnTo>
                  <a:pt x="2950" y="1890401"/>
                </a:lnTo>
                <a:lnTo>
                  <a:pt x="4084" y="1885871"/>
                </a:lnTo>
                <a:lnTo>
                  <a:pt x="5446" y="1881794"/>
                </a:lnTo>
                <a:lnTo>
                  <a:pt x="7261" y="1877490"/>
                </a:lnTo>
                <a:lnTo>
                  <a:pt x="9076" y="1873640"/>
                </a:lnTo>
                <a:lnTo>
                  <a:pt x="11118" y="1869789"/>
                </a:lnTo>
                <a:lnTo>
                  <a:pt x="13160" y="1865939"/>
                </a:lnTo>
                <a:lnTo>
                  <a:pt x="15656" y="1862315"/>
                </a:lnTo>
                <a:lnTo>
                  <a:pt x="18152" y="1858691"/>
                </a:lnTo>
                <a:lnTo>
                  <a:pt x="21101" y="1855293"/>
                </a:lnTo>
                <a:lnTo>
                  <a:pt x="23824" y="1852122"/>
                </a:lnTo>
                <a:lnTo>
                  <a:pt x="26774" y="1848951"/>
                </a:lnTo>
                <a:lnTo>
                  <a:pt x="30177" y="1846006"/>
                </a:lnTo>
                <a:lnTo>
                  <a:pt x="33581" y="1843062"/>
                </a:lnTo>
                <a:lnTo>
                  <a:pt x="36757" y="1840344"/>
                </a:lnTo>
                <a:lnTo>
                  <a:pt x="40615" y="1838079"/>
                </a:lnTo>
                <a:lnTo>
                  <a:pt x="44245" y="1835587"/>
                </a:lnTo>
                <a:lnTo>
                  <a:pt x="48102" y="1833322"/>
                </a:lnTo>
                <a:lnTo>
                  <a:pt x="51959" y="1831284"/>
                </a:lnTo>
                <a:lnTo>
                  <a:pt x="56044" y="1829472"/>
                </a:lnTo>
                <a:lnTo>
                  <a:pt x="60128" y="1827886"/>
                </a:lnTo>
                <a:lnTo>
                  <a:pt x="64439" y="1826527"/>
                </a:lnTo>
                <a:lnTo>
                  <a:pt x="68750" y="1825395"/>
                </a:lnTo>
                <a:lnTo>
                  <a:pt x="73288" y="1824262"/>
                </a:lnTo>
                <a:lnTo>
                  <a:pt x="77599" y="1823583"/>
                </a:lnTo>
                <a:lnTo>
                  <a:pt x="82364" y="1822903"/>
                </a:lnTo>
                <a:lnTo>
                  <a:pt x="86902" y="1822450"/>
                </a:lnTo>
                <a:close/>
                <a:moveTo>
                  <a:pt x="2282825" y="1685925"/>
                </a:moveTo>
                <a:lnTo>
                  <a:pt x="2412173" y="1745797"/>
                </a:lnTo>
                <a:lnTo>
                  <a:pt x="2422140" y="1750786"/>
                </a:lnTo>
                <a:lnTo>
                  <a:pt x="2426897" y="1753281"/>
                </a:lnTo>
                <a:lnTo>
                  <a:pt x="2431201" y="1756002"/>
                </a:lnTo>
                <a:lnTo>
                  <a:pt x="2435732" y="1758724"/>
                </a:lnTo>
                <a:lnTo>
                  <a:pt x="2439583" y="1761445"/>
                </a:lnTo>
                <a:lnTo>
                  <a:pt x="2443434" y="1764166"/>
                </a:lnTo>
                <a:lnTo>
                  <a:pt x="2447058" y="1767115"/>
                </a:lnTo>
                <a:lnTo>
                  <a:pt x="2450456" y="1769836"/>
                </a:lnTo>
                <a:lnTo>
                  <a:pt x="2453628" y="1773011"/>
                </a:lnTo>
                <a:lnTo>
                  <a:pt x="2456799" y="1775959"/>
                </a:lnTo>
                <a:lnTo>
                  <a:pt x="2459518" y="1778907"/>
                </a:lnTo>
                <a:lnTo>
                  <a:pt x="2462236" y="1782082"/>
                </a:lnTo>
                <a:lnTo>
                  <a:pt x="2464501" y="1785257"/>
                </a:lnTo>
                <a:lnTo>
                  <a:pt x="2466766" y="1788432"/>
                </a:lnTo>
                <a:lnTo>
                  <a:pt x="2468805" y="1791607"/>
                </a:lnTo>
                <a:lnTo>
                  <a:pt x="2470617" y="1794782"/>
                </a:lnTo>
                <a:lnTo>
                  <a:pt x="2472430" y="1798184"/>
                </a:lnTo>
                <a:lnTo>
                  <a:pt x="2474015" y="1801813"/>
                </a:lnTo>
                <a:lnTo>
                  <a:pt x="2475601" y="1805215"/>
                </a:lnTo>
                <a:lnTo>
                  <a:pt x="2477866" y="1812245"/>
                </a:lnTo>
                <a:lnTo>
                  <a:pt x="2479905" y="1819502"/>
                </a:lnTo>
                <a:lnTo>
                  <a:pt x="2481264" y="1826986"/>
                </a:lnTo>
                <a:lnTo>
                  <a:pt x="2482397" y="1834697"/>
                </a:lnTo>
                <a:lnTo>
                  <a:pt x="2482850" y="1842861"/>
                </a:lnTo>
                <a:lnTo>
                  <a:pt x="2482850" y="1851025"/>
                </a:lnTo>
                <a:lnTo>
                  <a:pt x="2482850" y="2068286"/>
                </a:lnTo>
                <a:lnTo>
                  <a:pt x="2482850" y="2076677"/>
                </a:lnTo>
                <a:lnTo>
                  <a:pt x="2482397" y="2084388"/>
                </a:lnTo>
                <a:lnTo>
                  <a:pt x="2481264" y="2092326"/>
                </a:lnTo>
                <a:lnTo>
                  <a:pt x="2479905" y="2099810"/>
                </a:lnTo>
                <a:lnTo>
                  <a:pt x="2477866" y="2107067"/>
                </a:lnTo>
                <a:lnTo>
                  <a:pt x="2475601" y="2114324"/>
                </a:lnTo>
                <a:lnTo>
                  <a:pt x="2474015" y="2117726"/>
                </a:lnTo>
                <a:lnTo>
                  <a:pt x="2472430" y="2121127"/>
                </a:lnTo>
                <a:lnTo>
                  <a:pt x="2470617" y="2124302"/>
                </a:lnTo>
                <a:lnTo>
                  <a:pt x="2468805" y="2127704"/>
                </a:lnTo>
                <a:lnTo>
                  <a:pt x="2466766" y="2130879"/>
                </a:lnTo>
                <a:lnTo>
                  <a:pt x="2464501" y="2134281"/>
                </a:lnTo>
                <a:lnTo>
                  <a:pt x="2462236" y="2137456"/>
                </a:lnTo>
                <a:lnTo>
                  <a:pt x="2459518" y="2140404"/>
                </a:lnTo>
                <a:lnTo>
                  <a:pt x="2456799" y="2143352"/>
                </a:lnTo>
                <a:lnTo>
                  <a:pt x="2453628" y="2146527"/>
                </a:lnTo>
                <a:lnTo>
                  <a:pt x="2450456" y="2149249"/>
                </a:lnTo>
                <a:lnTo>
                  <a:pt x="2447058" y="2152197"/>
                </a:lnTo>
                <a:lnTo>
                  <a:pt x="2443434" y="2154919"/>
                </a:lnTo>
                <a:lnTo>
                  <a:pt x="2439583" y="2157867"/>
                </a:lnTo>
                <a:lnTo>
                  <a:pt x="2435732" y="2160588"/>
                </a:lnTo>
                <a:lnTo>
                  <a:pt x="2431201" y="2163310"/>
                </a:lnTo>
                <a:lnTo>
                  <a:pt x="2426897" y="2165804"/>
                </a:lnTo>
                <a:lnTo>
                  <a:pt x="2422140" y="2168526"/>
                </a:lnTo>
                <a:lnTo>
                  <a:pt x="2412173" y="2173742"/>
                </a:lnTo>
                <a:lnTo>
                  <a:pt x="2282825" y="2233613"/>
                </a:lnTo>
                <a:lnTo>
                  <a:pt x="2282825" y="1685925"/>
                </a:lnTo>
                <a:close/>
                <a:moveTo>
                  <a:pt x="1216535" y="1436687"/>
                </a:moveTo>
                <a:lnTo>
                  <a:pt x="1274253" y="1436687"/>
                </a:lnTo>
                <a:lnTo>
                  <a:pt x="1303338" y="1492629"/>
                </a:lnTo>
                <a:lnTo>
                  <a:pt x="1283046" y="1513778"/>
                </a:lnTo>
                <a:lnTo>
                  <a:pt x="1301534" y="1642262"/>
                </a:lnTo>
                <a:lnTo>
                  <a:pt x="1245394" y="1852612"/>
                </a:lnTo>
                <a:lnTo>
                  <a:pt x="1189254" y="1642262"/>
                </a:lnTo>
                <a:lnTo>
                  <a:pt x="1207516" y="1513778"/>
                </a:lnTo>
                <a:lnTo>
                  <a:pt x="1187450" y="1492629"/>
                </a:lnTo>
                <a:lnTo>
                  <a:pt x="1216535" y="1436687"/>
                </a:lnTo>
                <a:close/>
                <a:moveTo>
                  <a:pt x="1389519" y="1379537"/>
                </a:moveTo>
                <a:lnTo>
                  <a:pt x="1401785" y="1384753"/>
                </a:lnTo>
                <a:lnTo>
                  <a:pt x="1434494" y="1399267"/>
                </a:lnTo>
                <a:lnTo>
                  <a:pt x="1456754" y="1409246"/>
                </a:lnTo>
                <a:lnTo>
                  <a:pt x="1481740" y="1420358"/>
                </a:lnTo>
                <a:lnTo>
                  <a:pt x="1508543" y="1432831"/>
                </a:lnTo>
                <a:lnTo>
                  <a:pt x="1536709" y="1446212"/>
                </a:lnTo>
                <a:lnTo>
                  <a:pt x="1565557" y="1460273"/>
                </a:lnTo>
                <a:lnTo>
                  <a:pt x="1593950" y="1474560"/>
                </a:lnTo>
                <a:lnTo>
                  <a:pt x="1607578" y="1481818"/>
                </a:lnTo>
                <a:lnTo>
                  <a:pt x="1621207" y="1489075"/>
                </a:lnTo>
                <a:lnTo>
                  <a:pt x="1634154" y="1496105"/>
                </a:lnTo>
                <a:lnTo>
                  <a:pt x="1646647" y="1503362"/>
                </a:lnTo>
                <a:lnTo>
                  <a:pt x="1658232" y="1509939"/>
                </a:lnTo>
                <a:lnTo>
                  <a:pt x="1669589" y="1516743"/>
                </a:lnTo>
                <a:lnTo>
                  <a:pt x="1679584" y="1523546"/>
                </a:lnTo>
                <a:lnTo>
                  <a:pt x="1688669" y="1529669"/>
                </a:lnTo>
                <a:lnTo>
                  <a:pt x="1697074" y="1536019"/>
                </a:lnTo>
                <a:lnTo>
                  <a:pt x="1704115" y="1541689"/>
                </a:lnTo>
                <a:lnTo>
                  <a:pt x="1707068" y="1544410"/>
                </a:lnTo>
                <a:lnTo>
                  <a:pt x="1709794" y="1547132"/>
                </a:lnTo>
                <a:lnTo>
                  <a:pt x="1712292" y="1549853"/>
                </a:lnTo>
                <a:lnTo>
                  <a:pt x="1714337" y="1552348"/>
                </a:lnTo>
                <a:lnTo>
                  <a:pt x="1716154" y="1554843"/>
                </a:lnTo>
                <a:lnTo>
                  <a:pt x="1717971" y="1558018"/>
                </a:lnTo>
                <a:lnTo>
                  <a:pt x="1721833" y="1565048"/>
                </a:lnTo>
                <a:lnTo>
                  <a:pt x="1726148" y="1573666"/>
                </a:lnTo>
                <a:lnTo>
                  <a:pt x="1730237" y="1583191"/>
                </a:lnTo>
                <a:lnTo>
                  <a:pt x="1734326" y="1593850"/>
                </a:lnTo>
                <a:lnTo>
                  <a:pt x="1738869" y="1605416"/>
                </a:lnTo>
                <a:lnTo>
                  <a:pt x="1742957" y="1618116"/>
                </a:lnTo>
                <a:lnTo>
                  <a:pt x="1747500" y="1631269"/>
                </a:lnTo>
                <a:lnTo>
                  <a:pt x="1751816" y="1645330"/>
                </a:lnTo>
                <a:lnTo>
                  <a:pt x="1755904" y="1659844"/>
                </a:lnTo>
                <a:lnTo>
                  <a:pt x="1764536" y="1690460"/>
                </a:lnTo>
                <a:lnTo>
                  <a:pt x="1773168" y="1722210"/>
                </a:lnTo>
                <a:lnTo>
                  <a:pt x="1781118" y="1753960"/>
                </a:lnTo>
                <a:lnTo>
                  <a:pt x="1788613" y="1785030"/>
                </a:lnTo>
                <a:lnTo>
                  <a:pt x="1795428" y="1814966"/>
                </a:lnTo>
                <a:lnTo>
                  <a:pt x="1801561" y="1842180"/>
                </a:lnTo>
                <a:lnTo>
                  <a:pt x="1807012" y="1866446"/>
                </a:lnTo>
                <a:lnTo>
                  <a:pt x="1814962" y="1902505"/>
                </a:lnTo>
                <a:lnTo>
                  <a:pt x="1817688" y="1916112"/>
                </a:lnTo>
                <a:lnTo>
                  <a:pt x="1244600" y="1916112"/>
                </a:lnTo>
                <a:lnTo>
                  <a:pt x="1389519" y="1379537"/>
                </a:lnTo>
                <a:close/>
                <a:moveTo>
                  <a:pt x="1100083" y="1379537"/>
                </a:moveTo>
                <a:lnTo>
                  <a:pt x="1244600" y="1916112"/>
                </a:lnTo>
                <a:lnTo>
                  <a:pt x="673100" y="1916112"/>
                </a:lnTo>
                <a:lnTo>
                  <a:pt x="676045" y="1902505"/>
                </a:lnTo>
                <a:lnTo>
                  <a:pt x="683520" y="1866446"/>
                </a:lnTo>
                <a:lnTo>
                  <a:pt x="688956" y="1842180"/>
                </a:lnTo>
                <a:lnTo>
                  <a:pt x="695072" y="1814966"/>
                </a:lnTo>
                <a:lnTo>
                  <a:pt x="702094" y="1785030"/>
                </a:lnTo>
                <a:lnTo>
                  <a:pt x="709569" y="1753960"/>
                </a:lnTo>
                <a:lnTo>
                  <a:pt x="717724" y="1722210"/>
                </a:lnTo>
                <a:lnTo>
                  <a:pt x="725878" y="1690460"/>
                </a:lnTo>
                <a:lnTo>
                  <a:pt x="734486" y="1659844"/>
                </a:lnTo>
                <a:lnTo>
                  <a:pt x="739016" y="1645330"/>
                </a:lnTo>
                <a:lnTo>
                  <a:pt x="743320" y="1631269"/>
                </a:lnTo>
                <a:lnTo>
                  <a:pt x="747397" y="1618116"/>
                </a:lnTo>
                <a:lnTo>
                  <a:pt x="751928" y="1605416"/>
                </a:lnTo>
                <a:lnTo>
                  <a:pt x="756005" y="1593850"/>
                </a:lnTo>
                <a:lnTo>
                  <a:pt x="760082" y="1583191"/>
                </a:lnTo>
                <a:lnTo>
                  <a:pt x="764386" y="1573666"/>
                </a:lnTo>
                <a:lnTo>
                  <a:pt x="768463" y="1565048"/>
                </a:lnTo>
                <a:lnTo>
                  <a:pt x="772314" y="1558018"/>
                </a:lnTo>
                <a:lnTo>
                  <a:pt x="774353" y="1554843"/>
                </a:lnTo>
                <a:lnTo>
                  <a:pt x="776165" y="1552348"/>
                </a:lnTo>
                <a:lnTo>
                  <a:pt x="778203" y="1549853"/>
                </a:lnTo>
                <a:lnTo>
                  <a:pt x="780695" y="1547132"/>
                </a:lnTo>
                <a:lnTo>
                  <a:pt x="783413" y="1544410"/>
                </a:lnTo>
                <a:lnTo>
                  <a:pt x="786358" y="1541689"/>
                </a:lnTo>
                <a:lnTo>
                  <a:pt x="793607" y="1536019"/>
                </a:lnTo>
                <a:lnTo>
                  <a:pt x="801535" y="1529669"/>
                </a:lnTo>
                <a:lnTo>
                  <a:pt x="810822" y="1523546"/>
                </a:lnTo>
                <a:lnTo>
                  <a:pt x="821015" y="1516743"/>
                </a:lnTo>
                <a:lnTo>
                  <a:pt x="831888" y="1509939"/>
                </a:lnTo>
                <a:lnTo>
                  <a:pt x="843893" y="1503362"/>
                </a:lnTo>
                <a:lnTo>
                  <a:pt x="855898" y="1496105"/>
                </a:lnTo>
                <a:lnTo>
                  <a:pt x="869263" y="1489075"/>
                </a:lnTo>
                <a:lnTo>
                  <a:pt x="882401" y="1481818"/>
                </a:lnTo>
                <a:lnTo>
                  <a:pt x="896445" y="1474560"/>
                </a:lnTo>
                <a:lnTo>
                  <a:pt x="924533" y="1460273"/>
                </a:lnTo>
                <a:lnTo>
                  <a:pt x="953074" y="1446212"/>
                </a:lnTo>
                <a:lnTo>
                  <a:pt x="981388" y="1432831"/>
                </a:lnTo>
                <a:lnTo>
                  <a:pt x="1008117" y="1420358"/>
                </a:lnTo>
                <a:lnTo>
                  <a:pt x="1033034" y="1409246"/>
                </a:lnTo>
                <a:lnTo>
                  <a:pt x="1055006" y="1399267"/>
                </a:lnTo>
                <a:lnTo>
                  <a:pt x="1088077" y="1384753"/>
                </a:lnTo>
                <a:lnTo>
                  <a:pt x="1100083" y="1379537"/>
                </a:lnTo>
                <a:close/>
                <a:moveTo>
                  <a:pt x="2282825" y="1227137"/>
                </a:moveTo>
                <a:lnTo>
                  <a:pt x="2412173" y="1287064"/>
                </a:lnTo>
                <a:lnTo>
                  <a:pt x="2422140" y="1292285"/>
                </a:lnTo>
                <a:lnTo>
                  <a:pt x="2426897" y="1294782"/>
                </a:lnTo>
                <a:lnTo>
                  <a:pt x="2431201" y="1297505"/>
                </a:lnTo>
                <a:lnTo>
                  <a:pt x="2435732" y="1300002"/>
                </a:lnTo>
                <a:lnTo>
                  <a:pt x="2439583" y="1302953"/>
                </a:lnTo>
                <a:lnTo>
                  <a:pt x="2443434" y="1305677"/>
                </a:lnTo>
                <a:lnTo>
                  <a:pt x="2447058" y="1308628"/>
                </a:lnTo>
                <a:lnTo>
                  <a:pt x="2450456" y="1311352"/>
                </a:lnTo>
                <a:lnTo>
                  <a:pt x="2453628" y="1314303"/>
                </a:lnTo>
                <a:lnTo>
                  <a:pt x="2456799" y="1317481"/>
                </a:lnTo>
                <a:lnTo>
                  <a:pt x="2459518" y="1320205"/>
                </a:lnTo>
                <a:lnTo>
                  <a:pt x="2462236" y="1323383"/>
                </a:lnTo>
                <a:lnTo>
                  <a:pt x="2464501" y="1326561"/>
                </a:lnTo>
                <a:lnTo>
                  <a:pt x="2466766" y="1329966"/>
                </a:lnTo>
                <a:lnTo>
                  <a:pt x="2468805" y="1332917"/>
                </a:lnTo>
                <a:lnTo>
                  <a:pt x="2470617" y="1336322"/>
                </a:lnTo>
                <a:lnTo>
                  <a:pt x="2472430" y="1339727"/>
                </a:lnTo>
                <a:lnTo>
                  <a:pt x="2474015" y="1343132"/>
                </a:lnTo>
                <a:lnTo>
                  <a:pt x="2475601" y="1346537"/>
                </a:lnTo>
                <a:lnTo>
                  <a:pt x="2477866" y="1353800"/>
                </a:lnTo>
                <a:lnTo>
                  <a:pt x="2479905" y="1361064"/>
                </a:lnTo>
                <a:lnTo>
                  <a:pt x="2481264" y="1368555"/>
                </a:lnTo>
                <a:lnTo>
                  <a:pt x="2482397" y="1376273"/>
                </a:lnTo>
                <a:lnTo>
                  <a:pt x="2482850" y="1384445"/>
                </a:lnTo>
                <a:lnTo>
                  <a:pt x="2482850" y="1392390"/>
                </a:lnTo>
                <a:lnTo>
                  <a:pt x="2482850" y="1609852"/>
                </a:lnTo>
                <a:lnTo>
                  <a:pt x="2482850" y="1618251"/>
                </a:lnTo>
                <a:lnTo>
                  <a:pt x="2482397" y="1626196"/>
                </a:lnTo>
                <a:lnTo>
                  <a:pt x="2481264" y="1634141"/>
                </a:lnTo>
                <a:lnTo>
                  <a:pt x="2479905" y="1641632"/>
                </a:lnTo>
                <a:lnTo>
                  <a:pt x="2477866" y="1648895"/>
                </a:lnTo>
                <a:lnTo>
                  <a:pt x="2475601" y="1655932"/>
                </a:lnTo>
                <a:lnTo>
                  <a:pt x="2474015" y="1659337"/>
                </a:lnTo>
                <a:lnTo>
                  <a:pt x="2472430" y="1662969"/>
                </a:lnTo>
                <a:lnTo>
                  <a:pt x="2470617" y="1666147"/>
                </a:lnTo>
                <a:lnTo>
                  <a:pt x="2468805" y="1669325"/>
                </a:lnTo>
                <a:lnTo>
                  <a:pt x="2466766" y="1672730"/>
                </a:lnTo>
                <a:lnTo>
                  <a:pt x="2464501" y="1675908"/>
                </a:lnTo>
                <a:lnTo>
                  <a:pt x="2462236" y="1678859"/>
                </a:lnTo>
                <a:lnTo>
                  <a:pt x="2459518" y="1682037"/>
                </a:lnTo>
                <a:lnTo>
                  <a:pt x="2456799" y="1685215"/>
                </a:lnTo>
                <a:lnTo>
                  <a:pt x="2453628" y="1687939"/>
                </a:lnTo>
                <a:lnTo>
                  <a:pt x="2450456" y="1691117"/>
                </a:lnTo>
                <a:lnTo>
                  <a:pt x="2447058" y="1694068"/>
                </a:lnTo>
                <a:lnTo>
                  <a:pt x="2443434" y="1696792"/>
                </a:lnTo>
                <a:lnTo>
                  <a:pt x="2439583" y="1699743"/>
                </a:lnTo>
                <a:lnTo>
                  <a:pt x="2435732" y="1702240"/>
                </a:lnTo>
                <a:lnTo>
                  <a:pt x="2431201" y="1705190"/>
                </a:lnTo>
                <a:lnTo>
                  <a:pt x="2426897" y="1707687"/>
                </a:lnTo>
                <a:lnTo>
                  <a:pt x="2422140" y="1710411"/>
                </a:lnTo>
                <a:lnTo>
                  <a:pt x="2412173" y="1715178"/>
                </a:lnTo>
                <a:lnTo>
                  <a:pt x="2406963" y="1717675"/>
                </a:lnTo>
                <a:lnTo>
                  <a:pt x="2282825" y="1660018"/>
                </a:lnTo>
                <a:lnTo>
                  <a:pt x="2282825" y="1227137"/>
                </a:lnTo>
                <a:close/>
                <a:moveTo>
                  <a:pt x="91667" y="1182687"/>
                </a:moveTo>
                <a:lnTo>
                  <a:pt x="370523" y="1182687"/>
                </a:lnTo>
                <a:lnTo>
                  <a:pt x="375061" y="1182913"/>
                </a:lnTo>
                <a:lnTo>
                  <a:pt x="379826" y="1183140"/>
                </a:lnTo>
                <a:lnTo>
                  <a:pt x="384137" y="1183593"/>
                </a:lnTo>
                <a:lnTo>
                  <a:pt x="388902" y="1184499"/>
                </a:lnTo>
                <a:lnTo>
                  <a:pt x="393213" y="1185405"/>
                </a:lnTo>
                <a:lnTo>
                  <a:pt x="397524" y="1186764"/>
                </a:lnTo>
                <a:lnTo>
                  <a:pt x="401835" y="1188349"/>
                </a:lnTo>
                <a:lnTo>
                  <a:pt x="405919" y="1189935"/>
                </a:lnTo>
                <a:lnTo>
                  <a:pt x="409777" y="1191747"/>
                </a:lnTo>
                <a:lnTo>
                  <a:pt x="414088" y="1193785"/>
                </a:lnTo>
                <a:lnTo>
                  <a:pt x="417718" y="1195824"/>
                </a:lnTo>
                <a:lnTo>
                  <a:pt x="421575" y="1198089"/>
                </a:lnTo>
                <a:lnTo>
                  <a:pt x="425206" y="1200807"/>
                </a:lnTo>
                <a:lnTo>
                  <a:pt x="428609" y="1203298"/>
                </a:lnTo>
                <a:lnTo>
                  <a:pt x="432013" y="1206243"/>
                </a:lnTo>
                <a:lnTo>
                  <a:pt x="434962" y="1209187"/>
                </a:lnTo>
                <a:lnTo>
                  <a:pt x="438139" y="1212358"/>
                </a:lnTo>
                <a:lnTo>
                  <a:pt x="441088" y="1215756"/>
                </a:lnTo>
                <a:lnTo>
                  <a:pt x="443584" y="1219154"/>
                </a:lnTo>
                <a:lnTo>
                  <a:pt x="446307" y="1222778"/>
                </a:lnTo>
                <a:lnTo>
                  <a:pt x="448803" y="1226402"/>
                </a:lnTo>
                <a:lnTo>
                  <a:pt x="450845" y="1230026"/>
                </a:lnTo>
                <a:lnTo>
                  <a:pt x="452887" y="1233876"/>
                </a:lnTo>
                <a:lnTo>
                  <a:pt x="454702" y="1237953"/>
                </a:lnTo>
                <a:lnTo>
                  <a:pt x="456291" y="1242257"/>
                </a:lnTo>
                <a:lnTo>
                  <a:pt x="457879" y="1246334"/>
                </a:lnTo>
                <a:lnTo>
                  <a:pt x="459240" y="1250411"/>
                </a:lnTo>
                <a:lnTo>
                  <a:pt x="460148" y="1254941"/>
                </a:lnTo>
                <a:lnTo>
                  <a:pt x="461055" y="1259471"/>
                </a:lnTo>
                <a:lnTo>
                  <a:pt x="461509" y="1264001"/>
                </a:lnTo>
                <a:lnTo>
                  <a:pt x="461736" y="1268531"/>
                </a:lnTo>
                <a:lnTo>
                  <a:pt x="461963" y="1273061"/>
                </a:lnTo>
                <a:lnTo>
                  <a:pt x="461736" y="1277591"/>
                </a:lnTo>
                <a:lnTo>
                  <a:pt x="461509" y="1282348"/>
                </a:lnTo>
                <a:lnTo>
                  <a:pt x="461055" y="1286651"/>
                </a:lnTo>
                <a:lnTo>
                  <a:pt x="460148" y="1291408"/>
                </a:lnTo>
                <a:lnTo>
                  <a:pt x="459240" y="1295485"/>
                </a:lnTo>
                <a:lnTo>
                  <a:pt x="457879" y="1300015"/>
                </a:lnTo>
                <a:lnTo>
                  <a:pt x="456291" y="1304092"/>
                </a:lnTo>
                <a:lnTo>
                  <a:pt x="454702" y="1308169"/>
                </a:lnTo>
                <a:lnTo>
                  <a:pt x="452887" y="1312246"/>
                </a:lnTo>
                <a:lnTo>
                  <a:pt x="450845" y="1316323"/>
                </a:lnTo>
                <a:lnTo>
                  <a:pt x="448803" y="1319947"/>
                </a:lnTo>
                <a:lnTo>
                  <a:pt x="446307" y="1323571"/>
                </a:lnTo>
                <a:lnTo>
                  <a:pt x="443584" y="1327195"/>
                </a:lnTo>
                <a:lnTo>
                  <a:pt x="441088" y="1330366"/>
                </a:lnTo>
                <a:lnTo>
                  <a:pt x="438139" y="1333764"/>
                </a:lnTo>
                <a:lnTo>
                  <a:pt x="434962" y="1336935"/>
                </a:lnTo>
                <a:lnTo>
                  <a:pt x="432013" y="1340106"/>
                </a:lnTo>
                <a:lnTo>
                  <a:pt x="428609" y="1342824"/>
                </a:lnTo>
                <a:lnTo>
                  <a:pt x="425206" y="1345542"/>
                </a:lnTo>
                <a:lnTo>
                  <a:pt x="421575" y="1348033"/>
                </a:lnTo>
                <a:lnTo>
                  <a:pt x="417718" y="1350525"/>
                </a:lnTo>
                <a:lnTo>
                  <a:pt x="414088" y="1352563"/>
                </a:lnTo>
                <a:lnTo>
                  <a:pt x="409777" y="1354602"/>
                </a:lnTo>
                <a:lnTo>
                  <a:pt x="405919" y="1356414"/>
                </a:lnTo>
                <a:lnTo>
                  <a:pt x="401835" y="1357999"/>
                </a:lnTo>
                <a:lnTo>
                  <a:pt x="397524" y="1359585"/>
                </a:lnTo>
                <a:lnTo>
                  <a:pt x="393213" y="1360717"/>
                </a:lnTo>
                <a:lnTo>
                  <a:pt x="388902" y="1361850"/>
                </a:lnTo>
                <a:lnTo>
                  <a:pt x="384137" y="1362529"/>
                </a:lnTo>
                <a:lnTo>
                  <a:pt x="379826" y="1363209"/>
                </a:lnTo>
                <a:lnTo>
                  <a:pt x="375061" y="1363435"/>
                </a:lnTo>
                <a:lnTo>
                  <a:pt x="370523" y="1363662"/>
                </a:lnTo>
                <a:lnTo>
                  <a:pt x="91667" y="1363662"/>
                </a:lnTo>
                <a:lnTo>
                  <a:pt x="86902" y="1363435"/>
                </a:lnTo>
                <a:lnTo>
                  <a:pt x="82364" y="1363209"/>
                </a:lnTo>
                <a:lnTo>
                  <a:pt x="77599" y="1362529"/>
                </a:lnTo>
                <a:lnTo>
                  <a:pt x="73288" y="1361850"/>
                </a:lnTo>
                <a:lnTo>
                  <a:pt x="68750" y="1360717"/>
                </a:lnTo>
                <a:lnTo>
                  <a:pt x="64439" y="1359585"/>
                </a:lnTo>
                <a:lnTo>
                  <a:pt x="60128" y="1357999"/>
                </a:lnTo>
                <a:lnTo>
                  <a:pt x="56044" y="1356414"/>
                </a:lnTo>
                <a:lnTo>
                  <a:pt x="51959" y="1354602"/>
                </a:lnTo>
                <a:lnTo>
                  <a:pt x="48102" y="1352563"/>
                </a:lnTo>
                <a:lnTo>
                  <a:pt x="44245" y="1350525"/>
                </a:lnTo>
                <a:lnTo>
                  <a:pt x="40615" y="1348033"/>
                </a:lnTo>
                <a:lnTo>
                  <a:pt x="36757" y="1345542"/>
                </a:lnTo>
                <a:lnTo>
                  <a:pt x="33581" y="1342824"/>
                </a:lnTo>
                <a:lnTo>
                  <a:pt x="30177" y="1340106"/>
                </a:lnTo>
                <a:lnTo>
                  <a:pt x="26774" y="1336935"/>
                </a:lnTo>
                <a:lnTo>
                  <a:pt x="23824" y="1333764"/>
                </a:lnTo>
                <a:lnTo>
                  <a:pt x="21101" y="1330366"/>
                </a:lnTo>
                <a:lnTo>
                  <a:pt x="18152" y="1327195"/>
                </a:lnTo>
                <a:lnTo>
                  <a:pt x="15656" y="1323571"/>
                </a:lnTo>
                <a:lnTo>
                  <a:pt x="13160" y="1319947"/>
                </a:lnTo>
                <a:lnTo>
                  <a:pt x="11118" y="1316323"/>
                </a:lnTo>
                <a:lnTo>
                  <a:pt x="9076" y="1312246"/>
                </a:lnTo>
                <a:lnTo>
                  <a:pt x="7261" y="1308169"/>
                </a:lnTo>
                <a:lnTo>
                  <a:pt x="5446" y="1304092"/>
                </a:lnTo>
                <a:lnTo>
                  <a:pt x="4084" y="1300015"/>
                </a:lnTo>
                <a:lnTo>
                  <a:pt x="2950" y="1295485"/>
                </a:lnTo>
                <a:lnTo>
                  <a:pt x="1815" y="1291408"/>
                </a:lnTo>
                <a:lnTo>
                  <a:pt x="1134" y="1286651"/>
                </a:lnTo>
                <a:lnTo>
                  <a:pt x="454" y="1282348"/>
                </a:lnTo>
                <a:lnTo>
                  <a:pt x="0" y="1277591"/>
                </a:lnTo>
                <a:lnTo>
                  <a:pt x="0" y="1273061"/>
                </a:lnTo>
                <a:lnTo>
                  <a:pt x="0" y="1268531"/>
                </a:lnTo>
                <a:lnTo>
                  <a:pt x="454" y="1264001"/>
                </a:lnTo>
                <a:lnTo>
                  <a:pt x="1134" y="1259471"/>
                </a:lnTo>
                <a:lnTo>
                  <a:pt x="1815" y="1254941"/>
                </a:lnTo>
                <a:lnTo>
                  <a:pt x="2950" y="1250411"/>
                </a:lnTo>
                <a:lnTo>
                  <a:pt x="4084" y="1246334"/>
                </a:lnTo>
                <a:lnTo>
                  <a:pt x="5446" y="1242257"/>
                </a:lnTo>
                <a:lnTo>
                  <a:pt x="7261" y="1237953"/>
                </a:lnTo>
                <a:lnTo>
                  <a:pt x="9076" y="1233876"/>
                </a:lnTo>
                <a:lnTo>
                  <a:pt x="11118" y="1230026"/>
                </a:lnTo>
                <a:lnTo>
                  <a:pt x="13160" y="1226402"/>
                </a:lnTo>
                <a:lnTo>
                  <a:pt x="15656" y="1222778"/>
                </a:lnTo>
                <a:lnTo>
                  <a:pt x="18152" y="1219154"/>
                </a:lnTo>
                <a:lnTo>
                  <a:pt x="21101" y="1215756"/>
                </a:lnTo>
                <a:lnTo>
                  <a:pt x="23824" y="1212358"/>
                </a:lnTo>
                <a:lnTo>
                  <a:pt x="26774" y="1209187"/>
                </a:lnTo>
                <a:lnTo>
                  <a:pt x="30177" y="1206243"/>
                </a:lnTo>
                <a:lnTo>
                  <a:pt x="33581" y="1203298"/>
                </a:lnTo>
                <a:lnTo>
                  <a:pt x="36757" y="1200807"/>
                </a:lnTo>
                <a:lnTo>
                  <a:pt x="40615" y="1198089"/>
                </a:lnTo>
                <a:lnTo>
                  <a:pt x="44245" y="1195824"/>
                </a:lnTo>
                <a:lnTo>
                  <a:pt x="48102" y="1193785"/>
                </a:lnTo>
                <a:lnTo>
                  <a:pt x="51959" y="1191747"/>
                </a:lnTo>
                <a:lnTo>
                  <a:pt x="56044" y="1189935"/>
                </a:lnTo>
                <a:lnTo>
                  <a:pt x="60128" y="1188349"/>
                </a:lnTo>
                <a:lnTo>
                  <a:pt x="64439" y="1186764"/>
                </a:lnTo>
                <a:lnTo>
                  <a:pt x="68750" y="1185405"/>
                </a:lnTo>
                <a:lnTo>
                  <a:pt x="73288" y="1184499"/>
                </a:lnTo>
                <a:lnTo>
                  <a:pt x="77599" y="1183593"/>
                </a:lnTo>
                <a:lnTo>
                  <a:pt x="82364" y="1183140"/>
                </a:lnTo>
                <a:lnTo>
                  <a:pt x="86902" y="1182913"/>
                </a:lnTo>
                <a:lnTo>
                  <a:pt x="91667" y="1182687"/>
                </a:lnTo>
                <a:close/>
                <a:moveTo>
                  <a:pt x="1390308" y="782637"/>
                </a:moveTo>
                <a:lnTo>
                  <a:pt x="1396663" y="786039"/>
                </a:lnTo>
                <a:lnTo>
                  <a:pt x="1402564" y="789894"/>
                </a:lnTo>
                <a:lnTo>
                  <a:pt x="1408238" y="793749"/>
                </a:lnTo>
                <a:lnTo>
                  <a:pt x="1413458" y="797831"/>
                </a:lnTo>
                <a:lnTo>
                  <a:pt x="1418225" y="802140"/>
                </a:lnTo>
                <a:lnTo>
                  <a:pt x="1422764" y="806449"/>
                </a:lnTo>
                <a:lnTo>
                  <a:pt x="1426849" y="811439"/>
                </a:lnTo>
                <a:lnTo>
                  <a:pt x="1430935" y="816428"/>
                </a:lnTo>
                <a:lnTo>
                  <a:pt x="1434112" y="821417"/>
                </a:lnTo>
                <a:lnTo>
                  <a:pt x="1437516" y="826860"/>
                </a:lnTo>
                <a:lnTo>
                  <a:pt x="1440694" y="832303"/>
                </a:lnTo>
                <a:lnTo>
                  <a:pt x="1443644" y="837973"/>
                </a:lnTo>
                <a:lnTo>
                  <a:pt x="1446141" y="843869"/>
                </a:lnTo>
                <a:lnTo>
                  <a:pt x="1448411" y="849765"/>
                </a:lnTo>
                <a:lnTo>
                  <a:pt x="1450907" y="856115"/>
                </a:lnTo>
                <a:lnTo>
                  <a:pt x="1452723" y="862465"/>
                </a:lnTo>
                <a:lnTo>
                  <a:pt x="1454766" y="869042"/>
                </a:lnTo>
                <a:lnTo>
                  <a:pt x="1456581" y="875846"/>
                </a:lnTo>
                <a:lnTo>
                  <a:pt x="1459759" y="889680"/>
                </a:lnTo>
                <a:lnTo>
                  <a:pt x="1462709" y="904648"/>
                </a:lnTo>
                <a:lnTo>
                  <a:pt x="1465433" y="919842"/>
                </a:lnTo>
                <a:lnTo>
                  <a:pt x="1471107" y="952499"/>
                </a:lnTo>
                <a:lnTo>
                  <a:pt x="1474284" y="969735"/>
                </a:lnTo>
                <a:lnTo>
                  <a:pt x="1477462" y="987424"/>
                </a:lnTo>
                <a:lnTo>
                  <a:pt x="1483363" y="988785"/>
                </a:lnTo>
                <a:lnTo>
                  <a:pt x="1489037" y="990146"/>
                </a:lnTo>
                <a:lnTo>
                  <a:pt x="1494484" y="992187"/>
                </a:lnTo>
                <a:lnTo>
                  <a:pt x="1499704" y="994228"/>
                </a:lnTo>
                <a:lnTo>
                  <a:pt x="1504470" y="996949"/>
                </a:lnTo>
                <a:lnTo>
                  <a:pt x="1509237" y="999671"/>
                </a:lnTo>
                <a:lnTo>
                  <a:pt x="1513549" y="1003073"/>
                </a:lnTo>
                <a:lnTo>
                  <a:pt x="1517407" y="1006474"/>
                </a:lnTo>
                <a:lnTo>
                  <a:pt x="1521493" y="1010330"/>
                </a:lnTo>
                <a:lnTo>
                  <a:pt x="1525124" y="1014185"/>
                </a:lnTo>
                <a:lnTo>
                  <a:pt x="1528075" y="1018721"/>
                </a:lnTo>
                <a:lnTo>
                  <a:pt x="1530798" y="1023030"/>
                </a:lnTo>
                <a:lnTo>
                  <a:pt x="1533068" y="1027792"/>
                </a:lnTo>
                <a:lnTo>
                  <a:pt x="1535110" y="1032555"/>
                </a:lnTo>
                <a:lnTo>
                  <a:pt x="1536472" y="1037771"/>
                </a:lnTo>
                <a:lnTo>
                  <a:pt x="1537607" y="1043214"/>
                </a:lnTo>
                <a:lnTo>
                  <a:pt x="1538288" y="1048657"/>
                </a:lnTo>
                <a:lnTo>
                  <a:pt x="1538288" y="1054326"/>
                </a:lnTo>
                <a:lnTo>
                  <a:pt x="1537834" y="1060223"/>
                </a:lnTo>
                <a:lnTo>
                  <a:pt x="1536699" y="1066119"/>
                </a:lnTo>
                <a:lnTo>
                  <a:pt x="1535110" y="1072016"/>
                </a:lnTo>
                <a:lnTo>
                  <a:pt x="1533068" y="1078366"/>
                </a:lnTo>
                <a:lnTo>
                  <a:pt x="1530117" y="1084489"/>
                </a:lnTo>
                <a:lnTo>
                  <a:pt x="1526940" y="1091066"/>
                </a:lnTo>
                <a:lnTo>
                  <a:pt x="1522854" y="1097416"/>
                </a:lnTo>
                <a:lnTo>
                  <a:pt x="1518315" y="1103766"/>
                </a:lnTo>
                <a:lnTo>
                  <a:pt x="1512868" y="1110342"/>
                </a:lnTo>
                <a:lnTo>
                  <a:pt x="1506967" y="1116919"/>
                </a:lnTo>
                <a:lnTo>
                  <a:pt x="1500158" y="1123496"/>
                </a:lnTo>
                <a:lnTo>
                  <a:pt x="1492668" y="1129846"/>
                </a:lnTo>
                <a:lnTo>
                  <a:pt x="1484271" y="1136650"/>
                </a:lnTo>
                <a:lnTo>
                  <a:pt x="1474965" y="1143000"/>
                </a:lnTo>
                <a:lnTo>
                  <a:pt x="1472696" y="1155019"/>
                </a:lnTo>
                <a:lnTo>
                  <a:pt x="1469745" y="1167266"/>
                </a:lnTo>
                <a:lnTo>
                  <a:pt x="1466568" y="1179059"/>
                </a:lnTo>
                <a:lnTo>
                  <a:pt x="1462936" y="1190851"/>
                </a:lnTo>
                <a:lnTo>
                  <a:pt x="1459078" y="1202417"/>
                </a:lnTo>
                <a:lnTo>
                  <a:pt x="1454993" y="1213984"/>
                </a:lnTo>
                <a:lnTo>
                  <a:pt x="1450680" y="1225323"/>
                </a:lnTo>
                <a:lnTo>
                  <a:pt x="1445687" y="1236435"/>
                </a:lnTo>
                <a:lnTo>
                  <a:pt x="1440467" y="1247321"/>
                </a:lnTo>
                <a:lnTo>
                  <a:pt x="1435020" y="1257980"/>
                </a:lnTo>
                <a:lnTo>
                  <a:pt x="1429346" y="1268412"/>
                </a:lnTo>
                <a:lnTo>
                  <a:pt x="1423218" y="1278391"/>
                </a:lnTo>
                <a:lnTo>
                  <a:pt x="1416863" y="1288369"/>
                </a:lnTo>
                <a:lnTo>
                  <a:pt x="1410281" y="1297894"/>
                </a:lnTo>
                <a:lnTo>
                  <a:pt x="1403245" y="1307193"/>
                </a:lnTo>
                <a:lnTo>
                  <a:pt x="1395982" y="1316037"/>
                </a:lnTo>
                <a:lnTo>
                  <a:pt x="1388719" y="1324655"/>
                </a:lnTo>
                <a:lnTo>
                  <a:pt x="1381003" y="1332593"/>
                </a:lnTo>
                <a:lnTo>
                  <a:pt x="1373059" y="1340077"/>
                </a:lnTo>
                <a:lnTo>
                  <a:pt x="1364661" y="1347334"/>
                </a:lnTo>
                <a:lnTo>
                  <a:pt x="1356037" y="1354364"/>
                </a:lnTo>
                <a:lnTo>
                  <a:pt x="1347639" y="1360714"/>
                </a:lnTo>
                <a:lnTo>
                  <a:pt x="1338561" y="1366610"/>
                </a:lnTo>
                <a:lnTo>
                  <a:pt x="1329028" y="1371827"/>
                </a:lnTo>
                <a:lnTo>
                  <a:pt x="1319723" y="1376816"/>
                </a:lnTo>
                <a:lnTo>
                  <a:pt x="1310190" y="1380898"/>
                </a:lnTo>
                <a:lnTo>
                  <a:pt x="1300431" y="1384527"/>
                </a:lnTo>
                <a:lnTo>
                  <a:pt x="1295211" y="1386341"/>
                </a:lnTo>
                <a:lnTo>
                  <a:pt x="1290218" y="1387702"/>
                </a:lnTo>
                <a:lnTo>
                  <a:pt x="1284997" y="1389062"/>
                </a:lnTo>
                <a:lnTo>
                  <a:pt x="1279777" y="1390196"/>
                </a:lnTo>
                <a:lnTo>
                  <a:pt x="1274557" y="1391330"/>
                </a:lnTo>
                <a:lnTo>
                  <a:pt x="1269110" y="1392010"/>
                </a:lnTo>
                <a:lnTo>
                  <a:pt x="1264117" y="1392691"/>
                </a:lnTo>
                <a:lnTo>
                  <a:pt x="1258670" y="1393371"/>
                </a:lnTo>
                <a:lnTo>
                  <a:pt x="1253223" y="1393825"/>
                </a:lnTo>
                <a:lnTo>
                  <a:pt x="1247776" y="1393825"/>
                </a:lnTo>
                <a:lnTo>
                  <a:pt x="1242328" y="1393825"/>
                </a:lnTo>
                <a:lnTo>
                  <a:pt x="1236881" y="1393371"/>
                </a:lnTo>
                <a:lnTo>
                  <a:pt x="1231661" y="1392691"/>
                </a:lnTo>
                <a:lnTo>
                  <a:pt x="1226214" y="1392010"/>
                </a:lnTo>
                <a:lnTo>
                  <a:pt x="1220994" y="1391330"/>
                </a:lnTo>
                <a:lnTo>
                  <a:pt x="1215774" y="1390196"/>
                </a:lnTo>
                <a:lnTo>
                  <a:pt x="1210554" y="1389062"/>
                </a:lnTo>
                <a:lnTo>
                  <a:pt x="1205333" y="1387702"/>
                </a:lnTo>
                <a:lnTo>
                  <a:pt x="1200113" y="1386341"/>
                </a:lnTo>
                <a:lnTo>
                  <a:pt x="1195347" y="1384527"/>
                </a:lnTo>
                <a:lnTo>
                  <a:pt x="1185361" y="1380898"/>
                </a:lnTo>
                <a:lnTo>
                  <a:pt x="1175828" y="1376816"/>
                </a:lnTo>
                <a:lnTo>
                  <a:pt x="1166296" y="1371827"/>
                </a:lnTo>
                <a:lnTo>
                  <a:pt x="1157217" y="1366610"/>
                </a:lnTo>
                <a:lnTo>
                  <a:pt x="1148139" y="1360714"/>
                </a:lnTo>
                <a:lnTo>
                  <a:pt x="1139514" y="1354364"/>
                </a:lnTo>
                <a:lnTo>
                  <a:pt x="1130890" y="1347334"/>
                </a:lnTo>
                <a:lnTo>
                  <a:pt x="1122492" y="1340077"/>
                </a:lnTo>
                <a:lnTo>
                  <a:pt x="1114548" y="1332593"/>
                </a:lnTo>
                <a:lnTo>
                  <a:pt x="1106832" y="1324655"/>
                </a:lnTo>
                <a:lnTo>
                  <a:pt x="1099569" y="1316037"/>
                </a:lnTo>
                <a:lnTo>
                  <a:pt x="1092306" y="1307193"/>
                </a:lnTo>
                <a:lnTo>
                  <a:pt x="1085270" y="1297894"/>
                </a:lnTo>
                <a:lnTo>
                  <a:pt x="1078688" y="1288369"/>
                </a:lnTo>
                <a:lnTo>
                  <a:pt x="1072333" y="1278391"/>
                </a:lnTo>
                <a:lnTo>
                  <a:pt x="1066205" y="1268412"/>
                </a:lnTo>
                <a:lnTo>
                  <a:pt x="1060531" y="1257980"/>
                </a:lnTo>
                <a:lnTo>
                  <a:pt x="1055084" y="1247321"/>
                </a:lnTo>
                <a:lnTo>
                  <a:pt x="1049864" y="1236435"/>
                </a:lnTo>
                <a:lnTo>
                  <a:pt x="1045098" y="1225323"/>
                </a:lnTo>
                <a:lnTo>
                  <a:pt x="1040558" y="1213984"/>
                </a:lnTo>
                <a:lnTo>
                  <a:pt x="1036473" y="1202417"/>
                </a:lnTo>
                <a:lnTo>
                  <a:pt x="1032615" y="1190851"/>
                </a:lnTo>
                <a:lnTo>
                  <a:pt x="1028983" y="1179059"/>
                </a:lnTo>
                <a:lnTo>
                  <a:pt x="1025806" y="1167266"/>
                </a:lnTo>
                <a:lnTo>
                  <a:pt x="1022855" y="1155019"/>
                </a:lnTo>
                <a:lnTo>
                  <a:pt x="1020586" y="1143000"/>
                </a:lnTo>
                <a:lnTo>
                  <a:pt x="1011507" y="1136650"/>
                </a:lnTo>
                <a:lnTo>
                  <a:pt x="1003336" y="1129846"/>
                </a:lnTo>
                <a:lnTo>
                  <a:pt x="995620" y="1123496"/>
                </a:lnTo>
                <a:lnTo>
                  <a:pt x="988811" y="1116919"/>
                </a:lnTo>
                <a:lnTo>
                  <a:pt x="982683" y="1110342"/>
                </a:lnTo>
                <a:lnTo>
                  <a:pt x="977236" y="1103766"/>
                </a:lnTo>
                <a:lnTo>
                  <a:pt x="972696" y="1097416"/>
                </a:lnTo>
                <a:lnTo>
                  <a:pt x="968838" y="1091066"/>
                </a:lnTo>
                <a:lnTo>
                  <a:pt x="965434" y="1084489"/>
                </a:lnTo>
                <a:lnTo>
                  <a:pt x="962483" y="1078366"/>
                </a:lnTo>
                <a:lnTo>
                  <a:pt x="960440" y="1072016"/>
                </a:lnTo>
                <a:lnTo>
                  <a:pt x="958852" y="1066119"/>
                </a:lnTo>
                <a:lnTo>
                  <a:pt x="957944" y="1060223"/>
                </a:lnTo>
                <a:lnTo>
                  <a:pt x="957263" y="1054326"/>
                </a:lnTo>
                <a:lnTo>
                  <a:pt x="957263" y="1048657"/>
                </a:lnTo>
                <a:lnTo>
                  <a:pt x="958171" y="1043214"/>
                </a:lnTo>
                <a:lnTo>
                  <a:pt x="959079" y="1037771"/>
                </a:lnTo>
                <a:lnTo>
                  <a:pt x="960440" y="1032555"/>
                </a:lnTo>
                <a:lnTo>
                  <a:pt x="962483" y="1027792"/>
                </a:lnTo>
                <a:lnTo>
                  <a:pt x="964753" y="1023030"/>
                </a:lnTo>
                <a:lnTo>
                  <a:pt x="967476" y="1018721"/>
                </a:lnTo>
                <a:lnTo>
                  <a:pt x="970654" y="1014185"/>
                </a:lnTo>
                <a:lnTo>
                  <a:pt x="974285" y="1010330"/>
                </a:lnTo>
                <a:lnTo>
                  <a:pt x="978144" y="1006474"/>
                </a:lnTo>
                <a:lnTo>
                  <a:pt x="982002" y="1003073"/>
                </a:lnTo>
                <a:lnTo>
                  <a:pt x="986541" y="999671"/>
                </a:lnTo>
                <a:lnTo>
                  <a:pt x="991307" y="996949"/>
                </a:lnTo>
                <a:lnTo>
                  <a:pt x="996301" y="994228"/>
                </a:lnTo>
                <a:lnTo>
                  <a:pt x="1001521" y="992187"/>
                </a:lnTo>
                <a:lnTo>
                  <a:pt x="1006514" y="990146"/>
                </a:lnTo>
                <a:lnTo>
                  <a:pt x="1012415" y="988785"/>
                </a:lnTo>
                <a:lnTo>
                  <a:pt x="1018089" y="987424"/>
                </a:lnTo>
                <a:lnTo>
                  <a:pt x="1022401" y="964292"/>
                </a:lnTo>
                <a:lnTo>
                  <a:pt x="1026260" y="941840"/>
                </a:lnTo>
                <a:lnTo>
                  <a:pt x="1029891" y="920523"/>
                </a:lnTo>
                <a:lnTo>
                  <a:pt x="1033749" y="900339"/>
                </a:lnTo>
                <a:lnTo>
                  <a:pt x="1035792" y="890587"/>
                </a:lnTo>
                <a:lnTo>
                  <a:pt x="1037835" y="881289"/>
                </a:lnTo>
                <a:lnTo>
                  <a:pt x="1040104" y="872217"/>
                </a:lnTo>
                <a:lnTo>
                  <a:pt x="1042374" y="863373"/>
                </a:lnTo>
                <a:lnTo>
                  <a:pt x="1045325" y="854981"/>
                </a:lnTo>
                <a:lnTo>
                  <a:pt x="1048048" y="846817"/>
                </a:lnTo>
                <a:lnTo>
                  <a:pt x="1051453" y="838880"/>
                </a:lnTo>
                <a:lnTo>
                  <a:pt x="1055311" y="831396"/>
                </a:lnTo>
                <a:lnTo>
                  <a:pt x="1062574" y="834117"/>
                </a:lnTo>
                <a:lnTo>
                  <a:pt x="1072787" y="837065"/>
                </a:lnTo>
                <a:lnTo>
                  <a:pt x="1085270" y="840467"/>
                </a:lnTo>
                <a:lnTo>
                  <a:pt x="1092306" y="842281"/>
                </a:lnTo>
                <a:lnTo>
                  <a:pt x="1100023" y="843869"/>
                </a:lnTo>
                <a:lnTo>
                  <a:pt x="1108420" y="845456"/>
                </a:lnTo>
                <a:lnTo>
                  <a:pt x="1116818" y="847044"/>
                </a:lnTo>
                <a:lnTo>
                  <a:pt x="1126123" y="848178"/>
                </a:lnTo>
                <a:lnTo>
                  <a:pt x="1135883" y="849539"/>
                </a:lnTo>
                <a:lnTo>
                  <a:pt x="1145869" y="850673"/>
                </a:lnTo>
                <a:lnTo>
                  <a:pt x="1156309" y="851126"/>
                </a:lnTo>
                <a:lnTo>
                  <a:pt x="1167204" y="851580"/>
                </a:lnTo>
                <a:lnTo>
                  <a:pt x="1178552" y="851806"/>
                </a:lnTo>
                <a:lnTo>
                  <a:pt x="1190354" y="851580"/>
                </a:lnTo>
                <a:lnTo>
                  <a:pt x="1202156" y="851126"/>
                </a:lnTo>
                <a:lnTo>
                  <a:pt x="1214412" y="849992"/>
                </a:lnTo>
                <a:lnTo>
                  <a:pt x="1226895" y="848631"/>
                </a:lnTo>
                <a:lnTo>
                  <a:pt x="1239605" y="846364"/>
                </a:lnTo>
                <a:lnTo>
                  <a:pt x="1252542" y="844096"/>
                </a:lnTo>
                <a:lnTo>
                  <a:pt x="1265933" y="840921"/>
                </a:lnTo>
                <a:lnTo>
                  <a:pt x="1279323" y="837292"/>
                </a:lnTo>
                <a:lnTo>
                  <a:pt x="1292714" y="832983"/>
                </a:lnTo>
                <a:lnTo>
                  <a:pt x="1306559" y="827994"/>
                </a:lnTo>
                <a:lnTo>
                  <a:pt x="1313368" y="825499"/>
                </a:lnTo>
                <a:lnTo>
                  <a:pt x="1320404" y="822551"/>
                </a:lnTo>
                <a:lnTo>
                  <a:pt x="1327212" y="819603"/>
                </a:lnTo>
                <a:lnTo>
                  <a:pt x="1334248" y="816201"/>
                </a:lnTo>
                <a:lnTo>
                  <a:pt x="1341057" y="812799"/>
                </a:lnTo>
                <a:lnTo>
                  <a:pt x="1348093" y="809171"/>
                </a:lnTo>
                <a:lnTo>
                  <a:pt x="1355129" y="805315"/>
                </a:lnTo>
                <a:lnTo>
                  <a:pt x="1362165" y="801006"/>
                </a:lnTo>
                <a:lnTo>
                  <a:pt x="1369201" y="796924"/>
                </a:lnTo>
                <a:lnTo>
                  <a:pt x="1376463" y="792389"/>
                </a:lnTo>
                <a:lnTo>
                  <a:pt x="1383272" y="787626"/>
                </a:lnTo>
                <a:lnTo>
                  <a:pt x="1390308" y="782637"/>
                </a:lnTo>
                <a:close/>
                <a:moveTo>
                  <a:pt x="2282825" y="769937"/>
                </a:moveTo>
                <a:lnTo>
                  <a:pt x="2412173" y="829864"/>
                </a:lnTo>
                <a:lnTo>
                  <a:pt x="2422140" y="834858"/>
                </a:lnTo>
                <a:lnTo>
                  <a:pt x="2426897" y="837355"/>
                </a:lnTo>
                <a:lnTo>
                  <a:pt x="2431201" y="840078"/>
                </a:lnTo>
                <a:lnTo>
                  <a:pt x="2435732" y="842802"/>
                </a:lnTo>
                <a:lnTo>
                  <a:pt x="2439583" y="845526"/>
                </a:lnTo>
                <a:lnTo>
                  <a:pt x="2443434" y="848250"/>
                </a:lnTo>
                <a:lnTo>
                  <a:pt x="2447058" y="851201"/>
                </a:lnTo>
                <a:lnTo>
                  <a:pt x="2450456" y="853925"/>
                </a:lnTo>
                <a:lnTo>
                  <a:pt x="2453628" y="857103"/>
                </a:lnTo>
                <a:lnTo>
                  <a:pt x="2456799" y="860054"/>
                </a:lnTo>
                <a:lnTo>
                  <a:pt x="2459518" y="863005"/>
                </a:lnTo>
                <a:lnTo>
                  <a:pt x="2462236" y="866183"/>
                </a:lnTo>
                <a:lnTo>
                  <a:pt x="2464501" y="869361"/>
                </a:lnTo>
                <a:lnTo>
                  <a:pt x="2466766" y="872539"/>
                </a:lnTo>
                <a:lnTo>
                  <a:pt x="2468805" y="875717"/>
                </a:lnTo>
                <a:lnTo>
                  <a:pt x="2470617" y="878895"/>
                </a:lnTo>
                <a:lnTo>
                  <a:pt x="2472430" y="882300"/>
                </a:lnTo>
                <a:lnTo>
                  <a:pt x="2474015" y="885932"/>
                </a:lnTo>
                <a:lnTo>
                  <a:pt x="2475601" y="889337"/>
                </a:lnTo>
                <a:lnTo>
                  <a:pt x="2477866" y="896373"/>
                </a:lnTo>
                <a:lnTo>
                  <a:pt x="2479905" y="903637"/>
                </a:lnTo>
                <a:lnTo>
                  <a:pt x="2481264" y="911128"/>
                </a:lnTo>
                <a:lnTo>
                  <a:pt x="2482397" y="918846"/>
                </a:lnTo>
                <a:lnTo>
                  <a:pt x="2482850" y="927018"/>
                </a:lnTo>
                <a:lnTo>
                  <a:pt x="2482850" y="935190"/>
                </a:lnTo>
                <a:lnTo>
                  <a:pt x="2482850" y="1152652"/>
                </a:lnTo>
                <a:lnTo>
                  <a:pt x="2482850" y="1160824"/>
                </a:lnTo>
                <a:lnTo>
                  <a:pt x="2482397" y="1168768"/>
                </a:lnTo>
                <a:lnTo>
                  <a:pt x="2481264" y="1176486"/>
                </a:lnTo>
                <a:lnTo>
                  <a:pt x="2479905" y="1184204"/>
                </a:lnTo>
                <a:lnTo>
                  <a:pt x="2477866" y="1191468"/>
                </a:lnTo>
                <a:lnTo>
                  <a:pt x="2475601" y="1198732"/>
                </a:lnTo>
                <a:lnTo>
                  <a:pt x="2474015" y="1202137"/>
                </a:lnTo>
                <a:lnTo>
                  <a:pt x="2472430" y="1205315"/>
                </a:lnTo>
                <a:lnTo>
                  <a:pt x="2470617" y="1208720"/>
                </a:lnTo>
                <a:lnTo>
                  <a:pt x="2468805" y="1212125"/>
                </a:lnTo>
                <a:lnTo>
                  <a:pt x="2466766" y="1215303"/>
                </a:lnTo>
                <a:lnTo>
                  <a:pt x="2464501" y="1218708"/>
                </a:lnTo>
                <a:lnTo>
                  <a:pt x="2462236" y="1221658"/>
                </a:lnTo>
                <a:lnTo>
                  <a:pt x="2459518" y="1224836"/>
                </a:lnTo>
                <a:lnTo>
                  <a:pt x="2456799" y="1227787"/>
                </a:lnTo>
                <a:lnTo>
                  <a:pt x="2453628" y="1230738"/>
                </a:lnTo>
                <a:lnTo>
                  <a:pt x="2450456" y="1233689"/>
                </a:lnTo>
                <a:lnTo>
                  <a:pt x="2447058" y="1236640"/>
                </a:lnTo>
                <a:lnTo>
                  <a:pt x="2443434" y="1239364"/>
                </a:lnTo>
                <a:lnTo>
                  <a:pt x="2439583" y="1242315"/>
                </a:lnTo>
                <a:lnTo>
                  <a:pt x="2435732" y="1245039"/>
                </a:lnTo>
                <a:lnTo>
                  <a:pt x="2431201" y="1247763"/>
                </a:lnTo>
                <a:lnTo>
                  <a:pt x="2426897" y="1250260"/>
                </a:lnTo>
                <a:lnTo>
                  <a:pt x="2422140" y="1252984"/>
                </a:lnTo>
                <a:lnTo>
                  <a:pt x="2412173" y="1257978"/>
                </a:lnTo>
                <a:lnTo>
                  <a:pt x="2406963" y="1260475"/>
                </a:lnTo>
                <a:lnTo>
                  <a:pt x="2282825" y="1202818"/>
                </a:lnTo>
                <a:lnTo>
                  <a:pt x="2282825" y="769937"/>
                </a:lnTo>
                <a:close/>
                <a:moveTo>
                  <a:pt x="1247774" y="628650"/>
                </a:moveTo>
                <a:lnTo>
                  <a:pt x="1262265" y="628876"/>
                </a:lnTo>
                <a:lnTo>
                  <a:pt x="1276302" y="629556"/>
                </a:lnTo>
                <a:lnTo>
                  <a:pt x="1290113" y="631143"/>
                </a:lnTo>
                <a:lnTo>
                  <a:pt x="1303472" y="632956"/>
                </a:lnTo>
                <a:lnTo>
                  <a:pt x="1316830" y="635222"/>
                </a:lnTo>
                <a:lnTo>
                  <a:pt x="1329282" y="638169"/>
                </a:lnTo>
                <a:lnTo>
                  <a:pt x="1341282" y="641569"/>
                </a:lnTo>
                <a:lnTo>
                  <a:pt x="1353056" y="645195"/>
                </a:lnTo>
                <a:lnTo>
                  <a:pt x="1363923" y="649274"/>
                </a:lnTo>
                <a:lnTo>
                  <a:pt x="1374338" y="654034"/>
                </a:lnTo>
                <a:lnTo>
                  <a:pt x="1378866" y="656300"/>
                </a:lnTo>
                <a:lnTo>
                  <a:pt x="1383847" y="658794"/>
                </a:lnTo>
                <a:lnTo>
                  <a:pt x="1388149" y="661513"/>
                </a:lnTo>
                <a:lnTo>
                  <a:pt x="1392677" y="664006"/>
                </a:lnTo>
                <a:lnTo>
                  <a:pt x="1396753" y="666953"/>
                </a:lnTo>
                <a:lnTo>
                  <a:pt x="1400602" y="669672"/>
                </a:lnTo>
                <a:lnTo>
                  <a:pt x="1404451" y="672619"/>
                </a:lnTo>
                <a:lnTo>
                  <a:pt x="1407847" y="675565"/>
                </a:lnTo>
                <a:lnTo>
                  <a:pt x="1411243" y="678512"/>
                </a:lnTo>
                <a:lnTo>
                  <a:pt x="1414413" y="681685"/>
                </a:lnTo>
                <a:lnTo>
                  <a:pt x="1417130" y="685084"/>
                </a:lnTo>
                <a:lnTo>
                  <a:pt x="1419847" y="688257"/>
                </a:lnTo>
                <a:lnTo>
                  <a:pt x="1425507" y="688484"/>
                </a:lnTo>
                <a:lnTo>
                  <a:pt x="1430941" y="689164"/>
                </a:lnTo>
                <a:lnTo>
                  <a:pt x="1436148" y="690297"/>
                </a:lnTo>
                <a:lnTo>
                  <a:pt x="1441356" y="691430"/>
                </a:lnTo>
                <a:lnTo>
                  <a:pt x="1446110" y="693017"/>
                </a:lnTo>
                <a:lnTo>
                  <a:pt x="1450865" y="694830"/>
                </a:lnTo>
                <a:lnTo>
                  <a:pt x="1455167" y="697323"/>
                </a:lnTo>
                <a:lnTo>
                  <a:pt x="1459695" y="699816"/>
                </a:lnTo>
                <a:lnTo>
                  <a:pt x="1463544" y="702763"/>
                </a:lnTo>
                <a:lnTo>
                  <a:pt x="1467619" y="705709"/>
                </a:lnTo>
                <a:lnTo>
                  <a:pt x="1471242" y="708882"/>
                </a:lnTo>
                <a:lnTo>
                  <a:pt x="1474865" y="712508"/>
                </a:lnTo>
                <a:lnTo>
                  <a:pt x="1478261" y="716361"/>
                </a:lnTo>
                <a:lnTo>
                  <a:pt x="1481657" y="720668"/>
                </a:lnTo>
                <a:lnTo>
                  <a:pt x="1484827" y="724747"/>
                </a:lnTo>
                <a:lnTo>
                  <a:pt x="1487544" y="729053"/>
                </a:lnTo>
                <a:lnTo>
                  <a:pt x="1490487" y="733813"/>
                </a:lnTo>
                <a:lnTo>
                  <a:pt x="1492977" y="738799"/>
                </a:lnTo>
                <a:lnTo>
                  <a:pt x="1495468" y="743785"/>
                </a:lnTo>
                <a:lnTo>
                  <a:pt x="1497732" y="748998"/>
                </a:lnTo>
                <a:lnTo>
                  <a:pt x="1499996" y="754211"/>
                </a:lnTo>
                <a:lnTo>
                  <a:pt x="1502034" y="759877"/>
                </a:lnTo>
                <a:lnTo>
                  <a:pt x="1503845" y="765543"/>
                </a:lnTo>
                <a:lnTo>
                  <a:pt x="1505656" y="771436"/>
                </a:lnTo>
                <a:lnTo>
                  <a:pt x="1509053" y="783222"/>
                </a:lnTo>
                <a:lnTo>
                  <a:pt x="1511996" y="795460"/>
                </a:lnTo>
                <a:lnTo>
                  <a:pt x="1514260" y="808153"/>
                </a:lnTo>
                <a:lnTo>
                  <a:pt x="1516071" y="821071"/>
                </a:lnTo>
                <a:lnTo>
                  <a:pt x="1517656" y="833990"/>
                </a:lnTo>
                <a:lnTo>
                  <a:pt x="1519015" y="846909"/>
                </a:lnTo>
                <a:lnTo>
                  <a:pt x="1519694" y="860281"/>
                </a:lnTo>
                <a:lnTo>
                  <a:pt x="1520147" y="873200"/>
                </a:lnTo>
                <a:lnTo>
                  <a:pt x="1520826" y="886118"/>
                </a:lnTo>
                <a:lnTo>
                  <a:pt x="1520826" y="898584"/>
                </a:lnTo>
                <a:lnTo>
                  <a:pt x="1520373" y="910823"/>
                </a:lnTo>
                <a:lnTo>
                  <a:pt x="1520147" y="922608"/>
                </a:lnTo>
                <a:lnTo>
                  <a:pt x="1519241" y="945046"/>
                </a:lnTo>
                <a:lnTo>
                  <a:pt x="1517883" y="964311"/>
                </a:lnTo>
                <a:lnTo>
                  <a:pt x="1516524" y="981083"/>
                </a:lnTo>
                <a:lnTo>
                  <a:pt x="1514939" y="993321"/>
                </a:lnTo>
                <a:lnTo>
                  <a:pt x="1511996" y="991508"/>
                </a:lnTo>
                <a:lnTo>
                  <a:pt x="1508600" y="990148"/>
                </a:lnTo>
                <a:lnTo>
                  <a:pt x="1505204" y="988562"/>
                </a:lnTo>
                <a:lnTo>
                  <a:pt x="1501808" y="987202"/>
                </a:lnTo>
                <a:lnTo>
                  <a:pt x="1498185" y="985842"/>
                </a:lnTo>
                <a:lnTo>
                  <a:pt x="1494562" y="984936"/>
                </a:lnTo>
                <a:lnTo>
                  <a:pt x="1490713" y="983802"/>
                </a:lnTo>
                <a:lnTo>
                  <a:pt x="1487091" y="983349"/>
                </a:lnTo>
                <a:lnTo>
                  <a:pt x="1481657" y="946859"/>
                </a:lnTo>
                <a:lnTo>
                  <a:pt x="1479166" y="929408"/>
                </a:lnTo>
                <a:lnTo>
                  <a:pt x="1476223" y="912636"/>
                </a:lnTo>
                <a:lnTo>
                  <a:pt x="1473280" y="896544"/>
                </a:lnTo>
                <a:lnTo>
                  <a:pt x="1469657" y="881132"/>
                </a:lnTo>
                <a:lnTo>
                  <a:pt x="1467846" y="873653"/>
                </a:lnTo>
                <a:lnTo>
                  <a:pt x="1465808" y="866400"/>
                </a:lnTo>
                <a:lnTo>
                  <a:pt x="1463770" y="859374"/>
                </a:lnTo>
                <a:lnTo>
                  <a:pt x="1461506" y="852802"/>
                </a:lnTo>
                <a:lnTo>
                  <a:pt x="1459242" y="846002"/>
                </a:lnTo>
                <a:lnTo>
                  <a:pt x="1456299" y="839430"/>
                </a:lnTo>
                <a:lnTo>
                  <a:pt x="1453356" y="833310"/>
                </a:lnTo>
                <a:lnTo>
                  <a:pt x="1450412" y="826964"/>
                </a:lnTo>
                <a:lnTo>
                  <a:pt x="1447242" y="821071"/>
                </a:lnTo>
                <a:lnTo>
                  <a:pt x="1443620" y="815405"/>
                </a:lnTo>
                <a:lnTo>
                  <a:pt x="1439771" y="809966"/>
                </a:lnTo>
                <a:lnTo>
                  <a:pt x="1435922" y="804526"/>
                </a:lnTo>
                <a:lnTo>
                  <a:pt x="1431394" y="799313"/>
                </a:lnTo>
                <a:lnTo>
                  <a:pt x="1426865" y="794780"/>
                </a:lnTo>
                <a:lnTo>
                  <a:pt x="1421884" y="789794"/>
                </a:lnTo>
                <a:lnTo>
                  <a:pt x="1416677" y="785261"/>
                </a:lnTo>
                <a:lnTo>
                  <a:pt x="1411017" y="781182"/>
                </a:lnTo>
                <a:lnTo>
                  <a:pt x="1405130" y="777102"/>
                </a:lnTo>
                <a:lnTo>
                  <a:pt x="1398791" y="773249"/>
                </a:lnTo>
                <a:lnTo>
                  <a:pt x="1391998" y="769623"/>
                </a:lnTo>
                <a:lnTo>
                  <a:pt x="1384753" y="774609"/>
                </a:lnTo>
                <a:lnTo>
                  <a:pt x="1377508" y="779595"/>
                </a:lnTo>
                <a:lnTo>
                  <a:pt x="1370263" y="784355"/>
                </a:lnTo>
                <a:lnTo>
                  <a:pt x="1363018" y="788661"/>
                </a:lnTo>
                <a:lnTo>
                  <a:pt x="1355772" y="793194"/>
                </a:lnTo>
                <a:lnTo>
                  <a:pt x="1348301" y="797047"/>
                </a:lnTo>
                <a:lnTo>
                  <a:pt x="1341056" y="800900"/>
                </a:lnTo>
                <a:lnTo>
                  <a:pt x="1334037" y="804526"/>
                </a:lnTo>
                <a:lnTo>
                  <a:pt x="1326792" y="807926"/>
                </a:lnTo>
                <a:lnTo>
                  <a:pt x="1319547" y="811326"/>
                </a:lnTo>
                <a:lnTo>
                  <a:pt x="1312302" y="814045"/>
                </a:lnTo>
                <a:lnTo>
                  <a:pt x="1305283" y="816992"/>
                </a:lnTo>
                <a:lnTo>
                  <a:pt x="1298038" y="819711"/>
                </a:lnTo>
                <a:lnTo>
                  <a:pt x="1291245" y="822205"/>
                </a:lnTo>
                <a:lnTo>
                  <a:pt x="1277208" y="826511"/>
                </a:lnTo>
                <a:lnTo>
                  <a:pt x="1263397" y="830364"/>
                </a:lnTo>
                <a:lnTo>
                  <a:pt x="1249812" y="833537"/>
                </a:lnTo>
                <a:lnTo>
                  <a:pt x="1236454" y="836030"/>
                </a:lnTo>
                <a:lnTo>
                  <a:pt x="1223322" y="838296"/>
                </a:lnTo>
                <a:lnTo>
                  <a:pt x="1210417" y="839656"/>
                </a:lnTo>
                <a:lnTo>
                  <a:pt x="1197964" y="840789"/>
                </a:lnTo>
                <a:lnTo>
                  <a:pt x="1185511" y="841469"/>
                </a:lnTo>
                <a:lnTo>
                  <a:pt x="1173738" y="841469"/>
                </a:lnTo>
                <a:lnTo>
                  <a:pt x="1162191" y="841469"/>
                </a:lnTo>
                <a:lnTo>
                  <a:pt x="1151097" y="841016"/>
                </a:lnTo>
                <a:lnTo>
                  <a:pt x="1140229" y="840336"/>
                </a:lnTo>
                <a:lnTo>
                  <a:pt x="1129814" y="839203"/>
                </a:lnTo>
                <a:lnTo>
                  <a:pt x="1120079" y="837843"/>
                </a:lnTo>
                <a:lnTo>
                  <a:pt x="1110796" y="836710"/>
                </a:lnTo>
                <a:lnTo>
                  <a:pt x="1101739" y="835123"/>
                </a:lnTo>
                <a:lnTo>
                  <a:pt x="1093362" y="833310"/>
                </a:lnTo>
                <a:lnTo>
                  <a:pt x="1085438" y="831724"/>
                </a:lnTo>
                <a:lnTo>
                  <a:pt x="1078193" y="829910"/>
                </a:lnTo>
                <a:lnTo>
                  <a:pt x="1065514" y="826284"/>
                </a:lnTo>
                <a:lnTo>
                  <a:pt x="1055099" y="823111"/>
                </a:lnTo>
                <a:lnTo>
                  <a:pt x="1047401" y="820391"/>
                </a:lnTo>
                <a:lnTo>
                  <a:pt x="1043552" y="828097"/>
                </a:lnTo>
                <a:lnTo>
                  <a:pt x="1040156" y="836483"/>
                </a:lnTo>
                <a:lnTo>
                  <a:pt x="1036986" y="844869"/>
                </a:lnTo>
                <a:lnTo>
                  <a:pt x="1034043" y="853708"/>
                </a:lnTo>
                <a:lnTo>
                  <a:pt x="1031552" y="862774"/>
                </a:lnTo>
                <a:lnTo>
                  <a:pt x="1029288" y="872520"/>
                </a:lnTo>
                <a:lnTo>
                  <a:pt x="1027024" y="882265"/>
                </a:lnTo>
                <a:lnTo>
                  <a:pt x="1024986" y="892464"/>
                </a:lnTo>
                <a:lnTo>
                  <a:pt x="1021137" y="913316"/>
                </a:lnTo>
                <a:lnTo>
                  <a:pt x="1017288" y="935527"/>
                </a:lnTo>
                <a:lnTo>
                  <a:pt x="1013213" y="958871"/>
                </a:lnTo>
                <a:lnTo>
                  <a:pt x="1011175" y="970884"/>
                </a:lnTo>
                <a:lnTo>
                  <a:pt x="1008458" y="983349"/>
                </a:lnTo>
                <a:lnTo>
                  <a:pt x="1004609" y="984029"/>
                </a:lnTo>
                <a:lnTo>
                  <a:pt x="1000760" y="984936"/>
                </a:lnTo>
                <a:lnTo>
                  <a:pt x="997138" y="985842"/>
                </a:lnTo>
                <a:lnTo>
                  <a:pt x="993515" y="987202"/>
                </a:lnTo>
                <a:lnTo>
                  <a:pt x="989892" y="988789"/>
                </a:lnTo>
                <a:lnTo>
                  <a:pt x="986496" y="990375"/>
                </a:lnTo>
                <a:lnTo>
                  <a:pt x="983100" y="991962"/>
                </a:lnTo>
                <a:lnTo>
                  <a:pt x="979704" y="993775"/>
                </a:lnTo>
                <a:lnTo>
                  <a:pt x="977666" y="979723"/>
                </a:lnTo>
                <a:lnTo>
                  <a:pt x="976761" y="970657"/>
                </a:lnTo>
                <a:lnTo>
                  <a:pt x="975402" y="960458"/>
                </a:lnTo>
                <a:lnTo>
                  <a:pt x="974496" y="949352"/>
                </a:lnTo>
                <a:lnTo>
                  <a:pt x="973817" y="937340"/>
                </a:lnTo>
                <a:lnTo>
                  <a:pt x="973364" y="924421"/>
                </a:lnTo>
                <a:lnTo>
                  <a:pt x="973138" y="911049"/>
                </a:lnTo>
                <a:lnTo>
                  <a:pt x="973364" y="896771"/>
                </a:lnTo>
                <a:lnTo>
                  <a:pt x="974044" y="882039"/>
                </a:lnTo>
                <a:lnTo>
                  <a:pt x="975402" y="866854"/>
                </a:lnTo>
                <a:lnTo>
                  <a:pt x="977213" y="851442"/>
                </a:lnTo>
                <a:lnTo>
                  <a:pt x="978119" y="843736"/>
                </a:lnTo>
                <a:lnTo>
                  <a:pt x="979704" y="835577"/>
                </a:lnTo>
                <a:lnTo>
                  <a:pt x="981062" y="827871"/>
                </a:lnTo>
                <a:lnTo>
                  <a:pt x="982874" y="819711"/>
                </a:lnTo>
                <a:lnTo>
                  <a:pt x="984911" y="812006"/>
                </a:lnTo>
                <a:lnTo>
                  <a:pt x="986949" y="804073"/>
                </a:lnTo>
                <a:lnTo>
                  <a:pt x="989440" y="796140"/>
                </a:lnTo>
                <a:lnTo>
                  <a:pt x="991930" y="788208"/>
                </a:lnTo>
                <a:lnTo>
                  <a:pt x="994873" y="780502"/>
                </a:lnTo>
                <a:lnTo>
                  <a:pt x="997817" y="772569"/>
                </a:lnTo>
                <a:lnTo>
                  <a:pt x="1001213" y="765090"/>
                </a:lnTo>
                <a:lnTo>
                  <a:pt x="1004836" y="757384"/>
                </a:lnTo>
                <a:lnTo>
                  <a:pt x="1008685" y="749905"/>
                </a:lnTo>
                <a:lnTo>
                  <a:pt x="1012986" y="742652"/>
                </a:lnTo>
                <a:lnTo>
                  <a:pt x="1017288" y="735400"/>
                </a:lnTo>
                <a:lnTo>
                  <a:pt x="1022043" y="728147"/>
                </a:lnTo>
                <a:lnTo>
                  <a:pt x="1027024" y="721121"/>
                </a:lnTo>
                <a:lnTo>
                  <a:pt x="1032458" y="714095"/>
                </a:lnTo>
                <a:lnTo>
                  <a:pt x="1038118" y="707522"/>
                </a:lnTo>
                <a:lnTo>
                  <a:pt x="1044231" y="701176"/>
                </a:lnTo>
                <a:lnTo>
                  <a:pt x="1050344" y="694603"/>
                </a:lnTo>
                <a:lnTo>
                  <a:pt x="1057136" y="688711"/>
                </a:lnTo>
                <a:lnTo>
                  <a:pt x="1064382" y="682818"/>
                </a:lnTo>
                <a:lnTo>
                  <a:pt x="1071627" y="676925"/>
                </a:lnTo>
                <a:lnTo>
                  <a:pt x="1079778" y="671486"/>
                </a:lnTo>
                <a:lnTo>
                  <a:pt x="1087702" y="666726"/>
                </a:lnTo>
                <a:lnTo>
                  <a:pt x="1096306" y="661740"/>
                </a:lnTo>
                <a:lnTo>
                  <a:pt x="1105362" y="656980"/>
                </a:lnTo>
                <a:lnTo>
                  <a:pt x="1114645" y="652674"/>
                </a:lnTo>
                <a:lnTo>
                  <a:pt x="1124380" y="648821"/>
                </a:lnTo>
                <a:lnTo>
                  <a:pt x="1134795" y="645195"/>
                </a:lnTo>
                <a:lnTo>
                  <a:pt x="1145437" y="641795"/>
                </a:lnTo>
                <a:lnTo>
                  <a:pt x="1156531" y="638622"/>
                </a:lnTo>
                <a:lnTo>
                  <a:pt x="1168304" y="636129"/>
                </a:lnTo>
                <a:lnTo>
                  <a:pt x="1180304" y="634089"/>
                </a:lnTo>
                <a:lnTo>
                  <a:pt x="1192757" y="631823"/>
                </a:lnTo>
                <a:lnTo>
                  <a:pt x="1205662" y="630690"/>
                </a:lnTo>
                <a:lnTo>
                  <a:pt x="1219247" y="629330"/>
                </a:lnTo>
                <a:lnTo>
                  <a:pt x="1233058" y="628876"/>
                </a:lnTo>
                <a:lnTo>
                  <a:pt x="1247774" y="628650"/>
                </a:lnTo>
                <a:close/>
                <a:moveTo>
                  <a:pt x="91667" y="541337"/>
                </a:moveTo>
                <a:lnTo>
                  <a:pt x="370523" y="541337"/>
                </a:lnTo>
                <a:lnTo>
                  <a:pt x="375061" y="541563"/>
                </a:lnTo>
                <a:lnTo>
                  <a:pt x="379826" y="542015"/>
                </a:lnTo>
                <a:lnTo>
                  <a:pt x="384137" y="542468"/>
                </a:lnTo>
                <a:lnTo>
                  <a:pt x="388902" y="543373"/>
                </a:lnTo>
                <a:lnTo>
                  <a:pt x="393213" y="544278"/>
                </a:lnTo>
                <a:lnTo>
                  <a:pt x="397524" y="545635"/>
                </a:lnTo>
                <a:lnTo>
                  <a:pt x="401835" y="546992"/>
                </a:lnTo>
                <a:lnTo>
                  <a:pt x="405919" y="548576"/>
                </a:lnTo>
                <a:lnTo>
                  <a:pt x="409777" y="550386"/>
                </a:lnTo>
                <a:lnTo>
                  <a:pt x="414088" y="552421"/>
                </a:lnTo>
                <a:lnTo>
                  <a:pt x="417718" y="554684"/>
                </a:lnTo>
                <a:lnTo>
                  <a:pt x="421575" y="556946"/>
                </a:lnTo>
                <a:lnTo>
                  <a:pt x="425206" y="559434"/>
                </a:lnTo>
                <a:lnTo>
                  <a:pt x="428609" y="562149"/>
                </a:lnTo>
                <a:lnTo>
                  <a:pt x="432013" y="564864"/>
                </a:lnTo>
                <a:lnTo>
                  <a:pt x="434962" y="568031"/>
                </a:lnTo>
                <a:lnTo>
                  <a:pt x="438139" y="571198"/>
                </a:lnTo>
                <a:lnTo>
                  <a:pt x="441088" y="574591"/>
                </a:lnTo>
                <a:lnTo>
                  <a:pt x="443584" y="577984"/>
                </a:lnTo>
                <a:lnTo>
                  <a:pt x="446307" y="581604"/>
                </a:lnTo>
                <a:lnTo>
                  <a:pt x="448803" y="585223"/>
                </a:lnTo>
                <a:lnTo>
                  <a:pt x="450845" y="589069"/>
                </a:lnTo>
                <a:lnTo>
                  <a:pt x="452887" y="592915"/>
                </a:lnTo>
                <a:lnTo>
                  <a:pt x="454702" y="596760"/>
                </a:lnTo>
                <a:lnTo>
                  <a:pt x="456291" y="600832"/>
                </a:lnTo>
                <a:lnTo>
                  <a:pt x="457879" y="605130"/>
                </a:lnTo>
                <a:lnTo>
                  <a:pt x="459240" y="609429"/>
                </a:lnTo>
                <a:lnTo>
                  <a:pt x="460148" y="613727"/>
                </a:lnTo>
                <a:lnTo>
                  <a:pt x="461055" y="618251"/>
                </a:lnTo>
                <a:lnTo>
                  <a:pt x="461509" y="622549"/>
                </a:lnTo>
                <a:lnTo>
                  <a:pt x="461736" y="627300"/>
                </a:lnTo>
                <a:lnTo>
                  <a:pt x="461963" y="631824"/>
                </a:lnTo>
                <a:lnTo>
                  <a:pt x="461736" y="636575"/>
                </a:lnTo>
                <a:lnTo>
                  <a:pt x="461509" y="641099"/>
                </a:lnTo>
                <a:lnTo>
                  <a:pt x="461055" y="645624"/>
                </a:lnTo>
                <a:lnTo>
                  <a:pt x="460148" y="650148"/>
                </a:lnTo>
                <a:lnTo>
                  <a:pt x="459240" y="654446"/>
                </a:lnTo>
                <a:lnTo>
                  <a:pt x="457879" y="658518"/>
                </a:lnTo>
                <a:lnTo>
                  <a:pt x="456291" y="662816"/>
                </a:lnTo>
                <a:lnTo>
                  <a:pt x="454702" y="666888"/>
                </a:lnTo>
                <a:lnTo>
                  <a:pt x="452887" y="670960"/>
                </a:lnTo>
                <a:lnTo>
                  <a:pt x="450845" y="674806"/>
                </a:lnTo>
                <a:lnTo>
                  <a:pt x="448803" y="678652"/>
                </a:lnTo>
                <a:lnTo>
                  <a:pt x="446307" y="682271"/>
                </a:lnTo>
                <a:lnTo>
                  <a:pt x="443584" y="685664"/>
                </a:lnTo>
                <a:lnTo>
                  <a:pt x="441088" y="689284"/>
                </a:lnTo>
                <a:lnTo>
                  <a:pt x="438139" y="692451"/>
                </a:lnTo>
                <a:lnTo>
                  <a:pt x="434962" y="695618"/>
                </a:lnTo>
                <a:lnTo>
                  <a:pt x="432013" y="698559"/>
                </a:lnTo>
                <a:lnTo>
                  <a:pt x="428609" y="701500"/>
                </a:lnTo>
                <a:lnTo>
                  <a:pt x="425206" y="703988"/>
                </a:lnTo>
                <a:lnTo>
                  <a:pt x="421575" y="706703"/>
                </a:lnTo>
                <a:lnTo>
                  <a:pt x="417718" y="708965"/>
                </a:lnTo>
                <a:lnTo>
                  <a:pt x="414088" y="711227"/>
                </a:lnTo>
                <a:lnTo>
                  <a:pt x="409777" y="713489"/>
                </a:lnTo>
                <a:lnTo>
                  <a:pt x="405919" y="715299"/>
                </a:lnTo>
                <a:lnTo>
                  <a:pt x="401835" y="716883"/>
                </a:lnTo>
                <a:lnTo>
                  <a:pt x="397524" y="718014"/>
                </a:lnTo>
                <a:lnTo>
                  <a:pt x="393213" y="719371"/>
                </a:lnTo>
                <a:lnTo>
                  <a:pt x="388902" y="720502"/>
                </a:lnTo>
                <a:lnTo>
                  <a:pt x="384137" y="721181"/>
                </a:lnTo>
                <a:lnTo>
                  <a:pt x="379826" y="721633"/>
                </a:lnTo>
                <a:lnTo>
                  <a:pt x="375061" y="722312"/>
                </a:lnTo>
                <a:lnTo>
                  <a:pt x="370523" y="722312"/>
                </a:lnTo>
                <a:lnTo>
                  <a:pt x="91667" y="722312"/>
                </a:lnTo>
                <a:lnTo>
                  <a:pt x="86902" y="722312"/>
                </a:lnTo>
                <a:lnTo>
                  <a:pt x="82364" y="721633"/>
                </a:lnTo>
                <a:lnTo>
                  <a:pt x="77599" y="721181"/>
                </a:lnTo>
                <a:lnTo>
                  <a:pt x="73288" y="720502"/>
                </a:lnTo>
                <a:lnTo>
                  <a:pt x="68750" y="719371"/>
                </a:lnTo>
                <a:lnTo>
                  <a:pt x="64439" y="718014"/>
                </a:lnTo>
                <a:lnTo>
                  <a:pt x="60128" y="716883"/>
                </a:lnTo>
                <a:lnTo>
                  <a:pt x="56044" y="715299"/>
                </a:lnTo>
                <a:lnTo>
                  <a:pt x="51959" y="713489"/>
                </a:lnTo>
                <a:lnTo>
                  <a:pt x="48102" y="711227"/>
                </a:lnTo>
                <a:lnTo>
                  <a:pt x="44245" y="708965"/>
                </a:lnTo>
                <a:lnTo>
                  <a:pt x="40615" y="706703"/>
                </a:lnTo>
                <a:lnTo>
                  <a:pt x="36757" y="703988"/>
                </a:lnTo>
                <a:lnTo>
                  <a:pt x="33581" y="701500"/>
                </a:lnTo>
                <a:lnTo>
                  <a:pt x="30177" y="698559"/>
                </a:lnTo>
                <a:lnTo>
                  <a:pt x="26774" y="695618"/>
                </a:lnTo>
                <a:lnTo>
                  <a:pt x="23824" y="692451"/>
                </a:lnTo>
                <a:lnTo>
                  <a:pt x="21101" y="689284"/>
                </a:lnTo>
                <a:lnTo>
                  <a:pt x="18152" y="685664"/>
                </a:lnTo>
                <a:lnTo>
                  <a:pt x="15656" y="682271"/>
                </a:lnTo>
                <a:lnTo>
                  <a:pt x="13160" y="678652"/>
                </a:lnTo>
                <a:lnTo>
                  <a:pt x="11118" y="674806"/>
                </a:lnTo>
                <a:lnTo>
                  <a:pt x="9076" y="670960"/>
                </a:lnTo>
                <a:lnTo>
                  <a:pt x="7261" y="666888"/>
                </a:lnTo>
                <a:lnTo>
                  <a:pt x="5446" y="662816"/>
                </a:lnTo>
                <a:lnTo>
                  <a:pt x="4084" y="658518"/>
                </a:lnTo>
                <a:lnTo>
                  <a:pt x="2950" y="654446"/>
                </a:lnTo>
                <a:lnTo>
                  <a:pt x="1815" y="650148"/>
                </a:lnTo>
                <a:lnTo>
                  <a:pt x="1134" y="645624"/>
                </a:lnTo>
                <a:lnTo>
                  <a:pt x="454" y="641099"/>
                </a:lnTo>
                <a:lnTo>
                  <a:pt x="0" y="636575"/>
                </a:lnTo>
                <a:lnTo>
                  <a:pt x="0" y="631824"/>
                </a:lnTo>
                <a:lnTo>
                  <a:pt x="0" y="627300"/>
                </a:lnTo>
                <a:lnTo>
                  <a:pt x="454" y="622549"/>
                </a:lnTo>
                <a:lnTo>
                  <a:pt x="1134" y="618251"/>
                </a:lnTo>
                <a:lnTo>
                  <a:pt x="1815" y="613727"/>
                </a:lnTo>
                <a:lnTo>
                  <a:pt x="2950" y="609429"/>
                </a:lnTo>
                <a:lnTo>
                  <a:pt x="4084" y="605130"/>
                </a:lnTo>
                <a:lnTo>
                  <a:pt x="5446" y="600832"/>
                </a:lnTo>
                <a:lnTo>
                  <a:pt x="7261" y="596760"/>
                </a:lnTo>
                <a:lnTo>
                  <a:pt x="9076" y="592915"/>
                </a:lnTo>
                <a:lnTo>
                  <a:pt x="11118" y="589069"/>
                </a:lnTo>
                <a:lnTo>
                  <a:pt x="13160" y="585223"/>
                </a:lnTo>
                <a:lnTo>
                  <a:pt x="15656" y="581604"/>
                </a:lnTo>
                <a:lnTo>
                  <a:pt x="18152" y="577984"/>
                </a:lnTo>
                <a:lnTo>
                  <a:pt x="21101" y="574591"/>
                </a:lnTo>
                <a:lnTo>
                  <a:pt x="23824" y="571198"/>
                </a:lnTo>
                <a:lnTo>
                  <a:pt x="26774" y="568031"/>
                </a:lnTo>
                <a:lnTo>
                  <a:pt x="30177" y="564864"/>
                </a:lnTo>
                <a:lnTo>
                  <a:pt x="33581" y="562149"/>
                </a:lnTo>
                <a:lnTo>
                  <a:pt x="36757" y="559434"/>
                </a:lnTo>
                <a:lnTo>
                  <a:pt x="40615" y="556946"/>
                </a:lnTo>
                <a:lnTo>
                  <a:pt x="44245" y="554684"/>
                </a:lnTo>
                <a:lnTo>
                  <a:pt x="48102" y="552421"/>
                </a:lnTo>
                <a:lnTo>
                  <a:pt x="51959" y="550386"/>
                </a:lnTo>
                <a:lnTo>
                  <a:pt x="56044" y="548576"/>
                </a:lnTo>
                <a:lnTo>
                  <a:pt x="60128" y="546992"/>
                </a:lnTo>
                <a:lnTo>
                  <a:pt x="64439" y="545635"/>
                </a:lnTo>
                <a:lnTo>
                  <a:pt x="68750" y="544278"/>
                </a:lnTo>
                <a:lnTo>
                  <a:pt x="73288" y="543373"/>
                </a:lnTo>
                <a:lnTo>
                  <a:pt x="77599" y="542468"/>
                </a:lnTo>
                <a:lnTo>
                  <a:pt x="82364" y="542015"/>
                </a:lnTo>
                <a:lnTo>
                  <a:pt x="86902" y="541563"/>
                </a:lnTo>
                <a:lnTo>
                  <a:pt x="91667" y="541337"/>
                </a:lnTo>
                <a:close/>
                <a:moveTo>
                  <a:pt x="2282825" y="312737"/>
                </a:moveTo>
                <a:lnTo>
                  <a:pt x="2412173" y="372470"/>
                </a:lnTo>
                <a:lnTo>
                  <a:pt x="2422140" y="377674"/>
                </a:lnTo>
                <a:lnTo>
                  <a:pt x="2426897" y="380163"/>
                </a:lnTo>
                <a:lnTo>
                  <a:pt x="2431201" y="382878"/>
                </a:lnTo>
                <a:lnTo>
                  <a:pt x="2435732" y="385367"/>
                </a:lnTo>
                <a:lnTo>
                  <a:pt x="2439583" y="388308"/>
                </a:lnTo>
                <a:lnTo>
                  <a:pt x="2443434" y="391023"/>
                </a:lnTo>
                <a:lnTo>
                  <a:pt x="2447058" y="393964"/>
                </a:lnTo>
                <a:lnTo>
                  <a:pt x="2450456" y="396680"/>
                </a:lnTo>
                <a:lnTo>
                  <a:pt x="2453628" y="399621"/>
                </a:lnTo>
                <a:lnTo>
                  <a:pt x="2456799" y="402562"/>
                </a:lnTo>
                <a:lnTo>
                  <a:pt x="2459518" y="405504"/>
                </a:lnTo>
                <a:lnTo>
                  <a:pt x="2462236" y="408671"/>
                </a:lnTo>
                <a:lnTo>
                  <a:pt x="2464501" y="411839"/>
                </a:lnTo>
                <a:lnTo>
                  <a:pt x="2466766" y="415233"/>
                </a:lnTo>
                <a:lnTo>
                  <a:pt x="2468805" y="418174"/>
                </a:lnTo>
                <a:lnTo>
                  <a:pt x="2470617" y="421568"/>
                </a:lnTo>
                <a:lnTo>
                  <a:pt x="2472430" y="424962"/>
                </a:lnTo>
                <a:lnTo>
                  <a:pt x="2474015" y="428356"/>
                </a:lnTo>
                <a:lnTo>
                  <a:pt x="2475601" y="431750"/>
                </a:lnTo>
                <a:lnTo>
                  <a:pt x="2477866" y="438990"/>
                </a:lnTo>
                <a:lnTo>
                  <a:pt x="2479905" y="446231"/>
                </a:lnTo>
                <a:lnTo>
                  <a:pt x="2481264" y="453697"/>
                </a:lnTo>
                <a:lnTo>
                  <a:pt x="2482397" y="461390"/>
                </a:lnTo>
                <a:lnTo>
                  <a:pt x="2482850" y="469536"/>
                </a:lnTo>
                <a:lnTo>
                  <a:pt x="2482850" y="477455"/>
                </a:lnTo>
                <a:lnTo>
                  <a:pt x="2482850" y="694213"/>
                </a:lnTo>
                <a:lnTo>
                  <a:pt x="2482850" y="702584"/>
                </a:lnTo>
                <a:lnTo>
                  <a:pt x="2482397" y="710504"/>
                </a:lnTo>
                <a:lnTo>
                  <a:pt x="2481264" y="718423"/>
                </a:lnTo>
                <a:lnTo>
                  <a:pt x="2479905" y="725889"/>
                </a:lnTo>
                <a:lnTo>
                  <a:pt x="2477866" y="733130"/>
                </a:lnTo>
                <a:lnTo>
                  <a:pt x="2475601" y="740144"/>
                </a:lnTo>
                <a:lnTo>
                  <a:pt x="2474015" y="743311"/>
                </a:lnTo>
                <a:lnTo>
                  <a:pt x="2472430" y="746932"/>
                </a:lnTo>
                <a:lnTo>
                  <a:pt x="2470617" y="750326"/>
                </a:lnTo>
                <a:lnTo>
                  <a:pt x="2468805" y="753493"/>
                </a:lnTo>
                <a:lnTo>
                  <a:pt x="2466766" y="756887"/>
                </a:lnTo>
                <a:lnTo>
                  <a:pt x="2464501" y="760055"/>
                </a:lnTo>
                <a:lnTo>
                  <a:pt x="2462236" y="762996"/>
                </a:lnTo>
                <a:lnTo>
                  <a:pt x="2459518" y="766164"/>
                </a:lnTo>
                <a:lnTo>
                  <a:pt x="2456799" y="769331"/>
                </a:lnTo>
                <a:lnTo>
                  <a:pt x="2453628" y="772047"/>
                </a:lnTo>
                <a:lnTo>
                  <a:pt x="2450456" y="775214"/>
                </a:lnTo>
                <a:lnTo>
                  <a:pt x="2447058" y="778156"/>
                </a:lnTo>
                <a:lnTo>
                  <a:pt x="2443434" y="780871"/>
                </a:lnTo>
                <a:lnTo>
                  <a:pt x="2439583" y="783812"/>
                </a:lnTo>
                <a:lnTo>
                  <a:pt x="2435732" y="786301"/>
                </a:lnTo>
                <a:lnTo>
                  <a:pt x="2431201" y="789242"/>
                </a:lnTo>
                <a:lnTo>
                  <a:pt x="2426897" y="791731"/>
                </a:lnTo>
                <a:lnTo>
                  <a:pt x="2422140" y="794446"/>
                </a:lnTo>
                <a:lnTo>
                  <a:pt x="2412173" y="799198"/>
                </a:lnTo>
                <a:lnTo>
                  <a:pt x="2406963" y="801687"/>
                </a:lnTo>
                <a:lnTo>
                  <a:pt x="2282825" y="744216"/>
                </a:lnTo>
                <a:lnTo>
                  <a:pt x="2282825" y="312737"/>
                </a:lnTo>
                <a:close/>
                <a:moveTo>
                  <a:pt x="458964" y="22907"/>
                </a:moveTo>
                <a:lnTo>
                  <a:pt x="448307" y="23134"/>
                </a:lnTo>
                <a:lnTo>
                  <a:pt x="438104" y="24041"/>
                </a:lnTo>
                <a:lnTo>
                  <a:pt x="427674" y="25175"/>
                </a:lnTo>
                <a:lnTo>
                  <a:pt x="417471" y="26990"/>
                </a:lnTo>
                <a:lnTo>
                  <a:pt x="407722" y="29485"/>
                </a:lnTo>
                <a:lnTo>
                  <a:pt x="397745" y="32206"/>
                </a:lnTo>
                <a:lnTo>
                  <a:pt x="388222" y="35382"/>
                </a:lnTo>
                <a:lnTo>
                  <a:pt x="378926" y="39237"/>
                </a:lnTo>
                <a:lnTo>
                  <a:pt x="369857" y="43320"/>
                </a:lnTo>
                <a:lnTo>
                  <a:pt x="361014" y="47856"/>
                </a:lnTo>
                <a:lnTo>
                  <a:pt x="352171" y="52846"/>
                </a:lnTo>
                <a:lnTo>
                  <a:pt x="344009" y="58289"/>
                </a:lnTo>
                <a:lnTo>
                  <a:pt x="335847" y="63959"/>
                </a:lnTo>
                <a:lnTo>
                  <a:pt x="328138" y="70083"/>
                </a:lnTo>
                <a:lnTo>
                  <a:pt x="320655" y="76660"/>
                </a:lnTo>
                <a:lnTo>
                  <a:pt x="313626" y="83238"/>
                </a:lnTo>
                <a:lnTo>
                  <a:pt x="306598" y="90722"/>
                </a:lnTo>
                <a:lnTo>
                  <a:pt x="300022" y="98207"/>
                </a:lnTo>
                <a:lnTo>
                  <a:pt x="294127" y="105918"/>
                </a:lnTo>
                <a:lnTo>
                  <a:pt x="288232" y="113856"/>
                </a:lnTo>
                <a:lnTo>
                  <a:pt x="283017" y="122248"/>
                </a:lnTo>
                <a:lnTo>
                  <a:pt x="278029" y="130867"/>
                </a:lnTo>
                <a:lnTo>
                  <a:pt x="273494" y="139939"/>
                </a:lnTo>
                <a:lnTo>
                  <a:pt x="269186" y="149011"/>
                </a:lnTo>
                <a:lnTo>
                  <a:pt x="265559" y="158310"/>
                </a:lnTo>
                <a:lnTo>
                  <a:pt x="262158" y="167836"/>
                </a:lnTo>
                <a:lnTo>
                  <a:pt x="259664" y="177589"/>
                </a:lnTo>
                <a:lnTo>
                  <a:pt x="257396" y="187568"/>
                </a:lnTo>
                <a:lnTo>
                  <a:pt x="255582" y="197775"/>
                </a:lnTo>
                <a:lnTo>
                  <a:pt x="254222" y="207754"/>
                </a:lnTo>
                <a:lnTo>
                  <a:pt x="253542" y="218414"/>
                </a:lnTo>
                <a:lnTo>
                  <a:pt x="253088" y="229074"/>
                </a:lnTo>
                <a:lnTo>
                  <a:pt x="253088" y="495117"/>
                </a:lnTo>
                <a:lnTo>
                  <a:pt x="369630" y="495117"/>
                </a:lnTo>
                <a:lnTo>
                  <a:pt x="376659" y="495344"/>
                </a:lnTo>
                <a:lnTo>
                  <a:pt x="383461" y="496024"/>
                </a:lnTo>
                <a:lnTo>
                  <a:pt x="390263" y="496705"/>
                </a:lnTo>
                <a:lnTo>
                  <a:pt x="397065" y="498066"/>
                </a:lnTo>
                <a:lnTo>
                  <a:pt x="403867" y="499653"/>
                </a:lnTo>
                <a:lnTo>
                  <a:pt x="410216" y="501468"/>
                </a:lnTo>
                <a:lnTo>
                  <a:pt x="416791" y="503509"/>
                </a:lnTo>
                <a:lnTo>
                  <a:pt x="422913" y="505777"/>
                </a:lnTo>
                <a:lnTo>
                  <a:pt x="428808" y="508726"/>
                </a:lnTo>
                <a:lnTo>
                  <a:pt x="434930" y="511674"/>
                </a:lnTo>
                <a:lnTo>
                  <a:pt x="440598" y="514849"/>
                </a:lnTo>
                <a:lnTo>
                  <a:pt x="446266" y="518478"/>
                </a:lnTo>
                <a:lnTo>
                  <a:pt x="451481" y="522334"/>
                </a:lnTo>
                <a:lnTo>
                  <a:pt x="456923" y="526190"/>
                </a:lnTo>
                <a:lnTo>
                  <a:pt x="461911" y="530726"/>
                </a:lnTo>
                <a:lnTo>
                  <a:pt x="466446" y="535035"/>
                </a:lnTo>
                <a:lnTo>
                  <a:pt x="471207" y="539798"/>
                </a:lnTo>
                <a:lnTo>
                  <a:pt x="475289" y="545015"/>
                </a:lnTo>
                <a:lnTo>
                  <a:pt x="479370" y="549777"/>
                </a:lnTo>
                <a:lnTo>
                  <a:pt x="483451" y="555221"/>
                </a:lnTo>
                <a:lnTo>
                  <a:pt x="487079" y="560664"/>
                </a:lnTo>
                <a:lnTo>
                  <a:pt x="490026" y="566561"/>
                </a:lnTo>
                <a:lnTo>
                  <a:pt x="493201" y="572458"/>
                </a:lnTo>
                <a:lnTo>
                  <a:pt x="496148" y="578355"/>
                </a:lnTo>
                <a:lnTo>
                  <a:pt x="498416" y="584706"/>
                </a:lnTo>
                <a:lnTo>
                  <a:pt x="500683" y="591056"/>
                </a:lnTo>
                <a:lnTo>
                  <a:pt x="502497" y="597407"/>
                </a:lnTo>
                <a:lnTo>
                  <a:pt x="504084" y="603984"/>
                </a:lnTo>
                <a:lnTo>
                  <a:pt x="505218" y="610788"/>
                </a:lnTo>
                <a:lnTo>
                  <a:pt x="506125" y="617592"/>
                </a:lnTo>
                <a:lnTo>
                  <a:pt x="506578" y="624623"/>
                </a:lnTo>
                <a:lnTo>
                  <a:pt x="506578" y="631428"/>
                </a:lnTo>
                <a:lnTo>
                  <a:pt x="506578" y="638459"/>
                </a:lnTo>
                <a:lnTo>
                  <a:pt x="506125" y="645263"/>
                </a:lnTo>
                <a:lnTo>
                  <a:pt x="505218" y="652294"/>
                </a:lnTo>
                <a:lnTo>
                  <a:pt x="504084" y="659098"/>
                </a:lnTo>
                <a:lnTo>
                  <a:pt x="502497" y="665449"/>
                </a:lnTo>
                <a:lnTo>
                  <a:pt x="500683" y="672026"/>
                </a:lnTo>
                <a:lnTo>
                  <a:pt x="498416" y="678150"/>
                </a:lnTo>
                <a:lnTo>
                  <a:pt x="496148" y="684500"/>
                </a:lnTo>
                <a:lnTo>
                  <a:pt x="493201" y="690397"/>
                </a:lnTo>
                <a:lnTo>
                  <a:pt x="490026" y="696294"/>
                </a:lnTo>
                <a:lnTo>
                  <a:pt x="487079" y="701964"/>
                </a:lnTo>
                <a:lnTo>
                  <a:pt x="483451" y="707861"/>
                </a:lnTo>
                <a:lnTo>
                  <a:pt x="479370" y="712851"/>
                </a:lnTo>
                <a:lnTo>
                  <a:pt x="475289" y="718067"/>
                </a:lnTo>
                <a:lnTo>
                  <a:pt x="471207" y="723057"/>
                </a:lnTo>
                <a:lnTo>
                  <a:pt x="466446" y="727820"/>
                </a:lnTo>
                <a:lnTo>
                  <a:pt x="461911" y="732356"/>
                </a:lnTo>
                <a:lnTo>
                  <a:pt x="456923" y="736666"/>
                </a:lnTo>
                <a:lnTo>
                  <a:pt x="451481" y="740748"/>
                </a:lnTo>
                <a:lnTo>
                  <a:pt x="446266" y="744604"/>
                </a:lnTo>
                <a:lnTo>
                  <a:pt x="440598" y="748006"/>
                </a:lnTo>
                <a:lnTo>
                  <a:pt x="434930" y="751408"/>
                </a:lnTo>
                <a:lnTo>
                  <a:pt x="428808" y="754356"/>
                </a:lnTo>
                <a:lnTo>
                  <a:pt x="422913" y="757078"/>
                </a:lnTo>
                <a:lnTo>
                  <a:pt x="416791" y="759573"/>
                </a:lnTo>
                <a:lnTo>
                  <a:pt x="410216" y="761614"/>
                </a:lnTo>
                <a:lnTo>
                  <a:pt x="403867" y="763429"/>
                </a:lnTo>
                <a:lnTo>
                  <a:pt x="397065" y="765016"/>
                </a:lnTo>
                <a:lnTo>
                  <a:pt x="390263" y="766377"/>
                </a:lnTo>
                <a:lnTo>
                  <a:pt x="383461" y="767058"/>
                </a:lnTo>
                <a:lnTo>
                  <a:pt x="376659" y="767738"/>
                </a:lnTo>
                <a:lnTo>
                  <a:pt x="369630" y="767965"/>
                </a:lnTo>
                <a:lnTo>
                  <a:pt x="253088" y="767965"/>
                </a:lnTo>
                <a:lnTo>
                  <a:pt x="253088" y="1135844"/>
                </a:lnTo>
                <a:lnTo>
                  <a:pt x="369630" y="1135844"/>
                </a:lnTo>
                <a:lnTo>
                  <a:pt x="376659" y="1136071"/>
                </a:lnTo>
                <a:lnTo>
                  <a:pt x="383461" y="1136751"/>
                </a:lnTo>
                <a:lnTo>
                  <a:pt x="390263" y="1137659"/>
                </a:lnTo>
                <a:lnTo>
                  <a:pt x="397065" y="1138793"/>
                </a:lnTo>
                <a:lnTo>
                  <a:pt x="403867" y="1140380"/>
                </a:lnTo>
                <a:lnTo>
                  <a:pt x="410216" y="1142195"/>
                </a:lnTo>
                <a:lnTo>
                  <a:pt x="416791" y="1144236"/>
                </a:lnTo>
                <a:lnTo>
                  <a:pt x="422913" y="1146731"/>
                </a:lnTo>
                <a:lnTo>
                  <a:pt x="428808" y="1149452"/>
                </a:lnTo>
                <a:lnTo>
                  <a:pt x="434930" y="1152401"/>
                </a:lnTo>
                <a:lnTo>
                  <a:pt x="440598" y="1155803"/>
                </a:lnTo>
                <a:lnTo>
                  <a:pt x="446266" y="1159205"/>
                </a:lnTo>
                <a:lnTo>
                  <a:pt x="451481" y="1163061"/>
                </a:lnTo>
                <a:lnTo>
                  <a:pt x="456923" y="1167370"/>
                </a:lnTo>
                <a:lnTo>
                  <a:pt x="461911" y="1171453"/>
                </a:lnTo>
                <a:lnTo>
                  <a:pt x="466446" y="1175989"/>
                </a:lnTo>
                <a:lnTo>
                  <a:pt x="471207" y="1180752"/>
                </a:lnTo>
                <a:lnTo>
                  <a:pt x="475289" y="1185741"/>
                </a:lnTo>
                <a:lnTo>
                  <a:pt x="479370" y="1190958"/>
                </a:lnTo>
                <a:lnTo>
                  <a:pt x="483451" y="1196401"/>
                </a:lnTo>
                <a:lnTo>
                  <a:pt x="487079" y="1201845"/>
                </a:lnTo>
                <a:lnTo>
                  <a:pt x="490026" y="1207515"/>
                </a:lnTo>
                <a:lnTo>
                  <a:pt x="493201" y="1213412"/>
                </a:lnTo>
                <a:lnTo>
                  <a:pt x="496148" y="1219309"/>
                </a:lnTo>
                <a:lnTo>
                  <a:pt x="498416" y="1225659"/>
                </a:lnTo>
                <a:lnTo>
                  <a:pt x="500683" y="1231783"/>
                </a:lnTo>
                <a:lnTo>
                  <a:pt x="502497" y="1238360"/>
                </a:lnTo>
                <a:lnTo>
                  <a:pt x="504084" y="1245165"/>
                </a:lnTo>
                <a:lnTo>
                  <a:pt x="505218" y="1251742"/>
                </a:lnTo>
                <a:lnTo>
                  <a:pt x="506125" y="1258546"/>
                </a:lnTo>
                <a:lnTo>
                  <a:pt x="506578" y="1265350"/>
                </a:lnTo>
                <a:lnTo>
                  <a:pt x="506578" y="1272381"/>
                </a:lnTo>
                <a:lnTo>
                  <a:pt x="506578" y="1279639"/>
                </a:lnTo>
                <a:lnTo>
                  <a:pt x="506125" y="1286216"/>
                </a:lnTo>
                <a:lnTo>
                  <a:pt x="505218" y="1293021"/>
                </a:lnTo>
                <a:lnTo>
                  <a:pt x="504084" y="1299825"/>
                </a:lnTo>
                <a:lnTo>
                  <a:pt x="502497" y="1306629"/>
                </a:lnTo>
                <a:lnTo>
                  <a:pt x="500683" y="1312980"/>
                </a:lnTo>
                <a:lnTo>
                  <a:pt x="498416" y="1319330"/>
                </a:lnTo>
                <a:lnTo>
                  <a:pt x="496148" y="1325454"/>
                </a:lnTo>
                <a:lnTo>
                  <a:pt x="493201" y="1331351"/>
                </a:lnTo>
                <a:lnTo>
                  <a:pt x="490026" y="1337475"/>
                </a:lnTo>
                <a:lnTo>
                  <a:pt x="487079" y="1343145"/>
                </a:lnTo>
                <a:lnTo>
                  <a:pt x="483451" y="1348588"/>
                </a:lnTo>
                <a:lnTo>
                  <a:pt x="479370" y="1354031"/>
                </a:lnTo>
                <a:lnTo>
                  <a:pt x="475289" y="1359248"/>
                </a:lnTo>
                <a:lnTo>
                  <a:pt x="471207" y="1364011"/>
                </a:lnTo>
                <a:lnTo>
                  <a:pt x="466446" y="1368774"/>
                </a:lnTo>
                <a:lnTo>
                  <a:pt x="461911" y="1373537"/>
                </a:lnTo>
                <a:lnTo>
                  <a:pt x="456923" y="1377619"/>
                </a:lnTo>
                <a:lnTo>
                  <a:pt x="451481" y="1381702"/>
                </a:lnTo>
                <a:lnTo>
                  <a:pt x="446266" y="1385557"/>
                </a:lnTo>
                <a:lnTo>
                  <a:pt x="440598" y="1388960"/>
                </a:lnTo>
                <a:lnTo>
                  <a:pt x="434930" y="1392362"/>
                </a:lnTo>
                <a:lnTo>
                  <a:pt x="428808" y="1395537"/>
                </a:lnTo>
                <a:lnTo>
                  <a:pt x="422913" y="1398032"/>
                </a:lnTo>
                <a:lnTo>
                  <a:pt x="416791" y="1400300"/>
                </a:lnTo>
                <a:lnTo>
                  <a:pt x="410216" y="1402795"/>
                </a:lnTo>
                <a:lnTo>
                  <a:pt x="403867" y="1404609"/>
                </a:lnTo>
                <a:lnTo>
                  <a:pt x="397065" y="1406197"/>
                </a:lnTo>
                <a:lnTo>
                  <a:pt x="390263" y="1407104"/>
                </a:lnTo>
                <a:lnTo>
                  <a:pt x="383461" y="1408238"/>
                </a:lnTo>
                <a:lnTo>
                  <a:pt x="376659" y="1408692"/>
                </a:lnTo>
                <a:lnTo>
                  <a:pt x="369630" y="1408692"/>
                </a:lnTo>
                <a:lnTo>
                  <a:pt x="253088" y="1408692"/>
                </a:lnTo>
                <a:lnTo>
                  <a:pt x="253088" y="1777025"/>
                </a:lnTo>
                <a:lnTo>
                  <a:pt x="369630" y="1777025"/>
                </a:lnTo>
                <a:lnTo>
                  <a:pt x="376659" y="1777252"/>
                </a:lnTo>
                <a:lnTo>
                  <a:pt x="383461" y="1777705"/>
                </a:lnTo>
                <a:lnTo>
                  <a:pt x="390263" y="1778386"/>
                </a:lnTo>
                <a:lnTo>
                  <a:pt x="397065" y="1779747"/>
                </a:lnTo>
                <a:lnTo>
                  <a:pt x="403867" y="1781334"/>
                </a:lnTo>
                <a:lnTo>
                  <a:pt x="410216" y="1783149"/>
                </a:lnTo>
                <a:lnTo>
                  <a:pt x="416791" y="1785190"/>
                </a:lnTo>
                <a:lnTo>
                  <a:pt x="422913" y="1787912"/>
                </a:lnTo>
                <a:lnTo>
                  <a:pt x="428808" y="1790407"/>
                </a:lnTo>
                <a:lnTo>
                  <a:pt x="434930" y="1793582"/>
                </a:lnTo>
                <a:lnTo>
                  <a:pt x="440598" y="1796984"/>
                </a:lnTo>
                <a:lnTo>
                  <a:pt x="446266" y="1800159"/>
                </a:lnTo>
                <a:lnTo>
                  <a:pt x="451481" y="1804242"/>
                </a:lnTo>
                <a:lnTo>
                  <a:pt x="456923" y="1808324"/>
                </a:lnTo>
                <a:lnTo>
                  <a:pt x="461911" y="1812407"/>
                </a:lnTo>
                <a:lnTo>
                  <a:pt x="466446" y="1817170"/>
                </a:lnTo>
                <a:lnTo>
                  <a:pt x="471207" y="1821706"/>
                </a:lnTo>
                <a:lnTo>
                  <a:pt x="475289" y="1826695"/>
                </a:lnTo>
                <a:lnTo>
                  <a:pt x="479370" y="1831912"/>
                </a:lnTo>
                <a:lnTo>
                  <a:pt x="483451" y="1837129"/>
                </a:lnTo>
                <a:lnTo>
                  <a:pt x="487079" y="1842799"/>
                </a:lnTo>
                <a:lnTo>
                  <a:pt x="490026" y="1848469"/>
                </a:lnTo>
                <a:lnTo>
                  <a:pt x="493201" y="1854139"/>
                </a:lnTo>
                <a:lnTo>
                  <a:pt x="496148" y="1860490"/>
                </a:lnTo>
                <a:lnTo>
                  <a:pt x="498416" y="1866613"/>
                </a:lnTo>
                <a:lnTo>
                  <a:pt x="500683" y="1872964"/>
                </a:lnTo>
                <a:lnTo>
                  <a:pt x="502497" y="1879314"/>
                </a:lnTo>
                <a:lnTo>
                  <a:pt x="504084" y="1885892"/>
                </a:lnTo>
                <a:lnTo>
                  <a:pt x="505218" y="1892696"/>
                </a:lnTo>
                <a:lnTo>
                  <a:pt x="506125" y="1899273"/>
                </a:lnTo>
                <a:lnTo>
                  <a:pt x="506578" y="1906304"/>
                </a:lnTo>
                <a:lnTo>
                  <a:pt x="506578" y="1913335"/>
                </a:lnTo>
                <a:lnTo>
                  <a:pt x="506578" y="1920366"/>
                </a:lnTo>
                <a:lnTo>
                  <a:pt x="506125" y="1927397"/>
                </a:lnTo>
                <a:lnTo>
                  <a:pt x="505218" y="1933975"/>
                </a:lnTo>
                <a:lnTo>
                  <a:pt x="504084" y="1940779"/>
                </a:lnTo>
                <a:lnTo>
                  <a:pt x="502497" y="1947356"/>
                </a:lnTo>
                <a:lnTo>
                  <a:pt x="500683" y="1953707"/>
                </a:lnTo>
                <a:lnTo>
                  <a:pt x="498416" y="1960284"/>
                </a:lnTo>
                <a:lnTo>
                  <a:pt x="496148" y="1966408"/>
                </a:lnTo>
                <a:lnTo>
                  <a:pt x="493201" y="1972532"/>
                </a:lnTo>
                <a:lnTo>
                  <a:pt x="490026" y="1978429"/>
                </a:lnTo>
                <a:lnTo>
                  <a:pt x="487079" y="1984099"/>
                </a:lnTo>
                <a:lnTo>
                  <a:pt x="483451" y="1989542"/>
                </a:lnTo>
                <a:lnTo>
                  <a:pt x="479370" y="1994986"/>
                </a:lnTo>
                <a:lnTo>
                  <a:pt x="475289" y="1999975"/>
                </a:lnTo>
                <a:lnTo>
                  <a:pt x="471207" y="2004965"/>
                </a:lnTo>
                <a:lnTo>
                  <a:pt x="466446" y="2009728"/>
                </a:lnTo>
                <a:lnTo>
                  <a:pt x="461911" y="2014264"/>
                </a:lnTo>
                <a:lnTo>
                  <a:pt x="456923" y="2018573"/>
                </a:lnTo>
                <a:lnTo>
                  <a:pt x="451481" y="2022429"/>
                </a:lnTo>
                <a:lnTo>
                  <a:pt x="446266" y="2026285"/>
                </a:lnTo>
                <a:lnTo>
                  <a:pt x="440598" y="2029914"/>
                </a:lnTo>
                <a:lnTo>
                  <a:pt x="434930" y="2033089"/>
                </a:lnTo>
                <a:lnTo>
                  <a:pt x="428808" y="2036264"/>
                </a:lnTo>
                <a:lnTo>
                  <a:pt x="422913" y="2038759"/>
                </a:lnTo>
                <a:lnTo>
                  <a:pt x="416791" y="2041481"/>
                </a:lnTo>
                <a:lnTo>
                  <a:pt x="410216" y="2043522"/>
                </a:lnTo>
                <a:lnTo>
                  <a:pt x="403867" y="2045336"/>
                </a:lnTo>
                <a:lnTo>
                  <a:pt x="397065" y="2046924"/>
                </a:lnTo>
                <a:lnTo>
                  <a:pt x="390263" y="2048285"/>
                </a:lnTo>
                <a:lnTo>
                  <a:pt x="383461" y="2048965"/>
                </a:lnTo>
                <a:lnTo>
                  <a:pt x="376659" y="2049419"/>
                </a:lnTo>
                <a:lnTo>
                  <a:pt x="369630" y="2049646"/>
                </a:lnTo>
                <a:lnTo>
                  <a:pt x="253088" y="2049646"/>
                </a:lnTo>
                <a:lnTo>
                  <a:pt x="253088" y="2315689"/>
                </a:lnTo>
                <a:lnTo>
                  <a:pt x="253542" y="2326349"/>
                </a:lnTo>
                <a:lnTo>
                  <a:pt x="254222" y="2336782"/>
                </a:lnTo>
                <a:lnTo>
                  <a:pt x="255582" y="2347215"/>
                </a:lnTo>
                <a:lnTo>
                  <a:pt x="257396" y="2357195"/>
                </a:lnTo>
                <a:lnTo>
                  <a:pt x="259664" y="2367401"/>
                </a:lnTo>
                <a:lnTo>
                  <a:pt x="262158" y="2376927"/>
                </a:lnTo>
                <a:lnTo>
                  <a:pt x="265559" y="2386679"/>
                </a:lnTo>
                <a:lnTo>
                  <a:pt x="269186" y="2395978"/>
                </a:lnTo>
                <a:lnTo>
                  <a:pt x="273494" y="2405051"/>
                </a:lnTo>
                <a:lnTo>
                  <a:pt x="278029" y="2414123"/>
                </a:lnTo>
                <a:lnTo>
                  <a:pt x="283017" y="2422515"/>
                </a:lnTo>
                <a:lnTo>
                  <a:pt x="288232" y="2430907"/>
                </a:lnTo>
                <a:lnTo>
                  <a:pt x="294127" y="2439072"/>
                </a:lnTo>
                <a:lnTo>
                  <a:pt x="300022" y="2446783"/>
                </a:lnTo>
                <a:lnTo>
                  <a:pt x="306598" y="2454268"/>
                </a:lnTo>
                <a:lnTo>
                  <a:pt x="313626" y="2461525"/>
                </a:lnTo>
                <a:lnTo>
                  <a:pt x="320655" y="2468330"/>
                </a:lnTo>
                <a:lnTo>
                  <a:pt x="328138" y="2474680"/>
                </a:lnTo>
                <a:lnTo>
                  <a:pt x="335847" y="2481031"/>
                </a:lnTo>
                <a:lnTo>
                  <a:pt x="344009" y="2486701"/>
                </a:lnTo>
                <a:lnTo>
                  <a:pt x="352171" y="2492144"/>
                </a:lnTo>
                <a:lnTo>
                  <a:pt x="361014" y="2497134"/>
                </a:lnTo>
                <a:lnTo>
                  <a:pt x="369857" y="2501443"/>
                </a:lnTo>
                <a:lnTo>
                  <a:pt x="378926" y="2505526"/>
                </a:lnTo>
                <a:lnTo>
                  <a:pt x="388222" y="2509608"/>
                </a:lnTo>
                <a:lnTo>
                  <a:pt x="397745" y="2512557"/>
                </a:lnTo>
                <a:lnTo>
                  <a:pt x="407722" y="2515505"/>
                </a:lnTo>
                <a:lnTo>
                  <a:pt x="417471" y="2517773"/>
                </a:lnTo>
                <a:lnTo>
                  <a:pt x="427674" y="2519588"/>
                </a:lnTo>
                <a:lnTo>
                  <a:pt x="438104" y="2520948"/>
                </a:lnTo>
                <a:lnTo>
                  <a:pt x="448307" y="2521629"/>
                </a:lnTo>
                <a:lnTo>
                  <a:pt x="458964" y="2521856"/>
                </a:lnTo>
                <a:lnTo>
                  <a:pt x="2030011" y="2521856"/>
                </a:lnTo>
                <a:lnTo>
                  <a:pt x="2040667" y="2521629"/>
                </a:lnTo>
                <a:lnTo>
                  <a:pt x="2051324" y="2520948"/>
                </a:lnTo>
                <a:lnTo>
                  <a:pt x="2061527" y="2519588"/>
                </a:lnTo>
                <a:lnTo>
                  <a:pt x="2071503" y="2517773"/>
                </a:lnTo>
                <a:lnTo>
                  <a:pt x="2081706" y="2515505"/>
                </a:lnTo>
                <a:lnTo>
                  <a:pt x="2091456" y="2512557"/>
                </a:lnTo>
                <a:lnTo>
                  <a:pt x="2100752" y="2509608"/>
                </a:lnTo>
                <a:lnTo>
                  <a:pt x="2110502" y="2505526"/>
                </a:lnTo>
                <a:lnTo>
                  <a:pt x="2119571" y="2501443"/>
                </a:lnTo>
                <a:lnTo>
                  <a:pt x="2128187" y="2497134"/>
                </a:lnTo>
                <a:lnTo>
                  <a:pt x="2136803" y="2492144"/>
                </a:lnTo>
                <a:lnTo>
                  <a:pt x="2145192" y="2486701"/>
                </a:lnTo>
                <a:lnTo>
                  <a:pt x="2153354" y="2481031"/>
                </a:lnTo>
                <a:lnTo>
                  <a:pt x="2161290" y="2474680"/>
                </a:lnTo>
                <a:lnTo>
                  <a:pt x="2168546" y="2468330"/>
                </a:lnTo>
                <a:lnTo>
                  <a:pt x="2175801" y="2461525"/>
                </a:lnTo>
                <a:lnTo>
                  <a:pt x="2182376" y="2454268"/>
                </a:lnTo>
                <a:lnTo>
                  <a:pt x="2188952" y="2446783"/>
                </a:lnTo>
                <a:lnTo>
                  <a:pt x="2195074" y="2439072"/>
                </a:lnTo>
                <a:lnTo>
                  <a:pt x="2200969" y="2430907"/>
                </a:lnTo>
                <a:lnTo>
                  <a:pt x="2206410" y="2422515"/>
                </a:lnTo>
                <a:lnTo>
                  <a:pt x="2211172" y="2414123"/>
                </a:lnTo>
                <a:lnTo>
                  <a:pt x="2215933" y="2405051"/>
                </a:lnTo>
                <a:lnTo>
                  <a:pt x="2219788" y="2395978"/>
                </a:lnTo>
                <a:lnTo>
                  <a:pt x="2223642" y="2386679"/>
                </a:lnTo>
                <a:lnTo>
                  <a:pt x="2226817" y="2376927"/>
                </a:lnTo>
                <a:lnTo>
                  <a:pt x="2229538" y="2367401"/>
                </a:lnTo>
                <a:lnTo>
                  <a:pt x="2232032" y="2357195"/>
                </a:lnTo>
                <a:lnTo>
                  <a:pt x="2233845" y="2347215"/>
                </a:lnTo>
                <a:lnTo>
                  <a:pt x="2235206" y="2336782"/>
                </a:lnTo>
                <a:lnTo>
                  <a:pt x="2235886" y="2326349"/>
                </a:lnTo>
                <a:lnTo>
                  <a:pt x="2236113" y="2315689"/>
                </a:lnTo>
                <a:lnTo>
                  <a:pt x="2236113" y="229074"/>
                </a:lnTo>
                <a:lnTo>
                  <a:pt x="2235886" y="218414"/>
                </a:lnTo>
                <a:lnTo>
                  <a:pt x="2235206" y="207754"/>
                </a:lnTo>
                <a:lnTo>
                  <a:pt x="2233845" y="197775"/>
                </a:lnTo>
                <a:lnTo>
                  <a:pt x="2232032" y="187568"/>
                </a:lnTo>
                <a:lnTo>
                  <a:pt x="2229538" y="177589"/>
                </a:lnTo>
                <a:lnTo>
                  <a:pt x="2226817" y="167836"/>
                </a:lnTo>
                <a:lnTo>
                  <a:pt x="2223642" y="158310"/>
                </a:lnTo>
                <a:lnTo>
                  <a:pt x="2219788" y="149011"/>
                </a:lnTo>
                <a:lnTo>
                  <a:pt x="2215933" y="139939"/>
                </a:lnTo>
                <a:lnTo>
                  <a:pt x="2211172" y="130867"/>
                </a:lnTo>
                <a:lnTo>
                  <a:pt x="2206410" y="122248"/>
                </a:lnTo>
                <a:lnTo>
                  <a:pt x="2200969" y="113856"/>
                </a:lnTo>
                <a:lnTo>
                  <a:pt x="2195074" y="105918"/>
                </a:lnTo>
                <a:lnTo>
                  <a:pt x="2188952" y="98207"/>
                </a:lnTo>
                <a:lnTo>
                  <a:pt x="2182376" y="90722"/>
                </a:lnTo>
                <a:lnTo>
                  <a:pt x="2175801" y="83238"/>
                </a:lnTo>
                <a:lnTo>
                  <a:pt x="2168546" y="76660"/>
                </a:lnTo>
                <a:lnTo>
                  <a:pt x="2161290" y="70083"/>
                </a:lnTo>
                <a:lnTo>
                  <a:pt x="2153354" y="63959"/>
                </a:lnTo>
                <a:lnTo>
                  <a:pt x="2145192" y="58289"/>
                </a:lnTo>
                <a:lnTo>
                  <a:pt x="2136803" y="52846"/>
                </a:lnTo>
                <a:lnTo>
                  <a:pt x="2128187" y="47856"/>
                </a:lnTo>
                <a:lnTo>
                  <a:pt x="2119571" y="43320"/>
                </a:lnTo>
                <a:lnTo>
                  <a:pt x="2110502" y="39237"/>
                </a:lnTo>
                <a:lnTo>
                  <a:pt x="2100752" y="35382"/>
                </a:lnTo>
                <a:lnTo>
                  <a:pt x="2091456" y="32206"/>
                </a:lnTo>
                <a:lnTo>
                  <a:pt x="2081706" y="29485"/>
                </a:lnTo>
                <a:lnTo>
                  <a:pt x="2071503" y="26990"/>
                </a:lnTo>
                <a:lnTo>
                  <a:pt x="2061527" y="25175"/>
                </a:lnTo>
                <a:lnTo>
                  <a:pt x="2051324" y="24041"/>
                </a:lnTo>
                <a:lnTo>
                  <a:pt x="2040667" y="23134"/>
                </a:lnTo>
                <a:lnTo>
                  <a:pt x="2030011" y="22907"/>
                </a:lnTo>
                <a:lnTo>
                  <a:pt x="458964" y="22907"/>
                </a:lnTo>
                <a:close/>
                <a:moveTo>
                  <a:pt x="458964" y="0"/>
                </a:moveTo>
                <a:lnTo>
                  <a:pt x="2030011" y="0"/>
                </a:lnTo>
                <a:lnTo>
                  <a:pt x="2042028" y="453"/>
                </a:lnTo>
                <a:lnTo>
                  <a:pt x="2053364" y="1134"/>
                </a:lnTo>
                <a:lnTo>
                  <a:pt x="2064701" y="2722"/>
                </a:lnTo>
                <a:lnTo>
                  <a:pt x="2076265" y="4763"/>
                </a:lnTo>
                <a:lnTo>
                  <a:pt x="2087148" y="7258"/>
                </a:lnTo>
                <a:lnTo>
                  <a:pt x="2098031" y="10433"/>
                </a:lnTo>
                <a:lnTo>
                  <a:pt x="2108688" y="14062"/>
                </a:lnTo>
                <a:lnTo>
                  <a:pt x="2118891" y="18371"/>
                </a:lnTo>
                <a:lnTo>
                  <a:pt x="2129094" y="22680"/>
                </a:lnTo>
                <a:lnTo>
                  <a:pt x="2138843" y="27897"/>
                </a:lnTo>
                <a:lnTo>
                  <a:pt x="2148593" y="33340"/>
                </a:lnTo>
                <a:lnTo>
                  <a:pt x="2157889" y="39237"/>
                </a:lnTo>
                <a:lnTo>
                  <a:pt x="2166959" y="45815"/>
                </a:lnTo>
                <a:lnTo>
                  <a:pt x="2175574" y="52392"/>
                </a:lnTo>
                <a:lnTo>
                  <a:pt x="2183737" y="59650"/>
                </a:lnTo>
                <a:lnTo>
                  <a:pt x="2191899" y="67361"/>
                </a:lnTo>
                <a:lnTo>
                  <a:pt x="2199382" y="75299"/>
                </a:lnTo>
                <a:lnTo>
                  <a:pt x="2206637" y="83691"/>
                </a:lnTo>
                <a:lnTo>
                  <a:pt x="2213212" y="92083"/>
                </a:lnTo>
                <a:lnTo>
                  <a:pt x="2219788" y="101155"/>
                </a:lnTo>
                <a:lnTo>
                  <a:pt x="2225683" y="110681"/>
                </a:lnTo>
                <a:lnTo>
                  <a:pt x="2231125" y="120207"/>
                </a:lnTo>
                <a:lnTo>
                  <a:pt x="2236340" y="129960"/>
                </a:lnTo>
                <a:lnTo>
                  <a:pt x="2241101" y="140166"/>
                </a:lnTo>
                <a:lnTo>
                  <a:pt x="2244955" y="150599"/>
                </a:lnTo>
                <a:lnTo>
                  <a:pt x="2248583" y="161032"/>
                </a:lnTo>
                <a:lnTo>
                  <a:pt x="2251758" y="172145"/>
                </a:lnTo>
                <a:lnTo>
                  <a:pt x="2254252" y="183032"/>
                </a:lnTo>
                <a:lnTo>
                  <a:pt x="2256292" y="194372"/>
                </a:lnTo>
                <a:lnTo>
                  <a:pt x="2257879" y="205713"/>
                </a:lnTo>
                <a:lnTo>
                  <a:pt x="2258786" y="217053"/>
                </a:lnTo>
                <a:lnTo>
                  <a:pt x="2259013" y="229074"/>
                </a:lnTo>
                <a:lnTo>
                  <a:pt x="2259013" y="2315689"/>
                </a:lnTo>
                <a:lnTo>
                  <a:pt x="2258786" y="2327483"/>
                </a:lnTo>
                <a:lnTo>
                  <a:pt x="2257879" y="2339050"/>
                </a:lnTo>
                <a:lnTo>
                  <a:pt x="2256292" y="2350617"/>
                </a:lnTo>
                <a:lnTo>
                  <a:pt x="2254252" y="2361958"/>
                </a:lnTo>
                <a:lnTo>
                  <a:pt x="2251758" y="2372844"/>
                </a:lnTo>
                <a:lnTo>
                  <a:pt x="2248583" y="2383731"/>
                </a:lnTo>
                <a:lnTo>
                  <a:pt x="2244955" y="2394391"/>
                </a:lnTo>
                <a:lnTo>
                  <a:pt x="2241101" y="2404824"/>
                </a:lnTo>
                <a:lnTo>
                  <a:pt x="2236340" y="2414803"/>
                </a:lnTo>
                <a:lnTo>
                  <a:pt x="2231125" y="2424783"/>
                </a:lnTo>
                <a:lnTo>
                  <a:pt x="2225683" y="2434309"/>
                </a:lnTo>
                <a:lnTo>
                  <a:pt x="2219788" y="2443608"/>
                </a:lnTo>
                <a:lnTo>
                  <a:pt x="2213212" y="2452680"/>
                </a:lnTo>
                <a:lnTo>
                  <a:pt x="2206637" y="2461299"/>
                </a:lnTo>
                <a:lnTo>
                  <a:pt x="2199382" y="2469464"/>
                </a:lnTo>
                <a:lnTo>
                  <a:pt x="2191899" y="2477629"/>
                </a:lnTo>
                <a:lnTo>
                  <a:pt x="2183737" y="2485113"/>
                </a:lnTo>
                <a:lnTo>
                  <a:pt x="2175574" y="2492371"/>
                </a:lnTo>
                <a:lnTo>
                  <a:pt x="2166959" y="2499175"/>
                </a:lnTo>
                <a:lnTo>
                  <a:pt x="2157889" y="2505526"/>
                </a:lnTo>
                <a:lnTo>
                  <a:pt x="2148593" y="2511649"/>
                </a:lnTo>
                <a:lnTo>
                  <a:pt x="2138843" y="2517093"/>
                </a:lnTo>
                <a:lnTo>
                  <a:pt x="2129094" y="2522309"/>
                </a:lnTo>
                <a:lnTo>
                  <a:pt x="2118891" y="2526619"/>
                </a:lnTo>
                <a:lnTo>
                  <a:pt x="2108688" y="2530701"/>
                </a:lnTo>
                <a:lnTo>
                  <a:pt x="2098031" y="2534330"/>
                </a:lnTo>
                <a:lnTo>
                  <a:pt x="2087148" y="2537505"/>
                </a:lnTo>
                <a:lnTo>
                  <a:pt x="2076265" y="2540000"/>
                </a:lnTo>
                <a:lnTo>
                  <a:pt x="2064701" y="2542268"/>
                </a:lnTo>
                <a:lnTo>
                  <a:pt x="2053364" y="2543402"/>
                </a:lnTo>
                <a:lnTo>
                  <a:pt x="2042028" y="2544536"/>
                </a:lnTo>
                <a:lnTo>
                  <a:pt x="2030011" y="2544763"/>
                </a:lnTo>
                <a:lnTo>
                  <a:pt x="458964" y="2544763"/>
                </a:lnTo>
                <a:lnTo>
                  <a:pt x="447400" y="2544536"/>
                </a:lnTo>
                <a:lnTo>
                  <a:pt x="435610" y="2543402"/>
                </a:lnTo>
                <a:lnTo>
                  <a:pt x="424273" y="2542268"/>
                </a:lnTo>
                <a:lnTo>
                  <a:pt x="413163" y="2540000"/>
                </a:lnTo>
                <a:lnTo>
                  <a:pt x="402053" y="2537505"/>
                </a:lnTo>
                <a:lnTo>
                  <a:pt x="391170" y="2534330"/>
                </a:lnTo>
                <a:lnTo>
                  <a:pt x="380513" y="2530701"/>
                </a:lnTo>
                <a:lnTo>
                  <a:pt x="370084" y="2526619"/>
                </a:lnTo>
                <a:lnTo>
                  <a:pt x="359880" y="2522309"/>
                </a:lnTo>
                <a:lnTo>
                  <a:pt x="350131" y="2517093"/>
                </a:lnTo>
                <a:lnTo>
                  <a:pt x="340608" y="2511649"/>
                </a:lnTo>
                <a:lnTo>
                  <a:pt x="331085" y="2505526"/>
                </a:lnTo>
                <a:lnTo>
                  <a:pt x="322469" y="2499175"/>
                </a:lnTo>
                <a:lnTo>
                  <a:pt x="313626" y="2492371"/>
                </a:lnTo>
                <a:lnTo>
                  <a:pt x="305237" y="2485113"/>
                </a:lnTo>
                <a:lnTo>
                  <a:pt x="297528" y="2477629"/>
                </a:lnTo>
                <a:lnTo>
                  <a:pt x="289819" y="2469464"/>
                </a:lnTo>
                <a:lnTo>
                  <a:pt x="282564" y="2461299"/>
                </a:lnTo>
                <a:lnTo>
                  <a:pt x="275762" y="2452680"/>
                </a:lnTo>
                <a:lnTo>
                  <a:pt x="269413" y="2443608"/>
                </a:lnTo>
                <a:lnTo>
                  <a:pt x="263518" y="2434309"/>
                </a:lnTo>
                <a:lnTo>
                  <a:pt x="257850" y="2424783"/>
                </a:lnTo>
                <a:lnTo>
                  <a:pt x="252862" y="2414803"/>
                </a:lnTo>
                <a:lnTo>
                  <a:pt x="248327" y="2404824"/>
                </a:lnTo>
                <a:lnTo>
                  <a:pt x="244019" y="2394391"/>
                </a:lnTo>
                <a:lnTo>
                  <a:pt x="240391" y="2383731"/>
                </a:lnTo>
                <a:lnTo>
                  <a:pt x="237444" y="2372844"/>
                </a:lnTo>
                <a:lnTo>
                  <a:pt x="234723" y="2361958"/>
                </a:lnTo>
                <a:lnTo>
                  <a:pt x="232682" y="2350617"/>
                </a:lnTo>
                <a:lnTo>
                  <a:pt x="231322" y="2339050"/>
                </a:lnTo>
                <a:lnTo>
                  <a:pt x="230415" y="2327483"/>
                </a:lnTo>
                <a:lnTo>
                  <a:pt x="230188" y="2315689"/>
                </a:lnTo>
                <a:lnTo>
                  <a:pt x="230188" y="2026965"/>
                </a:lnTo>
                <a:lnTo>
                  <a:pt x="369630" y="2026965"/>
                </a:lnTo>
                <a:lnTo>
                  <a:pt x="375298" y="2026738"/>
                </a:lnTo>
                <a:lnTo>
                  <a:pt x="381194" y="2026285"/>
                </a:lnTo>
                <a:lnTo>
                  <a:pt x="386862" y="2025604"/>
                </a:lnTo>
                <a:lnTo>
                  <a:pt x="392530" y="2024470"/>
                </a:lnTo>
                <a:lnTo>
                  <a:pt x="397972" y="2023336"/>
                </a:lnTo>
                <a:lnTo>
                  <a:pt x="403414" y="2021749"/>
                </a:lnTo>
                <a:lnTo>
                  <a:pt x="408628" y="2019934"/>
                </a:lnTo>
                <a:lnTo>
                  <a:pt x="413843" y="2017893"/>
                </a:lnTo>
                <a:lnTo>
                  <a:pt x="419058" y="2015852"/>
                </a:lnTo>
                <a:lnTo>
                  <a:pt x="424046" y="2013130"/>
                </a:lnTo>
                <a:lnTo>
                  <a:pt x="428581" y="2010408"/>
                </a:lnTo>
                <a:lnTo>
                  <a:pt x="433343" y="2007460"/>
                </a:lnTo>
                <a:lnTo>
                  <a:pt x="438104" y="2004285"/>
                </a:lnTo>
                <a:lnTo>
                  <a:pt x="442185" y="2000882"/>
                </a:lnTo>
                <a:lnTo>
                  <a:pt x="446266" y="1997254"/>
                </a:lnTo>
                <a:lnTo>
                  <a:pt x="450348" y="1993398"/>
                </a:lnTo>
                <a:lnTo>
                  <a:pt x="453975" y="1989542"/>
                </a:lnTo>
                <a:lnTo>
                  <a:pt x="457603" y="1985460"/>
                </a:lnTo>
                <a:lnTo>
                  <a:pt x="461004" y="1981377"/>
                </a:lnTo>
                <a:lnTo>
                  <a:pt x="464405" y="1976841"/>
                </a:lnTo>
                <a:lnTo>
                  <a:pt x="467353" y="1972305"/>
                </a:lnTo>
                <a:lnTo>
                  <a:pt x="470074" y="1967315"/>
                </a:lnTo>
                <a:lnTo>
                  <a:pt x="472794" y="1962552"/>
                </a:lnTo>
                <a:lnTo>
                  <a:pt x="474835" y="1957336"/>
                </a:lnTo>
                <a:lnTo>
                  <a:pt x="476876" y="1952119"/>
                </a:lnTo>
                <a:lnTo>
                  <a:pt x="478690" y="1947129"/>
                </a:lnTo>
                <a:lnTo>
                  <a:pt x="480277" y="1941686"/>
                </a:lnTo>
                <a:lnTo>
                  <a:pt x="481637" y="1936243"/>
                </a:lnTo>
                <a:lnTo>
                  <a:pt x="482544" y="1930799"/>
                </a:lnTo>
                <a:lnTo>
                  <a:pt x="483451" y="1924902"/>
                </a:lnTo>
                <a:lnTo>
                  <a:pt x="483904" y="1919232"/>
                </a:lnTo>
                <a:lnTo>
                  <a:pt x="483904" y="1913335"/>
                </a:lnTo>
                <a:lnTo>
                  <a:pt x="483904" y="1907665"/>
                </a:lnTo>
                <a:lnTo>
                  <a:pt x="483451" y="1901768"/>
                </a:lnTo>
                <a:lnTo>
                  <a:pt x="482544" y="1896325"/>
                </a:lnTo>
                <a:lnTo>
                  <a:pt x="481637" y="1890428"/>
                </a:lnTo>
                <a:lnTo>
                  <a:pt x="480277" y="1884985"/>
                </a:lnTo>
                <a:lnTo>
                  <a:pt x="478690" y="1879541"/>
                </a:lnTo>
                <a:lnTo>
                  <a:pt x="476876" y="1874325"/>
                </a:lnTo>
                <a:lnTo>
                  <a:pt x="474835" y="1869335"/>
                </a:lnTo>
                <a:lnTo>
                  <a:pt x="472794" y="1864345"/>
                </a:lnTo>
                <a:lnTo>
                  <a:pt x="470074" y="1859356"/>
                </a:lnTo>
                <a:lnTo>
                  <a:pt x="467353" y="1854366"/>
                </a:lnTo>
                <a:lnTo>
                  <a:pt x="464405" y="1850056"/>
                </a:lnTo>
                <a:lnTo>
                  <a:pt x="461004" y="1845747"/>
                </a:lnTo>
                <a:lnTo>
                  <a:pt x="457603" y="1841211"/>
                </a:lnTo>
                <a:lnTo>
                  <a:pt x="453975" y="1837129"/>
                </a:lnTo>
                <a:lnTo>
                  <a:pt x="450348" y="1833273"/>
                </a:lnTo>
                <a:lnTo>
                  <a:pt x="446266" y="1829417"/>
                </a:lnTo>
                <a:lnTo>
                  <a:pt x="442185" y="1826015"/>
                </a:lnTo>
                <a:lnTo>
                  <a:pt x="438104" y="1822613"/>
                </a:lnTo>
                <a:lnTo>
                  <a:pt x="433343" y="1819211"/>
                </a:lnTo>
                <a:lnTo>
                  <a:pt x="428581" y="1816262"/>
                </a:lnTo>
                <a:lnTo>
                  <a:pt x="424046" y="1813541"/>
                </a:lnTo>
                <a:lnTo>
                  <a:pt x="419058" y="1811273"/>
                </a:lnTo>
                <a:lnTo>
                  <a:pt x="413843" y="1808778"/>
                </a:lnTo>
                <a:lnTo>
                  <a:pt x="408628" y="1806737"/>
                </a:lnTo>
                <a:lnTo>
                  <a:pt x="403414" y="1804922"/>
                </a:lnTo>
                <a:lnTo>
                  <a:pt x="397972" y="1803334"/>
                </a:lnTo>
                <a:lnTo>
                  <a:pt x="392530" y="1801974"/>
                </a:lnTo>
                <a:lnTo>
                  <a:pt x="386862" y="1801293"/>
                </a:lnTo>
                <a:lnTo>
                  <a:pt x="381194" y="1800613"/>
                </a:lnTo>
                <a:lnTo>
                  <a:pt x="375298" y="1799932"/>
                </a:lnTo>
                <a:lnTo>
                  <a:pt x="369630" y="1799932"/>
                </a:lnTo>
                <a:lnTo>
                  <a:pt x="230188" y="1799932"/>
                </a:lnTo>
                <a:lnTo>
                  <a:pt x="230188" y="1385784"/>
                </a:lnTo>
                <a:lnTo>
                  <a:pt x="369630" y="1385784"/>
                </a:lnTo>
                <a:lnTo>
                  <a:pt x="375298" y="1385557"/>
                </a:lnTo>
                <a:lnTo>
                  <a:pt x="381194" y="1385331"/>
                </a:lnTo>
                <a:lnTo>
                  <a:pt x="386862" y="1384650"/>
                </a:lnTo>
                <a:lnTo>
                  <a:pt x="392530" y="1383516"/>
                </a:lnTo>
                <a:lnTo>
                  <a:pt x="397972" y="1382155"/>
                </a:lnTo>
                <a:lnTo>
                  <a:pt x="403414" y="1380795"/>
                </a:lnTo>
                <a:lnTo>
                  <a:pt x="408628" y="1378980"/>
                </a:lnTo>
                <a:lnTo>
                  <a:pt x="413843" y="1376712"/>
                </a:lnTo>
                <a:lnTo>
                  <a:pt x="419058" y="1374671"/>
                </a:lnTo>
                <a:lnTo>
                  <a:pt x="424046" y="1372176"/>
                </a:lnTo>
                <a:lnTo>
                  <a:pt x="428581" y="1369227"/>
                </a:lnTo>
                <a:lnTo>
                  <a:pt x="433343" y="1366506"/>
                </a:lnTo>
                <a:lnTo>
                  <a:pt x="438104" y="1363331"/>
                </a:lnTo>
                <a:lnTo>
                  <a:pt x="442185" y="1359928"/>
                </a:lnTo>
                <a:lnTo>
                  <a:pt x="446266" y="1356300"/>
                </a:lnTo>
                <a:lnTo>
                  <a:pt x="450348" y="1352671"/>
                </a:lnTo>
                <a:lnTo>
                  <a:pt x="453975" y="1348588"/>
                </a:lnTo>
                <a:lnTo>
                  <a:pt x="457603" y="1344732"/>
                </a:lnTo>
                <a:lnTo>
                  <a:pt x="461004" y="1340196"/>
                </a:lnTo>
                <a:lnTo>
                  <a:pt x="464405" y="1335887"/>
                </a:lnTo>
                <a:lnTo>
                  <a:pt x="467353" y="1331124"/>
                </a:lnTo>
                <a:lnTo>
                  <a:pt x="470074" y="1326588"/>
                </a:lnTo>
                <a:lnTo>
                  <a:pt x="472794" y="1321598"/>
                </a:lnTo>
                <a:lnTo>
                  <a:pt x="474835" y="1316608"/>
                </a:lnTo>
                <a:lnTo>
                  <a:pt x="476876" y="1311392"/>
                </a:lnTo>
                <a:lnTo>
                  <a:pt x="478690" y="1305949"/>
                </a:lnTo>
                <a:lnTo>
                  <a:pt x="480277" y="1300732"/>
                </a:lnTo>
                <a:lnTo>
                  <a:pt x="481637" y="1295289"/>
                </a:lnTo>
                <a:lnTo>
                  <a:pt x="482544" y="1289619"/>
                </a:lnTo>
                <a:lnTo>
                  <a:pt x="483451" y="1283948"/>
                </a:lnTo>
                <a:lnTo>
                  <a:pt x="483904" y="1278278"/>
                </a:lnTo>
                <a:lnTo>
                  <a:pt x="483904" y="1272381"/>
                </a:lnTo>
                <a:lnTo>
                  <a:pt x="483904" y="1266711"/>
                </a:lnTo>
                <a:lnTo>
                  <a:pt x="483451" y="1260814"/>
                </a:lnTo>
                <a:lnTo>
                  <a:pt x="482544" y="1255144"/>
                </a:lnTo>
                <a:lnTo>
                  <a:pt x="481637" y="1249474"/>
                </a:lnTo>
                <a:lnTo>
                  <a:pt x="480277" y="1244031"/>
                </a:lnTo>
                <a:lnTo>
                  <a:pt x="478690" y="1238814"/>
                </a:lnTo>
                <a:lnTo>
                  <a:pt x="476876" y="1233371"/>
                </a:lnTo>
                <a:lnTo>
                  <a:pt x="474835" y="1228154"/>
                </a:lnTo>
                <a:lnTo>
                  <a:pt x="472794" y="1223391"/>
                </a:lnTo>
                <a:lnTo>
                  <a:pt x="470074" y="1218401"/>
                </a:lnTo>
                <a:lnTo>
                  <a:pt x="467353" y="1213639"/>
                </a:lnTo>
                <a:lnTo>
                  <a:pt x="464405" y="1209102"/>
                </a:lnTo>
                <a:lnTo>
                  <a:pt x="461004" y="1204566"/>
                </a:lnTo>
                <a:lnTo>
                  <a:pt x="457603" y="1200257"/>
                </a:lnTo>
                <a:lnTo>
                  <a:pt x="453975" y="1196175"/>
                </a:lnTo>
                <a:lnTo>
                  <a:pt x="450348" y="1192092"/>
                </a:lnTo>
                <a:lnTo>
                  <a:pt x="446266" y="1188463"/>
                </a:lnTo>
                <a:lnTo>
                  <a:pt x="442185" y="1184834"/>
                </a:lnTo>
                <a:lnTo>
                  <a:pt x="438104" y="1181659"/>
                </a:lnTo>
                <a:lnTo>
                  <a:pt x="433343" y="1178484"/>
                </a:lnTo>
                <a:lnTo>
                  <a:pt x="428581" y="1175308"/>
                </a:lnTo>
                <a:lnTo>
                  <a:pt x="424046" y="1172813"/>
                </a:lnTo>
                <a:lnTo>
                  <a:pt x="419058" y="1170092"/>
                </a:lnTo>
                <a:lnTo>
                  <a:pt x="413843" y="1167824"/>
                </a:lnTo>
                <a:lnTo>
                  <a:pt x="408628" y="1165783"/>
                </a:lnTo>
                <a:lnTo>
                  <a:pt x="403414" y="1164195"/>
                </a:lnTo>
                <a:lnTo>
                  <a:pt x="397972" y="1162607"/>
                </a:lnTo>
                <a:lnTo>
                  <a:pt x="392530" y="1161246"/>
                </a:lnTo>
                <a:lnTo>
                  <a:pt x="386862" y="1160339"/>
                </a:lnTo>
                <a:lnTo>
                  <a:pt x="381194" y="1159432"/>
                </a:lnTo>
                <a:lnTo>
                  <a:pt x="375298" y="1158978"/>
                </a:lnTo>
                <a:lnTo>
                  <a:pt x="369630" y="1158978"/>
                </a:lnTo>
                <a:lnTo>
                  <a:pt x="230188" y="1158978"/>
                </a:lnTo>
                <a:lnTo>
                  <a:pt x="230188" y="744831"/>
                </a:lnTo>
                <a:lnTo>
                  <a:pt x="369630" y="744831"/>
                </a:lnTo>
                <a:lnTo>
                  <a:pt x="375298" y="744831"/>
                </a:lnTo>
                <a:lnTo>
                  <a:pt x="381194" y="744377"/>
                </a:lnTo>
                <a:lnTo>
                  <a:pt x="386862" y="743470"/>
                </a:lnTo>
                <a:lnTo>
                  <a:pt x="392530" y="742563"/>
                </a:lnTo>
                <a:lnTo>
                  <a:pt x="397972" y="741429"/>
                </a:lnTo>
                <a:lnTo>
                  <a:pt x="403414" y="739841"/>
                </a:lnTo>
                <a:lnTo>
                  <a:pt x="408628" y="738026"/>
                </a:lnTo>
                <a:lnTo>
                  <a:pt x="413843" y="735985"/>
                </a:lnTo>
                <a:lnTo>
                  <a:pt x="419058" y="733717"/>
                </a:lnTo>
                <a:lnTo>
                  <a:pt x="424046" y="731222"/>
                </a:lnTo>
                <a:lnTo>
                  <a:pt x="428581" y="728501"/>
                </a:lnTo>
                <a:lnTo>
                  <a:pt x="433343" y="725325"/>
                </a:lnTo>
                <a:lnTo>
                  <a:pt x="438104" y="722377"/>
                </a:lnTo>
                <a:lnTo>
                  <a:pt x="442185" y="718975"/>
                </a:lnTo>
                <a:lnTo>
                  <a:pt x="446266" y="715573"/>
                </a:lnTo>
                <a:lnTo>
                  <a:pt x="450348" y="711717"/>
                </a:lnTo>
                <a:lnTo>
                  <a:pt x="453975" y="707861"/>
                </a:lnTo>
                <a:lnTo>
                  <a:pt x="457603" y="703552"/>
                </a:lnTo>
                <a:lnTo>
                  <a:pt x="461004" y="699243"/>
                </a:lnTo>
                <a:lnTo>
                  <a:pt x="464405" y="694706"/>
                </a:lnTo>
                <a:lnTo>
                  <a:pt x="467353" y="690170"/>
                </a:lnTo>
                <a:lnTo>
                  <a:pt x="470074" y="685407"/>
                </a:lnTo>
                <a:lnTo>
                  <a:pt x="472794" y="680645"/>
                </a:lnTo>
                <a:lnTo>
                  <a:pt x="474835" y="675655"/>
                </a:lnTo>
                <a:lnTo>
                  <a:pt x="476876" y="670438"/>
                </a:lnTo>
                <a:lnTo>
                  <a:pt x="478690" y="665222"/>
                </a:lnTo>
                <a:lnTo>
                  <a:pt x="480277" y="659778"/>
                </a:lnTo>
                <a:lnTo>
                  <a:pt x="481637" y="654335"/>
                </a:lnTo>
                <a:lnTo>
                  <a:pt x="482544" y="648665"/>
                </a:lnTo>
                <a:lnTo>
                  <a:pt x="483451" y="642995"/>
                </a:lnTo>
                <a:lnTo>
                  <a:pt x="483904" y="637325"/>
                </a:lnTo>
                <a:lnTo>
                  <a:pt x="483904" y="631428"/>
                </a:lnTo>
                <a:lnTo>
                  <a:pt x="483904" y="625531"/>
                </a:lnTo>
                <a:lnTo>
                  <a:pt x="483451" y="619861"/>
                </a:lnTo>
                <a:lnTo>
                  <a:pt x="482544" y="614190"/>
                </a:lnTo>
                <a:lnTo>
                  <a:pt x="481637" y="608747"/>
                </a:lnTo>
                <a:lnTo>
                  <a:pt x="480277" y="603077"/>
                </a:lnTo>
                <a:lnTo>
                  <a:pt x="478690" y="597860"/>
                </a:lnTo>
                <a:lnTo>
                  <a:pt x="476876" y="592417"/>
                </a:lnTo>
                <a:lnTo>
                  <a:pt x="474835" y="587427"/>
                </a:lnTo>
                <a:lnTo>
                  <a:pt x="472794" y="582211"/>
                </a:lnTo>
                <a:lnTo>
                  <a:pt x="470074" y="577448"/>
                </a:lnTo>
                <a:lnTo>
                  <a:pt x="467353" y="572685"/>
                </a:lnTo>
                <a:lnTo>
                  <a:pt x="464405" y="567922"/>
                </a:lnTo>
                <a:lnTo>
                  <a:pt x="461004" y="563613"/>
                </a:lnTo>
                <a:lnTo>
                  <a:pt x="457603" y="559530"/>
                </a:lnTo>
                <a:lnTo>
                  <a:pt x="453975" y="555221"/>
                </a:lnTo>
                <a:lnTo>
                  <a:pt x="450348" y="551138"/>
                </a:lnTo>
                <a:lnTo>
                  <a:pt x="446266" y="547509"/>
                </a:lnTo>
                <a:lnTo>
                  <a:pt x="442185" y="543881"/>
                </a:lnTo>
                <a:lnTo>
                  <a:pt x="438104" y="540478"/>
                </a:lnTo>
                <a:lnTo>
                  <a:pt x="433343" y="537303"/>
                </a:lnTo>
                <a:lnTo>
                  <a:pt x="428581" y="534581"/>
                </a:lnTo>
                <a:lnTo>
                  <a:pt x="424046" y="531633"/>
                </a:lnTo>
                <a:lnTo>
                  <a:pt x="419058" y="529138"/>
                </a:lnTo>
                <a:lnTo>
                  <a:pt x="413843" y="527097"/>
                </a:lnTo>
                <a:lnTo>
                  <a:pt x="408628" y="525056"/>
                </a:lnTo>
                <a:lnTo>
                  <a:pt x="403414" y="523241"/>
                </a:lnTo>
                <a:lnTo>
                  <a:pt x="397972" y="521654"/>
                </a:lnTo>
                <a:lnTo>
                  <a:pt x="392530" y="520293"/>
                </a:lnTo>
                <a:lnTo>
                  <a:pt x="386862" y="519159"/>
                </a:lnTo>
                <a:lnTo>
                  <a:pt x="381194" y="518478"/>
                </a:lnTo>
                <a:lnTo>
                  <a:pt x="375298" y="518251"/>
                </a:lnTo>
                <a:lnTo>
                  <a:pt x="369630" y="518025"/>
                </a:lnTo>
                <a:lnTo>
                  <a:pt x="230188" y="518025"/>
                </a:lnTo>
                <a:lnTo>
                  <a:pt x="230188" y="229074"/>
                </a:lnTo>
                <a:lnTo>
                  <a:pt x="230415" y="217053"/>
                </a:lnTo>
                <a:lnTo>
                  <a:pt x="231322" y="205713"/>
                </a:lnTo>
                <a:lnTo>
                  <a:pt x="232682" y="194372"/>
                </a:lnTo>
                <a:lnTo>
                  <a:pt x="234723" y="183032"/>
                </a:lnTo>
                <a:lnTo>
                  <a:pt x="237444" y="172145"/>
                </a:lnTo>
                <a:lnTo>
                  <a:pt x="240391" y="161032"/>
                </a:lnTo>
                <a:lnTo>
                  <a:pt x="244019" y="150599"/>
                </a:lnTo>
                <a:lnTo>
                  <a:pt x="248327" y="140166"/>
                </a:lnTo>
                <a:lnTo>
                  <a:pt x="252862" y="129960"/>
                </a:lnTo>
                <a:lnTo>
                  <a:pt x="257850" y="120207"/>
                </a:lnTo>
                <a:lnTo>
                  <a:pt x="263518" y="110681"/>
                </a:lnTo>
                <a:lnTo>
                  <a:pt x="269413" y="101155"/>
                </a:lnTo>
                <a:lnTo>
                  <a:pt x="275762" y="92083"/>
                </a:lnTo>
                <a:lnTo>
                  <a:pt x="282564" y="83691"/>
                </a:lnTo>
                <a:lnTo>
                  <a:pt x="289819" y="75299"/>
                </a:lnTo>
                <a:lnTo>
                  <a:pt x="297528" y="67361"/>
                </a:lnTo>
                <a:lnTo>
                  <a:pt x="305237" y="59650"/>
                </a:lnTo>
                <a:lnTo>
                  <a:pt x="313626" y="52392"/>
                </a:lnTo>
                <a:lnTo>
                  <a:pt x="322469" y="45815"/>
                </a:lnTo>
                <a:lnTo>
                  <a:pt x="331085" y="39237"/>
                </a:lnTo>
                <a:lnTo>
                  <a:pt x="340608" y="33340"/>
                </a:lnTo>
                <a:lnTo>
                  <a:pt x="350131" y="27897"/>
                </a:lnTo>
                <a:lnTo>
                  <a:pt x="359880" y="22680"/>
                </a:lnTo>
                <a:lnTo>
                  <a:pt x="370084" y="18371"/>
                </a:lnTo>
                <a:lnTo>
                  <a:pt x="380513" y="14062"/>
                </a:lnTo>
                <a:lnTo>
                  <a:pt x="391170" y="10433"/>
                </a:lnTo>
                <a:lnTo>
                  <a:pt x="402053" y="7258"/>
                </a:lnTo>
                <a:lnTo>
                  <a:pt x="413163" y="4763"/>
                </a:lnTo>
                <a:lnTo>
                  <a:pt x="424273" y="2722"/>
                </a:lnTo>
                <a:lnTo>
                  <a:pt x="435610" y="1134"/>
                </a:lnTo>
                <a:lnTo>
                  <a:pt x="447400" y="453"/>
                </a:lnTo>
                <a:lnTo>
                  <a:pt x="4589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1DCE8367-C850-4C3F-8B72-31ADA628A053}"/>
              </a:ext>
            </a:extLst>
          </p:cNvPr>
          <p:cNvGrpSpPr>
            <a:grpSpLocks/>
          </p:cNvGrpSpPr>
          <p:nvPr/>
        </p:nvGrpSpPr>
        <p:grpSpPr bwMode="auto">
          <a:xfrm>
            <a:off x="1815167" y="1146171"/>
            <a:ext cx="2957513" cy="4838700"/>
            <a:chOff x="146663" y="1194708"/>
            <a:chExt cx="2956560" cy="4838700"/>
          </a:xfrm>
        </p:grpSpPr>
        <p:grpSp>
          <p:nvGrpSpPr>
            <p:cNvPr id="80" name="组合 8">
              <a:extLst>
                <a:ext uri="{FF2B5EF4-FFF2-40B4-BE49-F238E27FC236}">
                  <a16:creationId xmlns:a16="http://schemas.microsoft.com/office/drawing/2014/main" id="{E8E77C2B-871C-46BE-9CCA-6E74CE01BA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663" y="1194708"/>
              <a:ext cx="2956560" cy="4838700"/>
              <a:chOff x="146663" y="1194708"/>
              <a:chExt cx="2956560" cy="4838700"/>
            </a:xfrm>
          </p:grpSpPr>
          <p:grpSp>
            <p:nvGrpSpPr>
              <p:cNvPr id="82" name="组合 3">
                <a:extLst>
                  <a:ext uri="{FF2B5EF4-FFF2-40B4-BE49-F238E27FC236}">
                    <a16:creationId xmlns:a16="http://schemas.microsoft.com/office/drawing/2014/main" id="{0BD19F26-4204-4080-B3FD-52C91253BA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663" y="1194708"/>
                <a:ext cx="2956560" cy="4838700"/>
                <a:chOff x="304800" y="1466850"/>
                <a:chExt cx="2705100" cy="4838700"/>
              </a:xfrm>
            </p:grpSpPr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9B0D86B8-84D3-4A2B-8A2E-C384D9A707AB}"/>
                    </a:ext>
                  </a:extLst>
                </p:cNvPr>
                <p:cNvSpPr/>
                <p:nvPr/>
              </p:nvSpPr>
              <p:spPr>
                <a:xfrm>
                  <a:off x="304800" y="1466850"/>
                  <a:ext cx="2705100" cy="704850"/>
                </a:xfrm>
                <a:prstGeom prst="rect">
                  <a:avLst/>
                </a:prstGeom>
                <a:solidFill>
                  <a:srgbClr val="044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20197F12-9CB1-4466-855F-F76C07C8E8E1}"/>
                    </a:ext>
                  </a:extLst>
                </p:cNvPr>
                <p:cNvSpPr/>
                <p:nvPr/>
              </p:nvSpPr>
              <p:spPr>
                <a:xfrm>
                  <a:off x="304800" y="2171700"/>
                  <a:ext cx="2705100" cy="413385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5866FDFB-759D-4C2D-9DE0-0860FA47151B}"/>
                  </a:ext>
                </a:extLst>
              </p:cNvPr>
              <p:cNvSpPr/>
              <p:nvPr/>
            </p:nvSpPr>
            <p:spPr>
              <a:xfrm>
                <a:off x="146663" y="5804808"/>
                <a:ext cx="2956560" cy="228600"/>
              </a:xfrm>
              <a:prstGeom prst="rect">
                <a:avLst/>
              </a:prstGeom>
              <a:solidFill>
                <a:srgbClr val="044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81" name="文本框 2">
              <a:extLst>
                <a:ext uri="{FF2B5EF4-FFF2-40B4-BE49-F238E27FC236}">
                  <a16:creationId xmlns:a16="http://schemas.microsoft.com/office/drawing/2014/main" id="{28E47B1F-C3F5-4A9F-9237-C087AC2547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393" y="1316300"/>
              <a:ext cx="2705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400" dirty="0">
                  <a:solidFill>
                    <a:schemeClr val="bg1"/>
                  </a:solidFill>
                </a:rPr>
                <a:t>音乐信号处理</a:t>
              </a:r>
            </a:p>
          </p:txBody>
        </p:sp>
      </p:grpSp>
      <p:sp>
        <p:nvSpPr>
          <p:cNvPr id="86" name="矩形 85">
            <a:extLst>
              <a:ext uri="{FF2B5EF4-FFF2-40B4-BE49-F238E27FC236}">
                <a16:creationId xmlns:a16="http://schemas.microsoft.com/office/drawing/2014/main" id="{2D9B949D-6704-41F3-8C4E-5600C661F3BE}"/>
              </a:ext>
            </a:extLst>
          </p:cNvPr>
          <p:cNvSpPr/>
          <p:nvPr/>
        </p:nvSpPr>
        <p:spPr>
          <a:xfrm>
            <a:off x="1751667" y="2074858"/>
            <a:ext cx="2944813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有限的单音、和弦的识别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时域频域多重分析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DSP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、通信原理等相关理论支持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BD5B4084-2F4F-4DBE-A2A3-FECE2375A3A1}"/>
              </a:ext>
            </a:extLst>
          </p:cNvPr>
          <p:cNvGrpSpPr>
            <a:grpSpLocks/>
          </p:cNvGrpSpPr>
          <p:nvPr/>
        </p:nvGrpSpPr>
        <p:grpSpPr bwMode="auto">
          <a:xfrm>
            <a:off x="6905528" y="1146171"/>
            <a:ext cx="2955925" cy="4838700"/>
            <a:chOff x="3179561" y="1194708"/>
            <a:chExt cx="2956560" cy="4838700"/>
          </a:xfrm>
        </p:grpSpPr>
        <p:grpSp>
          <p:nvGrpSpPr>
            <p:cNvPr id="88" name="组合 19">
              <a:extLst>
                <a:ext uri="{FF2B5EF4-FFF2-40B4-BE49-F238E27FC236}">
                  <a16:creationId xmlns:a16="http://schemas.microsoft.com/office/drawing/2014/main" id="{1B335B4C-8110-45D3-A8F7-7D91D793FF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79561" y="1194708"/>
              <a:ext cx="2956560" cy="4838700"/>
              <a:chOff x="3179561" y="1194708"/>
              <a:chExt cx="2956560" cy="4838700"/>
            </a:xfrm>
          </p:grpSpPr>
          <p:grpSp>
            <p:nvGrpSpPr>
              <p:cNvPr id="90" name="组合 27">
                <a:extLst>
                  <a:ext uri="{FF2B5EF4-FFF2-40B4-BE49-F238E27FC236}">
                    <a16:creationId xmlns:a16="http://schemas.microsoft.com/office/drawing/2014/main" id="{65DA259A-B5A2-4195-9051-CE04CD04EF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79561" y="1194708"/>
                <a:ext cx="2956560" cy="4838700"/>
                <a:chOff x="304800" y="1466850"/>
                <a:chExt cx="2705100" cy="4838700"/>
              </a:xfrm>
            </p:grpSpPr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22A42243-F02E-4F46-BE31-029C673AACE1}"/>
                    </a:ext>
                  </a:extLst>
                </p:cNvPr>
                <p:cNvSpPr/>
                <p:nvPr/>
              </p:nvSpPr>
              <p:spPr>
                <a:xfrm>
                  <a:off x="304800" y="1466850"/>
                  <a:ext cx="2705100" cy="704850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1E74639E-E6DB-4536-BBDD-D19073693B6D}"/>
                    </a:ext>
                  </a:extLst>
                </p:cNvPr>
                <p:cNvSpPr/>
                <p:nvPr/>
              </p:nvSpPr>
              <p:spPr>
                <a:xfrm>
                  <a:off x="304800" y="2171700"/>
                  <a:ext cx="2705100" cy="413385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B9BC1BBD-9929-4A19-B925-719AFF39C0CA}"/>
                  </a:ext>
                </a:extLst>
              </p:cNvPr>
              <p:cNvSpPr/>
              <p:nvPr/>
            </p:nvSpPr>
            <p:spPr>
              <a:xfrm>
                <a:off x="3179561" y="5804808"/>
                <a:ext cx="2956560" cy="2286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89" name="文本框 25">
              <a:extLst>
                <a:ext uri="{FF2B5EF4-FFF2-40B4-BE49-F238E27FC236}">
                  <a16:creationId xmlns:a16="http://schemas.microsoft.com/office/drawing/2014/main" id="{E4BFF37E-2A40-44F5-8345-B38D1C8E9B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5291" y="1316300"/>
              <a:ext cx="2705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400" dirty="0">
                  <a:solidFill>
                    <a:schemeClr val="bg1"/>
                  </a:solidFill>
                </a:rPr>
                <a:t>机器学习</a:t>
              </a:r>
            </a:p>
          </p:txBody>
        </p:sp>
      </p:grpSp>
      <p:sp>
        <p:nvSpPr>
          <p:cNvPr id="94" name="矩形 93">
            <a:extLst>
              <a:ext uri="{FF2B5EF4-FFF2-40B4-BE49-F238E27FC236}">
                <a16:creationId xmlns:a16="http://schemas.microsoft.com/office/drawing/2014/main" id="{A1A75841-779F-416B-A5BC-E56ADD805054}"/>
              </a:ext>
            </a:extLst>
          </p:cNvPr>
          <p:cNvSpPr/>
          <p:nvPr/>
        </p:nvSpPr>
        <p:spPr>
          <a:xfrm>
            <a:off x="6840441" y="2085994"/>
            <a:ext cx="2944812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学习各种错误下的音谱，完成错误类型判断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学习基本乐理，完成智能谱曲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.</a:t>
            </a:r>
          </a:p>
          <a:p>
            <a:pPr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机器学习和弦，分辨和弦中的单音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687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>
            <a:spLocks noChangeArrowheads="1"/>
          </p:cNvSpPr>
          <p:nvPr/>
        </p:nvSpPr>
        <p:spPr bwMode="auto">
          <a:xfrm>
            <a:off x="609600" y="335181"/>
            <a:ext cx="10972800" cy="388417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1" name="组合 5"/>
          <p:cNvGrpSpPr>
            <a:grpSpLocks/>
          </p:cNvGrpSpPr>
          <p:nvPr/>
        </p:nvGrpSpPr>
        <p:grpSpPr bwMode="auto">
          <a:xfrm>
            <a:off x="10454275" y="366597"/>
            <a:ext cx="324158" cy="325585"/>
            <a:chOff x="0" y="0"/>
            <a:chExt cx="360000" cy="360000"/>
          </a:xfrm>
        </p:grpSpPr>
        <p:sp>
          <p:nvSpPr>
            <p:cNvPr id="12" name="椭圆 15"/>
            <p:cNvSpPr>
              <a:spLocks noChangeArrowheads="1"/>
            </p:cNvSpPr>
            <p:nvPr/>
          </p:nvSpPr>
          <p:spPr bwMode="auto">
            <a:xfrm>
              <a:off x="0" y="0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燕尾形 16">
              <a:hlinkClick r:id="" action="ppaction://hlinkshowjump?jump=previousslide"/>
            </p:cNvPr>
            <p:cNvSpPr>
              <a:spLocks noChangeArrowheads="1"/>
            </p:cNvSpPr>
            <p:nvPr/>
          </p:nvSpPr>
          <p:spPr bwMode="auto">
            <a:xfrm flipH="1">
              <a:off x="93569" y="93569"/>
              <a:ext cx="172863" cy="172863"/>
            </a:xfrm>
            <a:prstGeom prst="chevron">
              <a:avLst>
                <a:gd name="adj" fmla="val 50000"/>
              </a:avLst>
            </a:pr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4" name="组合 4"/>
          <p:cNvGrpSpPr>
            <a:grpSpLocks/>
          </p:cNvGrpSpPr>
          <p:nvPr/>
        </p:nvGrpSpPr>
        <p:grpSpPr bwMode="auto">
          <a:xfrm>
            <a:off x="10908382" y="366597"/>
            <a:ext cx="324158" cy="325585"/>
            <a:chOff x="0" y="0"/>
            <a:chExt cx="360000" cy="360000"/>
          </a:xfrm>
        </p:grpSpPr>
        <p:sp>
          <p:nvSpPr>
            <p:cNvPr id="15" name="椭圆 2"/>
            <p:cNvSpPr>
              <a:spLocks noChangeArrowheads="1"/>
            </p:cNvSpPr>
            <p:nvPr/>
          </p:nvSpPr>
          <p:spPr bwMode="auto">
            <a:xfrm>
              <a:off x="0" y="0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燕尾形 3">
              <a:hlinkClick r:id="" action="ppaction://hlinkshowjump?jump=nextslide"/>
            </p:cNvPr>
            <p:cNvSpPr>
              <a:spLocks noChangeArrowheads="1"/>
            </p:cNvSpPr>
            <p:nvPr/>
          </p:nvSpPr>
          <p:spPr bwMode="auto">
            <a:xfrm>
              <a:off x="93569" y="93569"/>
              <a:ext cx="172863" cy="172863"/>
            </a:xfrm>
            <a:prstGeom prst="chevron">
              <a:avLst>
                <a:gd name="adj" fmla="val 50000"/>
              </a:avLst>
            </a:pr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7" name="TextBox 1"/>
          <p:cNvSpPr>
            <a:spLocks noChangeArrowheads="1"/>
          </p:cNvSpPr>
          <p:nvPr/>
        </p:nvSpPr>
        <p:spPr bwMode="auto">
          <a:xfrm>
            <a:off x="1930506" y="335179"/>
            <a:ext cx="2406428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920" dirty="0">
                <a:solidFill>
                  <a:schemeClr val="bg1"/>
                </a:solidFill>
                <a:latin typeface="方正兰亭粗黑简体" pitchFamily="2" charset="-122"/>
                <a:ea typeface="方正兰亭粗黑简体" pitchFamily="2" charset="-122"/>
                <a:sym typeface="方正兰亭粗黑简体" pitchFamily="2" charset="-122"/>
              </a:rPr>
              <a:t>项目方案可行性分析</a:t>
            </a:r>
          </a:p>
        </p:txBody>
      </p:sp>
      <p:sp>
        <p:nvSpPr>
          <p:cNvPr id="18" name="矩形 4"/>
          <p:cNvSpPr>
            <a:spLocks noChangeArrowheads="1"/>
          </p:cNvSpPr>
          <p:nvPr/>
        </p:nvSpPr>
        <p:spPr bwMode="auto">
          <a:xfrm>
            <a:off x="609602" y="140972"/>
            <a:ext cx="1276638" cy="828244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" name="KSO_Shape"/>
          <p:cNvSpPr>
            <a:spLocks noChangeArrowheads="1"/>
          </p:cNvSpPr>
          <p:nvPr/>
        </p:nvSpPr>
        <p:spPr bwMode="auto">
          <a:xfrm>
            <a:off x="1060852" y="205231"/>
            <a:ext cx="695440" cy="712574"/>
          </a:xfrm>
          <a:custGeom>
            <a:avLst/>
            <a:gdLst>
              <a:gd name="T0" fmla="*/ 142575 w 2482850"/>
              <a:gd name="T1" fmla="*/ 587055 h 2544763"/>
              <a:gd name="T2" fmla="*/ 127597 w 2482850"/>
              <a:gd name="T3" fmla="*/ 620828 h 2544763"/>
              <a:gd name="T4" fmla="*/ 5652 w 2482850"/>
              <a:gd name="T5" fmla="*/ 612296 h 2544763"/>
              <a:gd name="T6" fmla="*/ 8337 w 2482850"/>
              <a:gd name="T7" fmla="*/ 575562 h 2544763"/>
              <a:gd name="T8" fmla="*/ 766694 w 2482850"/>
              <a:gd name="T9" fmla="*/ 554746 h 2544763"/>
              <a:gd name="T10" fmla="*/ 765001 w 2482850"/>
              <a:gd name="T11" fmla="*/ 667206 h 2544763"/>
              <a:gd name="T12" fmla="*/ 478502 w 2482850"/>
              <a:gd name="T13" fmla="*/ 450193 h 2544763"/>
              <a:gd name="T14" fmla="*/ 552131 w 2482850"/>
              <a:gd name="T15" fmla="*/ 536109 h 2544763"/>
              <a:gd name="T16" fmla="*/ 239285 w 2482850"/>
              <a:gd name="T17" fmla="*/ 487185 h 2544763"/>
              <a:gd name="T18" fmla="*/ 755690 w 2482850"/>
              <a:gd name="T19" fmla="*/ 403054 h 2544763"/>
              <a:gd name="T20" fmla="*/ 771561 w 2482850"/>
              <a:gd name="T21" fmla="*/ 513286 h 2544763"/>
              <a:gd name="T22" fmla="*/ 121097 w 2482850"/>
              <a:gd name="T23" fmla="*/ 368724 h 2544763"/>
              <a:gd name="T24" fmla="*/ 143776 w 2482850"/>
              <a:gd name="T25" fmla="*/ 397703 h 2544763"/>
              <a:gd name="T26" fmla="*/ 118271 w 2482850"/>
              <a:gd name="T27" fmla="*/ 424355 h 2544763"/>
              <a:gd name="T28" fmla="*/ 1272 w 2482850"/>
              <a:gd name="T29" fmla="*/ 404683 h 2544763"/>
              <a:gd name="T30" fmla="*/ 16179 w 2482850"/>
              <a:gd name="T31" fmla="*/ 370980 h 2544763"/>
              <a:gd name="T32" fmla="*/ 454542 w 2482850"/>
              <a:gd name="T33" fmla="*/ 276949 h 2544763"/>
              <a:gd name="T34" fmla="*/ 475461 w 2482850"/>
              <a:gd name="T35" fmla="*/ 339639 h 2544763"/>
              <a:gd name="T36" fmla="*/ 422245 w 2482850"/>
              <a:gd name="T37" fmla="*/ 421601 h 2544763"/>
              <a:gd name="T38" fmla="*/ 363163 w 2482850"/>
              <a:gd name="T39" fmla="*/ 427037 h 2544763"/>
              <a:gd name="T40" fmla="*/ 305989 w 2482850"/>
              <a:gd name="T41" fmla="*/ 345640 h 2544763"/>
              <a:gd name="T42" fmla="*/ 319558 w 2482850"/>
              <a:gd name="T43" fmla="*/ 293186 h 2544763"/>
              <a:gd name="T44" fmla="*/ 390018 w 2482850"/>
              <a:gd name="T45" fmla="*/ 262760 h 2544763"/>
              <a:gd name="T46" fmla="*/ 765848 w 2482850"/>
              <a:gd name="T47" fmla="*/ 268646 h 2544763"/>
              <a:gd name="T48" fmla="*/ 765848 w 2482850"/>
              <a:gd name="T49" fmla="*/ 381281 h 2544763"/>
              <a:gd name="T50" fmla="*/ 433654 w 2482850"/>
              <a:gd name="T51" fmla="*/ 206699 h 2544763"/>
              <a:gd name="T52" fmla="*/ 467071 w 2482850"/>
              <a:gd name="T53" fmla="*/ 234779 h 2544763"/>
              <a:gd name="T54" fmla="*/ 460585 w 2482850"/>
              <a:gd name="T55" fmla="*/ 289316 h 2544763"/>
              <a:gd name="T56" fmla="*/ 419836 w 2482850"/>
              <a:gd name="T57" fmla="*/ 248114 h 2544763"/>
              <a:gd name="T58" fmla="*/ 328538 w 2482850"/>
              <a:gd name="T59" fmla="*/ 256227 h 2544763"/>
              <a:gd name="T60" fmla="*/ 303017 w 2482850"/>
              <a:gd name="T61" fmla="*/ 283601 h 2544763"/>
              <a:gd name="T62" fmla="*/ 336223 w 2482850"/>
              <a:gd name="T63" fmla="*/ 209028 h 2544763"/>
              <a:gd name="T64" fmla="*/ 131271 w 2482850"/>
              <a:gd name="T65" fmla="*/ 173372 h 2544763"/>
              <a:gd name="T66" fmla="*/ 141021 w 2482850"/>
              <a:gd name="T67" fmla="*/ 208864 h 2544763"/>
              <a:gd name="T68" fmla="*/ 21407 w 2482850"/>
              <a:gd name="T69" fmla="*/ 223934 h 2544763"/>
              <a:gd name="T70" fmla="*/ 141 w 2482850"/>
              <a:gd name="T71" fmla="*/ 193794 h 2544763"/>
              <a:gd name="T72" fmla="*/ 27060 w 2482850"/>
              <a:gd name="T73" fmla="*/ 168584 h 2544763"/>
              <a:gd name="T74" fmla="*/ 773113 w 2482850"/>
              <a:gd name="T75" fmla="*/ 216102 h 2544763"/>
              <a:gd name="T76" fmla="*/ 142913 w 2482850"/>
              <a:gd name="T77" fmla="*/ 7131 h 2544763"/>
              <a:gd name="T78" fmla="*/ 79583 w 2482850"/>
              <a:gd name="T79" fmla="*/ 61566 h 2544763"/>
              <a:gd name="T80" fmla="*/ 154491 w 2482850"/>
              <a:gd name="T81" fmla="*/ 180037 h 2544763"/>
              <a:gd name="T82" fmla="*/ 137194 w 2482850"/>
              <a:gd name="T83" fmla="*/ 232848 h 2544763"/>
              <a:gd name="T84" fmla="*/ 143830 w 2482850"/>
              <a:gd name="T85" fmla="*/ 364663 h 2544763"/>
              <a:gd name="T86" fmla="*/ 150538 w 2482850"/>
              <a:gd name="T87" fmla="*/ 419803 h 2544763"/>
              <a:gd name="T88" fmla="*/ 127734 w 2482850"/>
              <a:gd name="T89" fmla="*/ 555078 h 2544763"/>
              <a:gd name="T90" fmla="*/ 157315 w 2482850"/>
              <a:gd name="T91" fmla="*/ 602029 h 2544763"/>
              <a:gd name="T92" fmla="*/ 115096 w 2482850"/>
              <a:gd name="T93" fmla="*/ 638036 h 2544763"/>
              <a:gd name="T94" fmla="*/ 126957 w 2482850"/>
              <a:gd name="T95" fmla="*/ 783054 h 2544763"/>
              <a:gd name="T96" fmla="*/ 690000 w 2482850"/>
              <a:gd name="T97" fmla="*/ 748671 h 2544763"/>
              <a:gd name="T98" fmla="*/ 670514 w 2482850"/>
              <a:gd name="T99" fmla="*/ 19910 h 2544763"/>
              <a:gd name="T100" fmla="*/ 674750 w 2482850"/>
              <a:gd name="T101" fmla="*/ 14262 h 2544763"/>
              <a:gd name="T102" fmla="*/ 696354 w 2482850"/>
              <a:gd name="T103" fmla="*/ 751707 h 2544763"/>
              <a:gd name="T104" fmla="*/ 125192 w 2482850"/>
              <a:gd name="T105" fmla="*/ 789903 h 2544763"/>
              <a:gd name="T106" fmla="*/ 115096 w 2482850"/>
              <a:gd name="T107" fmla="*/ 630976 h 2544763"/>
              <a:gd name="T108" fmla="*/ 150255 w 2482850"/>
              <a:gd name="T109" fmla="*/ 601040 h 2544763"/>
              <a:gd name="T110" fmla="*/ 125616 w 2482850"/>
              <a:gd name="T111" fmla="*/ 561856 h 2544763"/>
              <a:gd name="T112" fmla="*/ 144607 w 2482850"/>
              <a:gd name="T113" fmla="*/ 415850 h 2544763"/>
              <a:gd name="T114" fmla="*/ 138959 w 2482850"/>
              <a:gd name="T115" fmla="*/ 369958 h 2544763"/>
              <a:gd name="T116" fmla="*/ 133452 w 2482850"/>
              <a:gd name="T117" fmla="*/ 226776 h 2544763"/>
              <a:gd name="T118" fmla="*/ 147855 w 2482850"/>
              <a:gd name="T119" fmla="*/ 182861 h 2544763"/>
              <a:gd name="T120" fmla="*/ 72453 w 2482850"/>
              <a:gd name="T121" fmla="*/ 60506 h 2544763"/>
              <a:gd name="T122" fmla="*/ 142913 w 2482850"/>
              <a:gd name="T123" fmla="*/ 0 h 254476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482850" h="2544763">
                <a:moveTo>
                  <a:pt x="86902" y="1822450"/>
                </a:moveTo>
                <a:lnTo>
                  <a:pt x="91667" y="1822450"/>
                </a:lnTo>
                <a:lnTo>
                  <a:pt x="370523" y="1822450"/>
                </a:lnTo>
                <a:lnTo>
                  <a:pt x="375061" y="1822450"/>
                </a:lnTo>
                <a:lnTo>
                  <a:pt x="379826" y="1822903"/>
                </a:lnTo>
                <a:lnTo>
                  <a:pt x="384137" y="1823583"/>
                </a:lnTo>
                <a:lnTo>
                  <a:pt x="388902" y="1824262"/>
                </a:lnTo>
                <a:lnTo>
                  <a:pt x="393213" y="1825395"/>
                </a:lnTo>
                <a:lnTo>
                  <a:pt x="397524" y="1826527"/>
                </a:lnTo>
                <a:lnTo>
                  <a:pt x="401835" y="1827886"/>
                </a:lnTo>
                <a:lnTo>
                  <a:pt x="405919" y="1829472"/>
                </a:lnTo>
                <a:lnTo>
                  <a:pt x="409777" y="1831284"/>
                </a:lnTo>
                <a:lnTo>
                  <a:pt x="414088" y="1833322"/>
                </a:lnTo>
                <a:lnTo>
                  <a:pt x="417718" y="1835587"/>
                </a:lnTo>
                <a:lnTo>
                  <a:pt x="421575" y="1838079"/>
                </a:lnTo>
                <a:lnTo>
                  <a:pt x="425206" y="1840344"/>
                </a:lnTo>
                <a:lnTo>
                  <a:pt x="428609" y="1843062"/>
                </a:lnTo>
                <a:lnTo>
                  <a:pt x="432013" y="1846006"/>
                </a:lnTo>
                <a:lnTo>
                  <a:pt x="434962" y="1848951"/>
                </a:lnTo>
                <a:lnTo>
                  <a:pt x="438139" y="1852122"/>
                </a:lnTo>
                <a:lnTo>
                  <a:pt x="441088" y="1855293"/>
                </a:lnTo>
                <a:lnTo>
                  <a:pt x="443584" y="1858691"/>
                </a:lnTo>
                <a:lnTo>
                  <a:pt x="446307" y="1862315"/>
                </a:lnTo>
                <a:lnTo>
                  <a:pt x="448803" y="1865939"/>
                </a:lnTo>
                <a:lnTo>
                  <a:pt x="450845" y="1869789"/>
                </a:lnTo>
                <a:lnTo>
                  <a:pt x="452887" y="1873640"/>
                </a:lnTo>
                <a:lnTo>
                  <a:pt x="454702" y="1877490"/>
                </a:lnTo>
                <a:lnTo>
                  <a:pt x="456291" y="1881794"/>
                </a:lnTo>
                <a:lnTo>
                  <a:pt x="457879" y="1885871"/>
                </a:lnTo>
                <a:lnTo>
                  <a:pt x="459240" y="1890401"/>
                </a:lnTo>
                <a:lnTo>
                  <a:pt x="460148" y="1894704"/>
                </a:lnTo>
                <a:lnTo>
                  <a:pt x="461055" y="1899008"/>
                </a:lnTo>
                <a:lnTo>
                  <a:pt x="461509" y="1903538"/>
                </a:lnTo>
                <a:lnTo>
                  <a:pt x="461736" y="1908068"/>
                </a:lnTo>
                <a:lnTo>
                  <a:pt x="461963" y="1912824"/>
                </a:lnTo>
                <a:lnTo>
                  <a:pt x="461736" y="1917581"/>
                </a:lnTo>
                <a:lnTo>
                  <a:pt x="461509" y="1922111"/>
                </a:lnTo>
                <a:lnTo>
                  <a:pt x="461055" y="1926641"/>
                </a:lnTo>
                <a:lnTo>
                  <a:pt x="460148" y="1930945"/>
                </a:lnTo>
                <a:lnTo>
                  <a:pt x="459240" y="1935248"/>
                </a:lnTo>
                <a:lnTo>
                  <a:pt x="457879" y="1939778"/>
                </a:lnTo>
                <a:lnTo>
                  <a:pt x="456291" y="1943855"/>
                </a:lnTo>
                <a:lnTo>
                  <a:pt x="454702" y="1947932"/>
                </a:lnTo>
                <a:lnTo>
                  <a:pt x="452887" y="1952009"/>
                </a:lnTo>
                <a:lnTo>
                  <a:pt x="450845" y="1955860"/>
                </a:lnTo>
                <a:lnTo>
                  <a:pt x="448803" y="1959710"/>
                </a:lnTo>
                <a:lnTo>
                  <a:pt x="446307" y="1963334"/>
                </a:lnTo>
                <a:lnTo>
                  <a:pt x="443584" y="1966958"/>
                </a:lnTo>
                <a:lnTo>
                  <a:pt x="441088" y="1970356"/>
                </a:lnTo>
                <a:lnTo>
                  <a:pt x="438139" y="1973753"/>
                </a:lnTo>
                <a:lnTo>
                  <a:pt x="434962" y="1976698"/>
                </a:lnTo>
                <a:lnTo>
                  <a:pt x="432013" y="1979643"/>
                </a:lnTo>
                <a:lnTo>
                  <a:pt x="428609" y="1982587"/>
                </a:lnTo>
                <a:lnTo>
                  <a:pt x="425206" y="1985305"/>
                </a:lnTo>
                <a:lnTo>
                  <a:pt x="421575" y="1988023"/>
                </a:lnTo>
                <a:lnTo>
                  <a:pt x="417718" y="1990288"/>
                </a:lnTo>
                <a:lnTo>
                  <a:pt x="414088" y="1992327"/>
                </a:lnTo>
                <a:lnTo>
                  <a:pt x="409777" y="1994365"/>
                </a:lnTo>
                <a:lnTo>
                  <a:pt x="405919" y="1996177"/>
                </a:lnTo>
                <a:lnTo>
                  <a:pt x="401835" y="1997763"/>
                </a:lnTo>
                <a:lnTo>
                  <a:pt x="397524" y="1999348"/>
                </a:lnTo>
                <a:lnTo>
                  <a:pt x="393213" y="2000254"/>
                </a:lnTo>
                <a:lnTo>
                  <a:pt x="388902" y="2001387"/>
                </a:lnTo>
                <a:lnTo>
                  <a:pt x="384137" y="2002066"/>
                </a:lnTo>
                <a:lnTo>
                  <a:pt x="379826" y="2002972"/>
                </a:lnTo>
                <a:lnTo>
                  <a:pt x="375061" y="2003199"/>
                </a:lnTo>
                <a:lnTo>
                  <a:pt x="370523" y="2003425"/>
                </a:lnTo>
                <a:lnTo>
                  <a:pt x="91667" y="2003425"/>
                </a:lnTo>
                <a:lnTo>
                  <a:pt x="86902" y="2003199"/>
                </a:lnTo>
                <a:lnTo>
                  <a:pt x="82364" y="2002972"/>
                </a:lnTo>
                <a:lnTo>
                  <a:pt x="77599" y="2002066"/>
                </a:lnTo>
                <a:lnTo>
                  <a:pt x="73288" y="2001387"/>
                </a:lnTo>
                <a:lnTo>
                  <a:pt x="68750" y="2000254"/>
                </a:lnTo>
                <a:lnTo>
                  <a:pt x="64439" y="1999348"/>
                </a:lnTo>
                <a:lnTo>
                  <a:pt x="60128" y="1997763"/>
                </a:lnTo>
                <a:lnTo>
                  <a:pt x="56044" y="1996177"/>
                </a:lnTo>
                <a:lnTo>
                  <a:pt x="51959" y="1994365"/>
                </a:lnTo>
                <a:lnTo>
                  <a:pt x="48102" y="1992327"/>
                </a:lnTo>
                <a:lnTo>
                  <a:pt x="44245" y="1990288"/>
                </a:lnTo>
                <a:lnTo>
                  <a:pt x="40615" y="1988023"/>
                </a:lnTo>
                <a:lnTo>
                  <a:pt x="36757" y="1985305"/>
                </a:lnTo>
                <a:lnTo>
                  <a:pt x="33581" y="1982587"/>
                </a:lnTo>
                <a:lnTo>
                  <a:pt x="30177" y="1979643"/>
                </a:lnTo>
                <a:lnTo>
                  <a:pt x="26774" y="1976698"/>
                </a:lnTo>
                <a:lnTo>
                  <a:pt x="23824" y="1973753"/>
                </a:lnTo>
                <a:lnTo>
                  <a:pt x="21101" y="1970356"/>
                </a:lnTo>
                <a:lnTo>
                  <a:pt x="18152" y="1966958"/>
                </a:lnTo>
                <a:lnTo>
                  <a:pt x="15656" y="1963334"/>
                </a:lnTo>
                <a:lnTo>
                  <a:pt x="13160" y="1959710"/>
                </a:lnTo>
                <a:lnTo>
                  <a:pt x="11118" y="1955860"/>
                </a:lnTo>
                <a:lnTo>
                  <a:pt x="9076" y="1952009"/>
                </a:lnTo>
                <a:lnTo>
                  <a:pt x="7261" y="1947932"/>
                </a:lnTo>
                <a:lnTo>
                  <a:pt x="5446" y="1943855"/>
                </a:lnTo>
                <a:lnTo>
                  <a:pt x="4084" y="1939778"/>
                </a:lnTo>
                <a:lnTo>
                  <a:pt x="2950" y="1935248"/>
                </a:lnTo>
                <a:lnTo>
                  <a:pt x="1815" y="1930945"/>
                </a:lnTo>
                <a:lnTo>
                  <a:pt x="1134" y="1926641"/>
                </a:lnTo>
                <a:lnTo>
                  <a:pt x="454" y="1922111"/>
                </a:lnTo>
                <a:lnTo>
                  <a:pt x="0" y="1917581"/>
                </a:lnTo>
                <a:lnTo>
                  <a:pt x="0" y="1912824"/>
                </a:lnTo>
                <a:lnTo>
                  <a:pt x="0" y="1908068"/>
                </a:lnTo>
                <a:lnTo>
                  <a:pt x="454" y="1903538"/>
                </a:lnTo>
                <a:lnTo>
                  <a:pt x="1134" y="1899008"/>
                </a:lnTo>
                <a:lnTo>
                  <a:pt x="1815" y="1894704"/>
                </a:lnTo>
                <a:lnTo>
                  <a:pt x="2950" y="1890401"/>
                </a:lnTo>
                <a:lnTo>
                  <a:pt x="4084" y="1885871"/>
                </a:lnTo>
                <a:lnTo>
                  <a:pt x="5446" y="1881794"/>
                </a:lnTo>
                <a:lnTo>
                  <a:pt x="7261" y="1877490"/>
                </a:lnTo>
                <a:lnTo>
                  <a:pt x="9076" y="1873640"/>
                </a:lnTo>
                <a:lnTo>
                  <a:pt x="11118" y="1869789"/>
                </a:lnTo>
                <a:lnTo>
                  <a:pt x="13160" y="1865939"/>
                </a:lnTo>
                <a:lnTo>
                  <a:pt x="15656" y="1862315"/>
                </a:lnTo>
                <a:lnTo>
                  <a:pt x="18152" y="1858691"/>
                </a:lnTo>
                <a:lnTo>
                  <a:pt x="21101" y="1855293"/>
                </a:lnTo>
                <a:lnTo>
                  <a:pt x="23824" y="1852122"/>
                </a:lnTo>
                <a:lnTo>
                  <a:pt x="26774" y="1848951"/>
                </a:lnTo>
                <a:lnTo>
                  <a:pt x="30177" y="1846006"/>
                </a:lnTo>
                <a:lnTo>
                  <a:pt x="33581" y="1843062"/>
                </a:lnTo>
                <a:lnTo>
                  <a:pt x="36757" y="1840344"/>
                </a:lnTo>
                <a:lnTo>
                  <a:pt x="40615" y="1838079"/>
                </a:lnTo>
                <a:lnTo>
                  <a:pt x="44245" y="1835587"/>
                </a:lnTo>
                <a:lnTo>
                  <a:pt x="48102" y="1833322"/>
                </a:lnTo>
                <a:lnTo>
                  <a:pt x="51959" y="1831284"/>
                </a:lnTo>
                <a:lnTo>
                  <a:pt x="56044" y="1829472"/>
                </a:lnTo>
                <a:lnTo>
                  <a:pt x="60128" y="1827886"/>
                </a:lnTo>
                <a:lnTo>
                  <a:pt x="64439" y="1826527"/>
                </a:lnTo>
                <a:lnTo>
                  <a:pt x="68750" y="1825395"/>
                </a:lnTo>
                <a:lnTo>
                  <a:pt x="73288" y="1824262"/>
                </a:lnTo>
                <a:lnTo>
                  <a:pt x="77599" y="1823583"/>
                </a:lnTo>
                <a:lnTo>
                  <a:pt x="82364" y="1822903"/>
                </a:lnTo>
                <a:lnTo>
                  <a:pt x="86902" y="1822450"/>
                </a:lnTo>
                <a:close/>
                <a:moveTo>
                  <a:pt x="2282825" y="1685925"/>
                </a:moveTo>
                <a:lnTo>
                  <a:pt x="2412173" y="1745797"/>
                </a:lnTo>
                <a:lnTo>
                  <a:pt x="2422140" y="1750786"/>
                </a:lnTo>
                <a:lnTo>
                  <a:pt x="2426897" y="1753281"/>
                </a:lnTo>
                <a:lnTo>
                  <a:pt x="2431201" y="1756002"/>
                </a:lnTo>
                <a:lnTo>
                  <a:pt x="2435732" y="1758724"/>
                </a:lnTo>
                <a:lnTo>
                  <a:pt x="2439583" y="1761445"/>
                </a:lnTo>
                <a:lnTo>
                  <a:pt x="2443434" y="1764166"/>
                </a:lnTo>
                <a:lnTo>
                  <a:pt x="2447058" y="1767115"/>
                </a:lnTo>
                <a:lnTo>
                  <a:pt x="2450456" y="1769836"/>
                </a:lnTo>
                <a:lnTo>
                  <a:pt x="2453628" y="1773011"/>
                </a:lnTo>
                <a:lnTo>
                  <a:pt x="2456799" y="1775959"/>
                </a:lnTo>
                <a:lnTo>
                  <a:pt x="2459518" y="1778907"/>
                </a:lnTo>
                <a:lnTo>
                  <a:pt x="2462236" y="1782082"/>
                </a:lnTo>
                <a:lnTo>
                  <a:pt x="2464501" y="1785257"/>
                </a:lnTo>
                <a:lnTo>
                  <a:pt x="2466766" y="1788432"/>
                </a:lnTo>
                <a:lnTo>
                  <a:pt x="2468805" y="1791607"/>
                </a:lnTo>
                <a:lnTo>
                  <a:pt x="2470617" y="1794782"/>
                </a:lnTo>
                <a:lnTo>
                  <a:pt x="2472430" y="1798184"/>
                </a:lnTo>
                <a:lnTo>
                  <a:pt x="2474015" y="1801813"/>
                </a:lnTo>
                <a:lnTo>
                  <a:pt x="2475601" y="1805215"/>
                </a:lnTo>
                <a:lnTo>
                  <a:pt x="2477866" y="1812245"/>
                </a:lnTo>
                <a:lnTo>
                  <a:pt x="2479905" y="1819502"/>
                </a:lnTo>
                <a:lnTo>
                  <a:pt x="2481264" y="1826986"/>
                </a:lnTo>
                <a:lnTo>
                  <a:pt x="2482397" y="1834697"/>
                </a:lnTo>
                <a:lnTo>
                  <a:pt x="2482850" y="1842861"/>
                </a:lnTo>
                <a:lnTo>
                  <a:pt x="2482850" y="1851025"/>
                </a:lnTo>
                <a:lnTo>
                  <a:pt x="2482850" y="2068286"/>
                </a:lnTo>
                <a:lnTo>
                  <a:pt x="2482850" y="2076677"/>
                </a:lnTo>
                <a:lnTo>
                  <a:pt x="2482397" y="2084388"/>
                </a:lnTo>
                <a:lnTo>
                  <a:pt x="2481264" y="2092326"/>
                </a:lnTo>
                <a:lnTo>
                  <a:pt x="2479905" y="2099810"/>
                </a:lnTo>
                <a:lnTo>
                  <a:pt x="2477866" y="2107067"/>
                </a:lnTo>
                <a:lnTo>
                  <a:pt x="2475601" y="2114324"/>
                </a:lnTo>
                <a:lnTo>
                  <a:pt x="2474015" y="2117726"/>
                </a:lnTo>
                <a:lnTo>
                  <a:pt x="2472430" y="2121127"/>
                </a:lnTo>
                <a:lnTo>
                  <a:pt x="2470617" y="2124302"/>
                </a:lnTo>
                <a:lnTo>
                  <a:pt x="2468805" y="2127704"/>
                </a:lnTo>
                <a:lnTo>
                  <a:pt x="2466766" y="2130879"/>
                </a:lnTo>
                <a:lnTo>
                  <a:pt x="2464501" y="2134281"/>
                </a:lnTo>
                <a:lnTo>
                  <a:pt x="2462236" y="2137456"/>
                </a:lnTo>
                <a:lnTo>
                  <a:pt x="2459518" y="2140404"/>
                </a:lnTo>
                <a:lnTo>
                  <a:pt x="2456799" y="2143352"/>
                </a:lnTo>
                <a:lnTo>
                  <a:pt x="2453628" y="2146527"/>
                </a:lnTo>
                <a:lnTo>
                  <a:pt x="2450456" y="2149249"/>
                </a:lnTo>
                <a:lnTo>
                  <a:pt x="2447058" y="2152197"/>
                </a:lnTo>
                <a:lnTo>
                  <a:pt x="2443434" y="2154919"/>
                </a:lnTo>
                <a:lnTo>
                  <a:pt x="2439583" y="2157867"/>
                </a:lnTo>
                <a:lnTo>
                  <a:pt x="2435732" y="2160588"/>
                </a:lnTo>
                <a:lnTo>
                  <a:pt x="2431201" y="2163310"/>
                </a:lnTo>
                <a:lnTo>
                  <a:pt x="2426897" y="2165804"/>
                </a:lnTo>
                <a:lnTo>
                  <a:pt x="2422140" y="2168526"/>
                </a:lnTo>
                <a:lnTo>
                  <a:pt x="2412173" y="2173742"/>
                </a:lnTo>
                <a:lnTo>
                  <a:pt x="2282825" y="2233613"/>
                </a:lnTo>
                <a:lnTo>
                  <a:pt x="2282825" y="1685925"/>
                </a:lnTo>
                <a:close/>
                <a:moveTo>
                  <a:pt x="1216535" y="1436687"/>
                </a:moveTo>
                <a:lnTo>
                  <a:pt x="1274253" y="1436687"/>
                </a:lnTo>
                <a:lnTo>
                  <a:pt x="1303338" y="1492629"/>
                </a:lnTo>
                <a:lnTo>
                  <a:pt x="1283046" y="1513778"/>
                </a:lnTo>
                <a:lnTo>
                  <a:pt x="1301534" y="1642262"/>
                </a:lnTo>
                <a:lnTo>
                  <a:pt x="1245394" y="1852612"/>
                </a:lnTo>
                <a:lnTo>
                  <a:pt x="1189254" y="1642262"/>
                </a:lnTo>
                <a:lnTo>
                  <a:pt x="1207516" y="1513778"/>
                </a:lnTo>
                <a:lnTo>
                  <a:pt x="1187450" y="1492629"/>
                </a:lnTo>
                <a:lnTo>
                  <a:pt x="1216535" y="1436687"/>
                </a:lnTo>
                <a:close/>
                <a:moveTo>
                  <a:pt x="1389519" y="1379537"/>
                </a:moveTo>
                <a:lnTo>
                  <a:pt x="1401785" y="1384753"/>
                </a:lnTo>
                <a:lnTo>
                  <a:pt x="1434494" y="1399267"/>
                </a:lnTo>
                <a:lnTo>
                  <a:pt x="1456754" y="1409246"/>
                </a:lnTo>
                <a:lnTo>
                  <a:pt x="1481740" y="1420358"/>
                </a:lnTo>
                <a:lnTo>
                  <a:pt x="1508543" y="1432831"/>
                </a:lnTo>
                <a:lnTo>
                  <a:pt x="1536709" y="1446212"/>
                </a:lnTo>
                <a:lnTo>
                  <a:pt x="1565557" y="1460273"/>
                </a:lnTo>
                <a:lnTo>
                  <a:pt x="1593950" y="1474560"/>
                </a:lnTo>
                <a:lnTo>
                  <a:pt x="1607578" y="1481818"/>
                </a:lnTo>
                <a:lnTo>
                  <a:pt x="1621207" y="1489075"/>
                </a:lnTo>
                <a:lnTo>
                  <a:pt x="1634154" y="1496105"/>
                </a:lnTo>
                <a:lnTo>
                  <a:pt x="1646647" y="1503362"/>
                </a:lnTo>
                <a:lnTo>
                  <a:pt x="1658232" y="1509939"/>
                </a:lnTo>
                <a:lnTo>
                  <a:pt x="1669589" y="1516743"/>
                </a:lnTo>
                <a:lnTo>
                  <a:pt x="1679584" y="1523546"/>
                </a:lnTo>
                <a:lnTo>
                  <a:pt x="1688669" y="1529669"/>
                </a:lnTo>
                <a:lnTo>
                  <a:pt x="1697074" y="1536019"/>
                </a:lnTo>
                <a:lnTo>
                  <a:pt x="1704115" y="1541689"/>
                </a:lnTo>
                <a:lnTo>
                  <a:pt x="1707068" y="1544410"/>
                </a:lnTo>
                <a:lnTo>
                  <a:pt x="1709794" y="1547132"/>
                </a:lnTo>
                <a:lnTo>
                  <a:pt x="1712292" y="1549853"/>
                </a:lnTo>
                <a:lnTo>
                  <a:pt x="1714337" y="1552348"/>
                </a:lnTo>
                <a:lnTo>
                  <a:pt x="1716154" y="1554843"/>
                </a:lnTo>
                <a:lnTo>
                  <a:pt x="1717971" y="1558018"/>
                </a:lnTo>
                <a:lnTo>
                  <a:pt x="1721833" y="1565048"/>
                </a:lnTo>
                <a:lnTo>
                  <a:pt x="1726148" y="1573666"/>
                </a:lnTo>
                <a:lnTo>
                  <a:pt x="1730237" y="1583191"/>
                </a:lnTo>
                <a:lnTo>
                  <a:pt x="1734326" y="1593850"/>
                </a:lnTo>
                <a:lnTo>
                  <a:pt x="1738869" y="1605416"/>
                </a:lnTo>
                <a:lnTo>
                  <a:pt x="1742957" y="1618116"/>
                </a:lnTo>
                <a:lnTo>
                  <a:pt x="1747500" y="1631269"/>
                </a:lnTo>
                <a:lnTo>
                  <a:pt x="1751816" y="1645330"/>
                </a:lnTo>
                <a:lnTo>
                  <a:pt x="1755904" y="1659844"/>
                </a:lnTo>
                <a:lnTo>
                  <a:pt x="1764536" y="1690460"/>
                </a:lnTo>
                <a:lnTo>
                  <a:pt x="1773168" y="1722210"/>
                </a:lnTo>
                <a:lnTo>
                  <a:pt x="1781118" y="1753960"/>
                </a:lnTo>
                <a:lnTo>
                  <a:pt x="1788613" y="1785030"/>
                </a:lnTo>
                <a:lnTo>
                  <a:pt x="1795428" y="1814966"/>
                </a:lnTo>
                <a:lnTo>
                  <a:pt x="1801561" y="1842180"/>
                </a:lnTo>
                <a:lnTo>
                  <a:pt x="1807012" y="1866446"/>
                </a:lnTo>
                <a:lnTo>
                  <a:pt x="1814962" y="1902505"/>
                </a:lnTo>
                <a:lnTo>
                  <a:pt x="1817688" y="1916112"/>
                </a:lnTo>
                <a:lnTo>
                  <a:pt x="1244600" y="1916112"/>
                </a:lnTo>
                <a:lnTo>
                  <a:pt x="1389519" y="1379537"/>
                </a:lnTo>
                <a:close/>
                <a:moveTo>
                  <a:pt x="1100083" y="1379537"/>
                </a:moveTo>
                <a:lnTo>
                  <a:pt x="1244600" y="1916112"/>
                </a:lnTo>
                <a:lnTo>
                  <a:pt x="673100" y="1916112"/>
                </a:lnTo>
                <a:lnTo>
                  <a:pt x="676045" y="1902505"/>
                </a:lnTo>
                <a:lnTo>
                  <a:pt x="683520" y="1866446"/>
                </a:lnTo>
                <a:lnTo>
                  <a:pt x="688956" y="1842180"/>
                </a:lnTo>
                <a:lnTo>
                  <a:pt x="695072" y="1814966"/>
                </a:lnTo>
                <a:lnTo>
                  <a:pt x="702094" y="1785030"/>
                </a:lnTo>
                <a:lnTo>
                  <a:pt x="709569" y="1753960"/>
                </a:lnTo>
                <a:lnTo>
                  <a:pt x="717724" y="1722210"/>
                </a:lnTo>
                <a:lnTo>
                  <a:pt x="725878" y="1690460"/>
                </a:lnTo>
                <a:lnTo>
                  <a:pt x="734486" y="1659844"/>
                </a:lnTo>
                <a:lnTo>
                  <a:pt x="739016" y="1645330"/>
                </a:lnTo>
                <a:lnTo>
                  <a:pt x="743320" y="1631269"/>
                </a:lnTo>
                <a:lnTo>
                  <a:pt x="747397" y="1618116"/>
                </a:lnTo>
                <a:lnTo>
                  <a:pt x="751928" y="1605416"/>
                </a:lnTo>
                <a:lnTo>
                  <a:pt x="756005" y="1593850"/>
                </a:lnTo>
                <a:lnTo>
                  <a:pt x="760082" y="1583191"/>
                </a:lnTo>
                <a:lnTo>
                  <a:pt x="764386" y="1573666"/>
                </a:lnTo>
                <a:lnTo>
                  <a:pt x="768463" y="1565048"/>
                </a:lnTo>
                <a:lnTo>
                  <a:pt x="772314" y="1558018"/>
                </a:lnTo>
                <a:lnTo>
                  <a:pt x="774353" y="1554843"/>
                </a:lnTo>
                <a:lnTo>
                  <a:pt x="776165" y="1552348"/>
                </a:lnTo>
                <a:lnTo>
                  <a:pt x="778203" y="1549853"/>
                </a:lnTo>
                <a:lnTo>
                  <a:pt x="780695" y="1547132"/>
                </a:lnTo>
                <a:lnTo>
                  <a:pt x="783413" y="1544410"/>
                </a:lnTo>
                <a:lnTo>
                  <a:pt x="786358" y="1541689"/>
                </a:lnTo>
                <a:lnTo>
                  <a:pt x="793607" y="1536019"/>
                </a:lnTo>
                <a:lnTo>
                  <a:pt x="801535" y="1529669"/>
                </a:lnTo>
                <a:lnTo>
                  <a:pt x="810822" y="1523546"/>
                </a:lnTo>
                <a:lnTo>
                  <a:pt x="821015" y="1516743"/>
                </a:lnTo>
                <a:lnTo>
                  <a:pt x="831888" y="1509939"/>
                </a:lnTo>
                <a:lnTo>
                  <a:pt x="843893" y="1503362"/>
                </a:lnTo>
                <a:lnTo>
                  <a:pt x="855898" y="1496105"/>
                </a:lnTo>
                <a:lnTo>
                  <a:pt x="869263" y="1489075"/>
                </a:lnTo>
                <a:lnTo>
                  <a:pt x="882401" y="1481818"/>
                </a:lnTo>
                <a:lnTo>
                  <a:pt x="896445" y="1474560"/>
                </a:lnTo>
                <a:lnTo>
                  <a:pt x="924533" y="1460273"/>
                </a:lnTo>
                <a:lnTo>
                  <a:pt x="953074" y="1446212"/>
                </a:lnTo>
                <a:lnTo>
                  <a:pt x="981388" y="1432831"/>
                </a:lnTo>
                <a:lnTo>
                  <a:pt x="1008117" y="1420358"/>
                </a:lnTo>
                <a:lnTo>
                  <a:pt x="1033034" y="1409246"/>
                </a:lnTo>
                <a:lnTo>
                  <a:pt x="1055006" y="1399267"/>
                </a:lnTo>
                <a:lnTo>
                  <a:pt x="1088077" y="1384753"/>
                </a:lnTo>
                <a:lnTo>
                  <a:pt x="1100083" y="1379537"/>
                </a:lnTo>
                <a:close/>
                <a:moveTo>
                  <a:pt x="2282825" y="1227137"/>
                </a:moveTo>
                <a:lnTo>
                  <a:pt x="2412173" y="1287064"/>
                </a:lnTo>
                <a:lnTo>
                  <a:pt x="2422140" y="1292285"/>
                </a:lnTo>
                <a:lnTo>
                  <a:pt x="2426897" y="1294782"/>
                </a:lnTo>
                <a:lnTo>
                  <a:pt x="2431201" y="1297505"/>
                </a:lnTo>
                <a:lnTo>
                  <a:pt x="2435732" y="1300002"/>
                </a:lnTo>
                <a:lnTo>
                  <a:pt x="2439583" y="1302953"/>
                </a:lnTo>
                <a:lnTo>
                  <a:pt x="2443434" y="1305677"/>
                </a:lnTo>
                <a:lnTo>
                  <a:pt x="2447058" y="1308628"/>
                </a:lnTo>
                <a:lnTo>
                  <a:pt x="2450456" y="1311352"/>
                </a:lnTo>
                <a:lnTo>
                  <a:pt x="2453628" y="1314303"/>
                </a:lnTo>
                <a:lnTo>
                  <a:pt x="2456799" y="1317481"/>
                </a:lnTo>
                <a:lnTo>
                  <a:pt x="2459518" y="1320205"/>
                </a:lnTo>
                <a:lnTo>
                  <a:pt x="2462236" y="1323383"/>
                </a:lnTo>
                <a:lnTo>
                  <a:pt x="2464501" y="1326561"/>
                </a:lnTo>
                <a:lnTo>
                  <a:pt x="2466766" y="1329966"/>
                </a:lnTo>
                <a:lnTo>
                  <a:pt x="2468805" y="1332917"/>
                </a:lnTo>
                <a:lnTo>
                  <a:pt x="2470617" y="1336322"/>
                </a:lnTo>
                <a:lnTo>
                  <a:pt x="2472430" y="1339727"/>
                </a:lnTo>
                <a:lnTo>
                  <a:pt x="2474015" y="1343132"/>
                </a:lnTo>
                <a:lnTo>
                  <a:pt x="2475601" y="1346537"/>
                </a:lnTo>
                <a:lnTo>
                  <a:pt x="2477866" y="1353800"/>
                </a:lnTo>
                <a:lnTo>
                  <a:pt x="2479905" y="1361064"/>
                </a:lnTo>
                <a:lnTo>
                  <a:pt x="2481264" y="1368555"/>
                </a:lnTo>
                <a:lnTo>
                  <a:pt x="2482397" y="1376273"/>
                </a:lnTo>
                <a:lnTo>
                  <a:pt x="2482850" y="1384445"/>
                </a:lnTo>
                <a:lnTo>
                  <a:pt x="2482850" y="1392390"/>
                </a:lnTo>
                <a:lnTo>
                  <a:pt x="2482850" y="1609852"/>
                </a:lnTo>
                <a:lnTo>
                  <a:pt x="2482850" y="1618251"/>
                </a:lnTo>
                <a:lnTo>
                  <a:pt x="2482397" y="1626196"/>
                </a:lnTo>
                <a:lnTo>
                  <a:pt x="2481264" y="1634141"/>
                </a:lnTo>
                <a:lnTo>
                  <a:pt x="2479905" y="1641632"/>
                </a:lnTo>
                <a:lnTo>
                  <a:pt x="2477866" y="1648895"/>
                </a:lnTo>
                <a:lnTo>
                  <a:pt x="2475601" y="1655932"/>
                </a:lnTo>
                <a:lnTo>
                  <a:pt x="2474015" y="1659337"/>
                </a:lnTo>
                <a:lnTo>
                  <a:pt x="2472430" y="1662969"/>
                </a:lnTo>
                <a:lnTo>
                  <a:pt x="2470617" y="1666147"/>
                </a:lnTo>
                <a:lnTo>
                  <a:pt x="2468805" y="1669325"/>
                </a:lnTo>
                <a:lnTo>
                  <a:pt x="2466766" y="1672730"/>
                </a:lnTo>
                <a:lnTo>
                  <a:pt x="2464501" y="1675908"/>
                </a:lnTo>
                <a:lnTo>
                  <a:pt x="2462236" y="1678859"/>
                </a:lnTo>
                <a:lnTo>
                  <a:pt x="2459518" y="1682037"/>
                </a:lnTo>
                <a:lnTo>
                  <a:pt x="2456799" y="1685215"/>
                </a:lnTo>
                <a:lnTo>
                  <a:pt x="2453628" y="1687939"/>
                </a:lnTo>
                <a:lnTo>
                  <a:pt x="2450456" y="1691117"/>
                </a:lnTo>
                <a:lnTo>
                  <a:pt x="2447058" y="1694068"/>
                </a:lnTo>
                <a:lnTo>
                  <a:pt x="2443434" y="1696792"/>
                </a:lnTo>
                <a:lnTo>
                  <a:pt x="2439583" y="1699743"/>
                </a:lnTo>
                <a:lnTo>
                  <a:pt x="2435732" y="1702240"/>
                </a:lnTo>
                <a:lnTo>
                  <a:pt x="2431201" y="1705190"/>
                </a:lnTo>
                <a:lnTo>
                  <a:pt x="2426897" y="1707687"/>
                </a:lnTo>
                <a:lnTo>
                  <a:pt x="2422140" y="1710411"/>
                </a:lnTo>
                <a:lnTo>
                  <a:pt x="2412173" y="1715178"/>
                </a:lnTo>
                <a:lnTo>
                  <a:pt x="2406963" y="1717675"/>
                </a:lnTo>
                <a:lnTo>
                  <a:pt x="2282825" y="1660018"/>
                </a:lnTo>
                <a:lnTo>
                  <a:pt x="2282825" y="1227137"/>
                </a:lnTo>
                <a:close/>
                <a:moveTo>
                  <a:pt x="91667" y="1182687"/>
                </a:moveTo>
                <a:lnTo>
                  <a:pt x="370523" y="1182687"/>
                </a:lnTo>
                <a:lnTo>
                  <a:pt x="375061" y="1182913"/>
                </a:lnTo>
                <a:lnTo>
                  <a:pt x="379826" y="1183140"/>
                </a:lnTo>
                <a:lnTo>
                  <a:pt x="384137" y="1183593"/>
                </a:lnTo>
                <a:lnTo>
                  <a:pt x="388902" y="1184499"/>
                </a:lnTo>
                <a:lnTo>
                  <a:pt x="393213" y="1185405"/>
                </a:lnTo>
                <a:lnTo>
                  <a:pt x="397524" y="1186764"/>
                </a:lnTo>
                <a:lnTo>
                  <a:pt x="401835" y="1188349"/>
                </a:lnTo>
                <a:lnTo>
                  <a:pt x="405919" y="1189935"/>
                </a:lnTo>
                <a:lnTo>
                  <a:pt x="409777" y="1191747"/>
                </a:lnTo>
                <a:lnTo>
                  <a:pt x="414088" y="1193785"/>
                </a:lnTo>
                <a:lnTo>
                  <a:pt x="417718" y="1195824"/>
                </a:lnTo>
                <a:lnTo>
                  <a:pt x="421575" y="1198089"/>
                </a:lnTo>
                <a:lnTo>
                  <a:pt x="425206" y="1200807"/>
                </a:lnTo>
                <a:lnTo>
                  <a:pt x="428609" y="1203298"/>
                </a:lnTo>
                <a:lnTo>
                  <a:pt x="432013" y="1206243"/>
                </a:lnTo>
                <a:lnTo>
                  <a:pt x="434962" y="1209187"/>
                </a:lnTo>
                <a:lnTo>
                  <a:pt x="438139" y="1212358"/>
                </a:lnTo>
                <a:lnTo>
                  <a:pt x="441088" y="1215756"/>
                </a:lnTo>
                <a:lnTo>
                  <a:pt x="443584" y="1219154"/>
                </a:lnTo>
                <a:lnTo>
                  <a:pt x="446307" y="1222778"/>
                </a:lnTo>
                <a:lnTo>
                  <a:pt x="448803" y="1226402"/>
                </a:lnTo>
                <a:lnTo>
                  <a:pt x="450845" y="1230026"/>
                </a:lnTo>
                <a:lnTo>
                  <a:pt x="452887" y="1233876"/>
                </a:lnTo>
                <a:lnTo>
                  <a:pt x="454702" y="1237953"/>
                </a:lnTo>
                <a:lnTo>
                  <a:pt x="456291" y="1242257"/>
                </a:lnTo>
                <a:lnTo>
                  <a:pt x="457879" y="1246334"/>
                </a:lnTo>
                <a:lnTo>
                  <a:pt x="459240" y="1250411"/>
                </a:lnTo>
                <a:lnTo>
                  <a:pt x="460148" y="1254941"/>
                </a:lnTo>
                <a:lnTo>
                  <a:pt x="461055" y="1259471"/>
                </a:lnTo>
                <a:lnTo>
                  <a:pt x="461509" y="1264001"/>
                </a:lnTo>
                <a:lnTo>
                  <a:pt x="461736" y="1268531"/>
                </a:lnTo>
                <a:lnTo>
                  <a:pt x="461963" y="1273061"/>
                </a:lnTo>
                <a:lnTo>
                  <a:pt x="461736" y="1277591"/>
                </a:lnTo>
                <a:lnTo>
                  <a:pt x="461509" y="1282348"/>
                </a:lnTo>
                <a:lnTo>
                  <a:pt x="461055" y="1286651"/>
                </a:lnTo>
                <a:lnTo>
                  <a:pt x="460148" y="1291408"/>
                </a:lnTo>
                <a:lnTo>
                  <a:pt x="459240" y="1295485"/>
                </a:lnTo>
                <a:lnTo>
                  <a:pt x="457879" y="1300015"/>
                </a:lnTo>
                <a:lnTo>
                  <a:pt x="456291" y="1304092"/>
                </a:lnTo>
                <a:lnTo>
                  <a:pt x="454702" y="1308169"/>
                </a:lnTo>
                <a:lnTo>
                  <a:pt x="452887" y="1312246"/>
                </a:lnTo>
                <a:lnTo>
                  <a:pt x="450845" y="1316323"/>
                </a:lnTo>
                <a:lnTo>
                  <a:pt x="448803" y="1319947"/>
                </a:lnTo>
                <a:lnTo>
                  <a:pt x="446307" y="1323571"/>
                </a:lnTo>
                <a:lnTo>
                  <a:pt x="443584" y="1327195"/>
                </a:lnTo>
                <a:lnTo>
                  <a:pt x="441088" y="1330366"/>
                </a:lnTo>
                <a:lnTo>
                  <a:pt x="438139" y="1333764"/>
                </a:lnTo>
                <a:lnTo>
                  <a:pt x="434962" y="1336935"/>
                </a:lnTo>
                <a:lnTo>
                  <a:pt x="432013" y="1340106"/>
                </a:lnTo>
                <a:lnTo>
                  <a:pt x="428609" y="1342824"/>
                </a:lnTo>
                <a:lnTo>
                  <a:pt x="425206" y="1345542"/>
                </a:lnTo>
                <a:lnTo>
                  <a:pt x="421575" y="1348033"/>
                </a:lnTo>
                <a:lnTo>
                  <a:pt x="417718" y="1350525"/>
                </a:lnTo>
                <a:lnTo>
                  <a:pt x="414088" y="1352563"/>
                </a:lnTo>
                <a:lnTo>
                  <a:pt x="409777" y="1354602"/>
                </a:lnTo>
                <a:lnTo>
                  <a:pt x="405919" y="1356414"/>
                </a:lnTo>
                <a:lnTo>
                  <a:pt x="401835" y="1357999"/>
                </a:lnTo>
                <a:lnTo>
                  <a:pt x="397524" y="1359585"/>
                </a:lnTo>
                <a:lnTo>
                  <a:pt x="393213" y="1360717"/>
                </a:lnTo>
                <a:lnTo>
                  <a:pt x="388902" y="1361850"/>
                </a:lnTo>
                <a:lnTo>
                  <a:pt x="384137" y="1362529"/>
                </a:lnTo>
                <a:lnTo>
                  <a:pt x="379826" y="1363209"/>
                </a:lnTo>
                <a:lnTo>
                  <a:pt x="375061" y="1363435"/>
                </a:lnTo>
                <a:lnTo>
                  <a:pt x="370523" y="1363662"/>
                </a:lnTo>
                <a:lnTo>
                  <a:pt x="91667" y="1363662"/>
                </a:lnTo>
                <a:lnTo>
                  <a:pt x="86902" y="1363435"/>
                </a:lnTo>
                <a:lnTo>
                  <a:pt x="82364" y="1363209"/>
                </a:lnTo>
                <a:lnTo>
                  <a:pt x="77599" y="1362529"/>
                </a:lnTo>
                <a:lnTo>
                  <a:pt x="73288" y="1361850"/>
                </a:lnTo>
                <a:lnTo>
                  <a:pt x="68750" y="1360717"/>
                </a:lnTo>
                <a:lnTo>
                  <a:pt x="64439" y="1359585"/>
                </a:lnTo>
                <a:lnTo>
                  <a:pt x="60128" y="1357999"/>
                </a:lnTo>
                <a:lnTo>
                  <a:pt x="56044" y="1356414"/>
                </a:lnTo>
                <a:lnTo>
                  <a:pt x="51959" y="1354602"/>
                </a:lnTo>
                <a:lnTo>
                  <a:pt x="48102" y="1352563"/>
                </a:lnTo>
                <a:lnTo>
                  <a:pt x="44245" y="1350525"/>
                </a:lnTo>
                <a:lnTo>
                  <a:pt x="40615" y="1348033"/>
                </a:lnTo>
                <a:lnTo>
                  <a:pt x="36757" y="1345542"/>
                </a:lnTo>
                <a:lnTo>
                  <a:pt x="33581" y="1342824"/>
                </a:lnTo>
                <a:lnTo>
                  <a:pt x="30177" y="1340106"/>
                </a:lnTo>
                <a:lnTo>
                  <a:pt x="26774" y="1336935"/>
                </a:lnTo>
                <a:lnTo>
                  <a:pt x="23824" y="1333764"/>
                </a:lnTo>
                <a:lnTo>
                  <a:pt x="21101" y="1330366"/>
                </a:lnTo>
                <a:lnTo>
                  <a:pt x="18152" y="1327195"/>
                </a:lnTo>
                <a:lnTo>
                  <a:pt x="15656" y="1323571"/>
                </a:lnTo>
                <a:lnTo>
                  <a:pt x="13160" y="1319947"/>
                </a:lnTo>
                <a:lnTo>
                  <a:pt x="11118" y="1316323"/>
                </a:lnTo>
                <a:lnTo>
                  <a:pt x="9076" y="1312246"/>
                </a:lnTo>
                <a:lnTo>
                  <a:pt x="7261" y="1308169"/>
                </a:lnTo>
                <a:lnTo>
                  <a:pt x="5446" y="1304092"/>
                </a:lnTo>
                <a:lnTo>
                  <a:pt x="4084" y="1300015"/>
                </a:lnTo>
                <a:lnTo>
                  <a:pt x="2950" y="1295485"/>
                </a:lnTo>
                <a:lnTo>
                  <a:pt x="1815" y="1291408"/>
                </a:lnTo>
                <a:lnTo>
                  <a:pt x="1134" y="1286651"/>
                </a:lnTo>
                <a:lnTo>
                  <a:pt x="454" y="1282348"/>
                </a:lnTo>
                <a:lnTo>
                  <a:pt x="0" y="1277591"/>
                </a:lnTo>
                <a:lnTo>
                  <a:pt x="0" y="1273061"/>
                </a:lnTo>
                <a:lnTo>
                  <a:pt x="0" y="1268531"/>
                </a:lnTo>
                <a:lnTo>
                  <a:pt x="454" y="1264001"/>
                </a:lnTo>
                <a:lnTo>
                  <a:pt x="1134" y="1259471"/>
                </a:lnTo>
                <a:lnTo>
                  <a:pt x="1815" y="1254941"/>
                </a:lnTo>
                <a:lnTo>
                  <a:pt x="2950" y="1250411"/>
                </a:lnTo>
                <a:lnTo>
                  <a:pt x="4084" y="1246334"/>
                </a:lnTo>
                <a:lnTo>
                  <a:pt x="5446" y="1242257"/>
                </a:lnTo>
                <a:lnTo>
                  <a:pt x="7261" y="1237953"/>
                </a:lnTo>
                <a:lnTo>
                  <a:pt x="9076" y="1233876"/>
                </a:lnTo>
                <a:lnTo>
                  <a:pt x="11118" y="1230026"/>
                </a:lnTo>
                <a:lnTo>
                  <a:pt x="13160" y="1226402"/>
                </a:lnTo>
                <a:lnTo>
                  <a:pt x="15656" y="1222778"/>
                </a:lnTo>
                <a:lnTo>
                  <a:pt x="18152" y="1219154"/>
                </a:lnTo>
                <a:lnTo>
                  <a:pt x="21101" y="1215756"/>
                </a:lnTo>
                <a:lnTo>
                  <a:pt x="23824" y="1212358"/>
                </a:lnTo>
                <a:lnTo>
                  <a:pt x="26774" y="1209187"/>
                </a:lnTo>
                <a:lnTo>
                  <a:pt x="30177" y="1206243"/>
                </a:lnTo>
                <a:lnTo>
                  <a:pt x="33581" y="1203298"/>
                </a:lnTo>
                <a:lnTo>
                  <a:pt x="36757" y="1200807"/>
                </a:lnTo>
                <a:lnTo>
                  <a:pt x="40615" y="1198089"/>
                </a:lnTo>
                <a:lnTo>
                  <a:pt x="44245" y="1195824"/>
                </a:lnTo>
                <a:lnTo>
                  <a:pt x="48102" y="1193785"/>
                </a:lnTo>
                <a:lnTo>
                  <a:pt x="51959" y="1191747"/>
                </a:lnTo>
                <a:lnTo>
                  <a:pt x="56044" y="1189935"/>
                </a:lnTo>
                <a:lnTo>
                  <a:pt x="60128" y="1188349"/>
                </a:lnTo>
                <a:lnTo>
                  <a:pt x="64439" y="1186764"/>
                </a:lnTo>
                <a:lnTo>
                  <a:pt x="68750" y="1185405"/>
                </a:lnTo>
                <a:lnTo>
                  <a:pt x="73288" y="1184499"/>
                </a:lnTo>
                <a:lnTo>
                  <a:pt x="77599" y="1183593"/>
                </a:lnTo>
                <a:lnTo>
                  <a:pt x="82364" y="1183140"/>
                </a:lnTo>
                <a:lnTo>
                  <a:pt x="86902" y="1182913"/>
                </a:lnTo>
                <a:lnTo>
                  <a:pt x="91667" y="1182687"/>
                </a:lnTo>
                <a:close/>
                <a:moveTo>
                  <a:pt x="1390308" y="782637"/>
                </a:moveTo>
                <a:lnTo>
                  <a:pt x="1396663" y="786039"/>
                </a:lnTo>
                <a:lnTo>
                  <a:pt x="1402564" y="789894"/>
                </a:lnTo>
                <a:lnTo>
                  <a:pt x="1408238" y="793749"/>
                </a:lnTo>
                <a:lnTo>
                  <a:pt x="1413458" y="797831"/>
                </a:lnTo>
                <a:lnTo>
                  <a:pt x="1418225" y="802140"/>
                </a:lnTo>
                <a:lnTo>
                  <a:pt x="1422764" y="806449"/>
                </a:lnTo>
                <a:lnTo>
                  <a:pt x="1426849" y="811439"/>
                </a:lnTo>
                <a:lnTo>
                  <a:pt x="1430935" y="816428"/>
                </a:lnTo>
                <a:lnTo>
                  <a:pt x="1434112" y="821417"/>
                </a:lnTo>
                <a:lnTo>
                  <a:pt x="1437516" y="826860"/>
                </a:lnTo>
                <a:lnTo>
                  <a:pt x="1440694" y="832303"/>
                </a:lnTo>
                <a:lnTo>
                  <a:pt x="1443644" y="837973"/>
                </a:lnTo>
                <a:lnTo>
                  <a:pt x="1446141" y="843869"/>
                </a:lnTo>
                <a:lnTo>
                  <a:pt x="1448411" y="849765"/>
                </a:lnTo>
                <a:lnTo>
                  <a:pt x="1450907" y="856115"/>
                </a:lnTo>
                <a:lnTo>
                  <a:pt x="1452723" y="862465"/>
                </a:lnTo>
                <a:lnTo>
                  <a:pt x="1454766" y="869042"/>
                </a:lnTo>
                <a:lnTo>
                  <a:pt x="1456581" y="875846"/>
                </a:lnTo>
                <a:lnTo>
                  <a:pt x="1459759" y="889680"/>
                </a:lnTo>
                <a:lnTo>
                  <a:pt x="1462709" y="904648"/>
                </a:lnTo>
                <a:lnTo>
                  <a:pt x="1465433" y="919842"/>
                </a:lnTo>
                <a:lnTo>
                  <a:pt x="1471107" y="952499"/>
                </a:lnTo>
                <a:lnTo>
                  <a:pt x="1474284" y="969735"/>
                </a:lnTo>
                <a:lnTo>
                  <a:pt x="1477462" y="987424"/>
                </a:lnTo>
                <a:lnTo>
                  <a:pt x="1483363" y="988785"/>
                </a:lnTo>
                <a:lnTo>
                  <a:pt x="1489037" y="990146"/>
                </a:lnTo>
                <a:lnTo>
                  <a:pt x="1494484" y="992187"/>
                </a:lnTo>
                <a:lnTo>
                  <a:pt x="1499704" y="994228"/>
                </a:lnTo>
                <a:lnTo>
                  <a:pt x="1504470" y="996949"/>
                </a:lnTo>
                <a:lnTo>
                  <a:pt x="1509237" y="999671"/>
                </a:lnTo>
                <a:lnTo>
                  <a:pt x="1513549" y="1003073"/>
                </a:lnTo>
                <a:lnTo>
                  <a:pt x="1517407" y="1006474"/>
                </a:lnTo>
                <a:lnTo>
                  <a:pt x="1521493" y="1010330"/>
                </a:lnTo>
                <a:lnTo>
                  <a:pt x="1525124" y="1014185"/>
                </a:lnTo>
                <a:lnTo>
                  <a:pt x="1528075" y="1018721"/>
                </a:lnTo>
                <a:lnTo>
                  <a:pt x="1530798" y="1023030"/>
                </a:lnTo>
                <a:lnTo>
                  <a:pt x="1533068" y="1027792"/>
                </a:lnTo>
                <a:lnTo>
                  <a:pt x="1535110" y="1032555"/>
                </a:lnTo>
                <a:lnTo>
                  <a:pt x="1536472" y="1037771"/>
                </a:lnTo>
                <a:lnTo>
                  <a:pt x="1537607" y="1043214"/>
                </a:lnTo>
                <a:lnTo>
                  <a:pt x="1538288" y="1048657"/>
                </a:lnTo>
                <a:lnTo>
                  <a:pt x="1538288" y="1054326"/>
                </a:lnTo>
                <a:lnTo>
                  <a:pt x="1537834" y="1060223"/>
                </a:lnTo>
                <a:lnTo>
                  <a:pt x="1536699" y="1066119"/>
                </a:lnTo>
                <a:lnTo>
                  <a:pt x="1535110" y="1072016"/>
                </a:lnTo>
                <a:lnTo>
                  <a:pt x="1533068" y="1078366"/>
                </a:lnTo>
                <a:lnTo>
                  <a:pt x="1530117" y="1084489"/>
                </a:lnTo>
                <a:lnTo>
                  <a:pt x="1526940" y="1091066"/>
                </a:lnTo>
                <a:lnTo>
                  <a:pt x="1522854" y="1097416"/>
                </a:lnTo>
                <a:lnTo>
                  <a:pt x="1518315" y="1103766"/>
                </a:lnTo>
                <a:lnTo>
                  <a:pt x="1512868" y="1110342"/>
                </a:lnTo>
                <a:lnTo>
                  <a:pt x="1506967" y="1116919"/>
                </a:lnTo>
                <a:lnTo>
                  <a:pt x="1500158" y="1123496"/>
                </a:lnTo>
                <a:lnTo>
                  <a:pt x="1492668" y="1129846"/>
                </a:lnTo>
                <a:lnTo>
                  <a:pt x="1484271" y="1136650"/>
                </a:lnTo>
                <a:lnTo>
                  <a:pt x="1474965" y="1143000"/>
                </a:lnTo>
                <a:lnTo>
                  <a:pt x="1472696" y="1155019"/>
                </a:lnTo>
                <a:lnTo>
                  <a:pt x="1469745" y="1167266"/>
                </a:lnTo>
                <a:lnTo>
                  <a:pt x="1466568" y="1179059"/>
                </a:lnTo>
                <a:lnTo>
                  <a:pt x="1462936" y="1190851"/>
                </a:lnTo>
                <a:lnTo>
                  <a:pt x="1459078" y="1202417"/>
                </a:lnTo>
                <a:lnTo>
                  <a:pt x="1454993" y="1213984"/>
                </a:lnTo>
                <a:lnTo>
                  <a:pt x="1450680" y="1225323"/>
                </a:lnTo>
                <a:lnTo>
                  <a:pt x="1445687" y="1236435"/>
                </a:lnTo>
                <a:lnTo>
                  <a:pt x="1440467" y="1247321"/>
                </a:lnTo>
                <a:lnTo>
                  <a:pt x="1435020" y="1257980"/>
                </a:lnTo>
                <a:lnTo>
                  <a:pt x="1429346" y="1268412"/>
                </a:lnTo>
                <a:lnTo>
                  <a:pt x="1423218" y="1278391"/>
                </a:lnTo>
                <a:lnTo>
                  <a:pt x="1416863" y="1288369"/>
                </a:lnTo>
                <a:lnTo>
                  <a:pt x="1410281" y="1297894"/>
                </a:lnTo>
                <a:lnTo>
                  <a:pt x="1403245" y="1307193"/>
                </a:lnTo>
                <a:lnTo>
                  <a:pt x="1395982" y="1316037"/>
                </a:lnTo>
                <a:lnTo>
                  <a:pt x="1388719" y="1324655"/>
                </a:lnTo>
                <a:lnTo>
                  <a:pt x="1381003" y="1332593"/>
                </a:lnTo>
                <a:lnTo>
                  <a:pt x="1373059" y="1340077"/>
                </a:lnTo>
                <a:lnTo>
                  <a:pt x="1364661" y="1347334"/>
                </a:lnTo>
                <a:lnTo>
                  <a:pt x="1356037" y="1354364"/>
                </a:lnTo>
                <a:lnTo>
                  <a:pt x="1347639" y="1360714"/>
                </a:lnTo>
                <a:lnTo>
                  <a:pt x="1338561" y="1366610"/>
                </a:lnTo>
                <a:lnTo>
                  <a:pt x="1329028" y="1371827"/>
                </a:lnTo>
                <a:lnTo>
                  <a:pt x="1319723" y="1376816"/>
                </a:lnTo>
                <a:lnTo>
                  <a:pt x="1310190" y="1380898"/>
                </a:lnTo>
                <a:lnTo>
                  <a:pt x="1300431" y="1384527"/>
                </a:lnTo>
                <a:lnTo>
                  <a:pt x="1295211" y="1386341"/>
                </a:lnTo>
                <a:lnTo>
                  <a:pt x="1290218" y="1387702"/>
                </a:lnTo>
                <a:lnTo>
                  <a:pt x="1284997" y="1389062"/>
                </a:lnTo>
                <a:lnTo>
                  <a:pt x="1279777" y="1390196"/>
                </a:lnTo>
                <a:lnTo>
                  <a:pt x="1274557" y="1391330"/>
                </a:lnTo>
                <a:lnTo>
                  <a:pt x="1269110" y="1392010"/>
                </a:lnTo>
                <a:lnTo>
                  <a:pt x="1264117" y="1392691"/>
                </a:lnTo>
                <a:lnTo>
                  <a:pt x="1258670" y="1393371"/>
                </a:lnTo>
                <a:lnTo>
                  <a:pt x="1253223" y="1393825"/>
                </a:lnTo>
                <a:lnTo>
                  <a:pt x="1247776" y="1393825"/>
                </a:lnTo>
                <a:lnTo>
                  <a:pt x="1242328" y="1393825"/>
                </a:lnTo>
                <a:lnTo>
                  <a:pt x="1236881" y="1393371"/>
                </a:lnTo>
                <a:lnTo>
                  <a:pt x="1231661" y="1392691"/>
                </a:lnTo>
                <a:lnTo>
                  <a:pt x="1226214" y="1392010"/>
                </a:lnTo>
                <a:lnTo>
                  <a:pt x="1220994" y="1391330"/>
                </a:lnTo>
                <a:lnTo>
                  <a:pt x="1215774" y="1390196"/>
                </a:lnTo>
                <a:lnTo>
                  <a:pt x="1210554" y="1389062"/>
                </a:lnTo>
                <a:lnTo>
                  <a:pt x="1205333" y="1387702"/>
                </a:lnTo>
                <a:lnTo>
                  <a:pt x="1200113" y="1386341"/>
                </a:lnTo>
                <a:lnTo>
                  <a:pt x="1195347" y="1384527"/>
                </a:lnTo>
                <a:lnTo>
                  <a:pt x="1185361" y="1380898"/>
                </a:lnTo>
                <a:lnTo>
                  <a:pt x="1175828" y="1376816"/>
                </a:lnTo>
                <a:lnTo>
                  <a:pt x="1166296" y="1371827"/>
                </a:lnTo>
                <a:lnTo>
                  <a:pt x="1157217" y="1366610"/>
                </a:lnTo>
                <a:lnTo>
                  <a:pt x="1148139" y="1360714"/>
                </a:lnTo>
                <a:lnTo>
                  <a:pt x="1139514" y="1354364"/>
                </a:lnTo>
                <a:lnTo>
                  <a:pt x="1130890" y="1347334"/>
                </a:lnTo>
                <a:lnTo>
                  <a:pt x="1122492" y="1340077"/>
                </a:lnTo>
                <a:lnTo>
                  <a:pt x="1114548" y="1332593"/>
                </a:lnTo>
                <a:lnTo>
                  <a:pt x="1106832" y="1324655"/>
                </a:lnTo>
                <a:lnTo>
                  <a:pt x="1099569" y="1316037"/>
                </a:lnTo>
                <a:lnTo>
                  <a:pt x="1092306" y="1307193"/>
                </a:lnTo>
                <a:lnTo>
                  <a:pt x="1085270" y="1297894"/>
                </a:lnTo>
                <a:lnTo>
                  <a:pt x="1078688" y="1288369"/>
                </a:lnTo>
                <a:lnTo>
                  <a:pt x="1072333" y="1278391"/>
                </a:lnTo>
                <a:lnTo>
                  <a:pt x="1066205" y="1268412"/>
                </a:lnTo>
                <a:lnTo>
                  <a:pt x="1060531" y="1257980"/>
                </a:lnTo>
                <a:lnTo>
                  <a:pt x="1055084" y="1247321"/>
                </a:lnTo>
                <a:lnTo>
                  <a:pt x="1049864" y="1236435"/>
                </a:lnTo>
                <a:lnTo>
                  <a:pt x="1045098" y="1225323"/>
                </a:lnTo>
                <a:lnTo>
                  <a:pt x="1040558" y="1213984"/>
                </a:lnTo>
                <a:lnTo>
                  <a:pt x="1036473" y="1202417"/>
                </a:lnTo>
                <a:lnTo>
                  <a:pt x="1032615" y="1190851"/>
                </a:lnTo>
                <a:lnTo>
                  <a:pt x="1028983" y="1179059"/>
                </a:lnTo>
                <a:lnTo>
                  <a:pt x="1025806" y="1167266"/>
                </a:lnTo>
                <a:lnTo>
                  <a:pt x="1022855" y="1155019"/>
                </a:lnTo>
                <a:lnTo>
                  <a:pt x="1020586" y="1143000"/>
                </a:lnTo>
                <a:lnTo>
                  <a:pt x="1011507" y="1136650"/>
                </a:lnTo>
                <a:lnTo>
                  <a:pt x="1003336" y="1129846"/>
                </a:lnTo>
                <a:lnTo>
                  <a:pt x="995620" y="1123496"/>
                </a:lnTo>
                <a:lnTo>
                  <a:pt x="988811" y="1116919"/>
                </a:lnTo>
                <a:lnTo>
                  <a:pt x="982683" y="1110342"/>
                </a:lnTo>
                <a:lnTo>
                  <a:pt x="977236" y="1103766"/>
                </a:lnTo>
                <a:lnTo>
                  <a:pt x="972696" y="1097416"/>
                </a:lnTo>
                <a:lnTo>
                  <a:pt x="968838" y="1091066"/>
                </a:lnTo>
                <a:lnTo>
                  <a:pt x="965434" y="1084489"/>
                </a:lnTo>
                <a:lnTo>
                  <a:pt x="962483" y="1078366"/>
                </a:lnTo>
                <a:lnTo>
                  <a:pt x="960440" y="1072016"/>
                </a:lnTo>
                <a:lnTo>
                  <a:pt x="958852" y="1066119"/>
                </a:lnTo>
                <a:lnTo>
                  <a:pt x="957944" y="1060223"/>
                </a:lnTo>
                <a:lnTo>
                  <a:pt x="957263" y="1054326"/>
                </a:lnTo>
                <a:lnTo>
                  <a:pt x="957263" y="1048657"/>
                </a:lnTo>
                <a:lnTo>
                  <a:pt x="958171" y="1043214"/>
                </a:lnTo>
                <a:lnTo>
                  <a:pt x="959079" y="1037771"/>
                </a:lnTo>
                <a:lnTo>
                  <a:pt x="960440" y="1032555"/>
                </a:lnTo>
                <a:lnTo>
                  <a:pt x="962483" y="1027792"/>
                </a:lnTo>
                <a:lnTo>
                  <a:pt x="964753" y="1023030"/>
                </a:lnTo>
                <a:lnTo>
                  <a:pt x="967476" y="1018721"/>
                </a:lnTo>
                <a:lnTo>
                  <a:pt x="970654" y="1014185"/>
                </a:lnTo>
                <a:lnTo>
                  <a:pt x="974285" y="1010330"/>
                </a:lnTo>
                <a:lnTo>
                  <a:pt x="978144" y="1006474"/>
                </a:lnTo>
                <a:lnTo>
                  <a:pt x="982002" y="1003073"/>
                </a:lnTo>
                <a:lnTo>
                  <a:pt x="986541" y="999671"/>
                </a:lnTo>
                <a:lnTo>
                  <a:pt x="991307" y="996949"/>
                </a:lnTo>
                <a:lnTo>
                  <a:pt x="996301" y="994228"/>
                </a:lnTo>
                <a:lnTo>
                  <a:pt x="1001521" y="992187"/>
                </a:lnTo>
                <a:lnTo>
                  <a:pt x="1006514" y="990146"/>
                </a:lnTo>
                <a:lnTo>
                  <a:pt x="1012415" y="988785"/>
                </a:lnTo>
                <a:lnTo>
                  <a:pt x="1018089" y="987424"/>
                </a:lnTo>
                <a:lnTo>
                  <a:pt x="1022401" y="964292"/>
                </a:lnTo>
                <a:lnTo>
                  <a:pt x="1026260" y="941840"/>
                </a:lnTo>
                <a:lnTo>
                  <a:pt x="1029891" y="920523"/>
                </a:lnTo>
                <a:lnTo>
                  <a:pt x="1033749" y="900339"/>
                </a:lnTo>
                <a:lnTo>
                  <a:pt x="1035792" y="890587"/>
                </a:lnTo>
                <a:lnTo>
                  <a:pt x="1037835" y="881289"/>
                </a:lnTo>
                <a:lnTo>
                  <a:pt x="1040104" y="872217"/>
                </a:lnTo>
                <a:lnTo>
                  <a:pt x="1042374" y="863373"/>
                </a:lnTo>
                <a:lnTo>
                  <a:pt x="1045325" y="854981"/>
                </a:lnTo>
                <a:lnTo>
                  <a:pt x="1048048" y="846817"/>
                </a:lnTo>
                <a:lnTo>
                  <a:pt x="1051453" y="838880"/>
                </a:lnTo>
                <a:lnTo>
                  <a:pt x="1055311" y="831396"/>
                </a:lnTo>
                <a:lnTo>
                  <a:pt x="1062574" y="834117"/>
                </a:lnTo>
                <a:lnTo>
                  <a:pt x="1072787" y="837065"/>
                </a:lnTo>
                <a:lnTo>
                  <a:pt x="1085270" y="840467"/>
                </a:lnTo>
                <a:lnTo>
                  <a:pt x="1092306" y="842281"/>
                </a:lnTo>
                <a:lnTo>
                  <a:pt x="1100023" y="843869"/>
                </a:lnTo>
                <a:lnTo>
                  <a:pt x="1108420" y="845456"/>
                </a:lnTo>
                <a:lnTo>
                  <a:pt x="1116818" y="847044"/>
                </a:lnTo>
                <a:lnTo>
                  <a:pt x="1126123" y="848178"/>
                </a:lnTo>
                <a:lnTo>
                  <a:pt x="1135883" y="849539"/>
                </a:lnTo>
                <a:lnTo>
                  <a:pt x="1145869" y="850673"/>
                </a:lnTo>
                <a:lnTo>
                  <a:pt x="1156309" y="851126"/>
                </a:lnTo>
                <a:lnTo>
                  <a:pt x="1167204" y="851580"/>
                </a:lnTo>
                <a:lnTo>
                  <a:pt x="1178552" y="851806"/>
                </a:lnTo>
                <a:lnTo>
                  <a:pt x="1190354" y="851580"/>
                </a:lnTo>
                <a:lnTo>
                  <a:pt x="1202156" y="851126"/>
                </a:lnTo>
                <a:lnTo>
                  <a:pt x="1214412" y="849992"/>
                </a:lnTo>
                <a:lnTo>
                  <a:pt x="1226895" y="848631"/>
                </a:lnTo>
                <a:lnTo>
                  <a:pt x="1239605" y="846364"/>
                </a:lnTo>
                <a:lnTo>
                  <a:pt x="1252542" y="844096"/>
                </a:lnTo>
                <a:lnTo>
                  <a:pt x="1265933" y="840921"/>
                </a:lnTo>
                <a:lnTo>
                  <a:pt x="1279323" y="837292"/>
                </a:lnTo>
                <a:lnTo>
                  <a:pt x="1292714" y="832983"/>
                </a:lnTo>
                <a:lnTo>
                  <a:pt x="1306559" y="827994"/>
                </a:lnTo>
                <a:lnTo>
                  <a:pt x="1313368" y="825499"/>
                </a:lnTo>
                <a:lnTo>
                  <a:pt x="1320404" y="822551"/>
                </a:lnTo>
                <a:lnTo>
                  <a:pt x="1327212" y="819603"/>
                </a:lnTo>
                <a:lnTo>
                  <a:pt x="1334248" y="816201"/>
                </a:lnTo>
                <a:lnTo>
                  <a:pt x="1341057" y="812799"/>
                </a:lnTo>
                <a:lnTo>
                  <a:pt x="1348093" y="809171"/>
                </a:lnTo>
                <a:lnTo>
                  <a:pt x="1355129" y="805315"/>
                </a:lnTo>
                <a:lnTo>
                  <a:pt x="1362165" y="801006"/>
                </a:lnTo>
                <a:lnTo>
                  <a:pt x="1369201" y="796924"/>
                </a:lnTo>
                <a:lnTo>
                  <a:pt x="1376463" y="792389"/>
                </a:lnTo>
                <a:lnTo>
                  <a:pt x="1383272" y="787626"/>
                </a:lnTo>
                <a:lnTo>
                  <a:pt x="1390308" y="782637"/>
                </a:lnTo>
                <a:close/>
                <a:moveTo>
                  <a:pt x="2282825" y="769937"/>
                </a:moveTo>
                <a:lnTo>
                  <a:pt x="2412173" y="829864"/>
                </a:lnTo>
                <a:lnTo>
                  <a:pt x="2422140" y="834858"/>
                </a:lnTo>
                <a:lnTo>
                  <a:pt x="2426897" y="837355"/>
                </a:lnTo>
                <a:lnTo>
                  <a:pt x="2431201" y="840078"/>
                </a:lnTo>
                <a:lnTo>
                  <a:pt x="2435732" y="842802"/>
                </a:lnTo>
                <a:lnTo>
                  <a:pt x="2439583" y="845526"/>
                </a:lnTo>
                <a:lnTo>
                  <a:pt x="2443434" y="848250"/>
                </a:lnTo>
                <a:lnTo>
                  <a:pt x="2447058" y="851201"/>
                </a:lnTo>
                <a:lnTo>
                  <a:pt x="2450456" y="853925"/>
                </a:lnTo>
                <a:lnTo>
                  <a:pt x="2453628" y="857103"/>
                </a:lnTo>
                <a:lnTo>
                  <a:pt x="2456799" y="860054"/>
                </a:lnTo>
                <a:lnTo>
                  <a:pt x="2459518" y="863005"/>
                </a:lnTo>
                <a:lnTo>
                  <a:pt x="2462236" y="866183"/>
                </a:lnTo>
                <a:lnTo>
                  <a:pt x="2464501" y="869361"/>
                </a:lnTo>
                <a:lnTo>
                  <a:pt x="2466766" y="872539"/>
                </a:lnTo>
                <a:lnTo>
                  <a:pt x="2468805" y="875717"/>
                </a:lnTo>
                <a:lnTo>
                  <a:pt x="2470617" y="878895"/>
                </a:lnTo>
                <a:lnTo>
                  <a:pt x="2472430" y="882300"/>
                </a:lnTo>
                <a:lnTo>
                  <a:pt x="2474015" y="885932"/>
                </a:lnTo>
                <a:lnTo>
                  <a:pt x="2475601" y="889337"/>
                </a:lnTo>
                <a:lnTo>
                  <a:pt x="2477866" y="896373"/>
                </a:lnTo>
                <a:lnTo>
                  <a:pt x="2479905" y="903637"/>
                </a:lnTo>
                <a:lnTo>
                  <a:pt x="2481264" y="911128"/>
                </a:lnTo>
                <a:lnTo>
                  <a:pt x="2482397" y="918846"/>
                </a:lnTo>
                <a:lnTo>
                  <a:pt x="2482850" y="927018"/>
                </a:lnTo>
                <a:lnTo>
                  <a:pt x="2482850" y="935190"/>
                </a:lnTo>
                <a:lnTo>
                  <a:pt x="2482850" y="1152652"/>
                </a:lnTo>
                <a:lnTo>
                  <a:pt x="2482850" y="1160824"/>
                </a:lnTo>
                <a:lnTo>
                  <a:pt x="2482397" y="1168768"/>
                </a:lnTo>
                <a:lnTo>
                  <a:pt x="2481264" y="1176486"/>
                </a:lnTo>
                <a:lnTo>
                  <a:pt x="2479905" y="1184204"/>
                </a:lnTo>
                <a:lnTo>
                  <a:pt x="2477866" y="1191468"/>
                </a:lnTo>
                <a:lnTo>
                  <a:pt x="2475601" y="1198732"/>
                </a:lnTo>
                <a:lnTo>
                  <a:pt x="2474015" y="1202137"/>
                </a:lnTo>
                <a:lnTo>
                  <a:pt x="2472430" y="1205315"/>
                </a:lnTo>
                <a:lnTo>
                  <a:pt x="2470617" y="1208720"/>
                </a:lnTo>
                <a:lnTo>
                  <a:pt x="2468805" y="1212125"/>
                </a:lnTo>
                <a:lnTo>
                  <a:pt x="2466766" y="1215303"/>
                </a:lnTo>
                <a:lnTo>
                  <a:pt x="2464501" y="1218708"/>
                </a:lnTo>
                <a:lnTo>
                  <a:pt x="2462236" y="1221658"/>
                </a:lnTo>
                <a:lnTo>
                  <a:pt x="2459518" y="1224836"/>
                </a:lnTo>
                <a:lnTo>
                  <a:pt x="2456799" y="1227787"/>
                </a:lnTo>
                <a:lnTo>
                  <a:pt x="2453628" y="1230738"/>
                </a:lnTo>
                <a:lnTo>
                  <a:pt x="2450456" y="1233689"/>
                </a:lnTo>
                <a:lnTo>
                  <a:pt x="2447058" y="1236640"/>
                </a:lnTo>
                <a:lnTo>
                  <a:pt x="2443434" y="1239364"/>
                </a:lnTo>
                <a:lnTo>
                  <a:pt x="2439583" y="1242315"/>
                </a:lnTo>
                <a:lnTo>
                  <a:pt x="2435732" y="1245039"/>
                </a:lnTo>
                <a:lnTo>
                  <a:pt x="2431201" y="1247763"/>
                </a:lnTo>
                <a:lnTo>
                  <a:pt x="2426897" y="1250260"/>
                </a:lnTo>
                <a:lnTo>
                  <a:pt x="2422140" y="1252984"/>
                </a:lnTo>
                <a:lnTo>
                  <a:pt x="2412173" y="1257978"/>
                </a:lnTo>
                <a:lnTo>
                  <a:pt x="2406963" y="1260475"/>
                </a:lnTo>
                <a:lnTo>
                  <a:pt x="2282825" y="1202818"/>
                </a:lnTo>
                <a:lnTo>
                  <a:pt x="2282825" y="769937"/>
                </a:lnTo>
                <a:close/>
                <a:moveTo>
                  <a:pt x="1247774" y="628650"/>
                </a:moveTo>
                <a:lnTo>
                  <a:pt x="1262265" y="628876"/>
                </a:lnTo>
                <a:lnTo>
                  <a:pt x="1276302" y="629556"/>
                </a:lnTo>
                <a:lnTo>
                  <a:pt x="1290113" y="631143"/>
                </a:lnTo>
                <a:lnTo>
                  <a:pt x="1303472" y="632956"/>
                </a:lnTo>
                <a:lnTo>
                  <a:pt x="1316830" y="635222"/>
                </a:lnTo>
                <a:lnTo>
                  <a:pt x="1329282" y="638169"/>
                </a:lnTo>
                <a:lnTo>
                  <a:pt x="1341282" y="641569"/>
                </a:lnTo>
                <a:lnTo>
                  <a:pt x="1353056" y="645195"/>
                </a:lnTo>
                <a:lnTo>
                  <a:pt x="1363923" y="649274"/>
                </a:lnTo>
                <a:lnTo>
                  <a:pt x="1374338" y="654034"/>
                </a:lnTo>
                <a:lnTo>
                  <a:pt x="1378866" y="656300"/>
                </a:lnTo>
                <a:lnTo>
                  <a:pt x="1383847" y="658794"/>
                </a:lnTo>
                <a:lnTo>
                  <a:pt x="1388149" y="661513"/>
                </a:lnTo>
                <a:lnTo>
                  <a:pt x="1392677" y="664006"/>
                </a:lnTo>
                <a:lnTo>
                  <a:pt x="1396753" y="666953"/>
                </a:lnTo>
                <a:lnTo>
                  <a:pt x="1400602" y="669672"/>
                </a:lnTo>
                <a:lnTo>
                  <a:pt x="1404451" y="672619"/>
                </a:lnTo>
                <a:lnTo>
                  <a:pt x="1407847" y="675565"/>
                </a:lnTo>
                <a:lnTo>
                  <a:pt x="1411243" y="678512"/>
                </a:lnTo>
                <a:lnTo>
                  <a:pt x="1414413" y="681685"/>
                </a:lnTo>
                <a:lnTo>
                  <a:pt x="1417130" y="685084"/>
                </a:lnTo>
                <a:lnTo>
                  <a:pt x="1419847" y="688257"/>
                </a:lnTo>
                <a:lnTo>
                  <a:pt x="1425507" y="688484"/>
                </a:lnTo>
                <a:lnTo>
                  <a:pt x="1430941" y="689164"/>
                </a:lnTo>
                <a:lnTo>
                  <a:pt x="1436148" y="690297"/>
                </a:lnTo>
                <a:lnTo>
                  <a:pt x="1441356" y="691430"/>
                </a:lnTo>
                <a:lnTo>
                  <a:pt x="1446110" y="693017"/>
                </a:lnTo>
                <a:lnTo>
                  <a:pt x="1450865" y="694830"/>
                </a:lnTo>
                <a:lnTo>
                  <a:pt x="1455167" y="697323"/>
                </a:lnTo>
                <a:lnTo>
                  <a:pt x="1459695" y="699816"/>
                </a:lnTo>
                <a:lnTo>
                  <a:pt x="1463544" y="702763"/>
                </a:lnTo>
                <a:lnTo>
                  <a:pt x="1467619" y="705709"/>
                </a:lnTo>
                <a:lnTo>
                  <a:pt x="1471242" y="708882"/>
                </a:lnTo>
                <a:lnTo>
                  <a:pt x="1474865" y="712508"/>
                </a:lnTo>
                <a:lnTo>
                  <a:pt x="1478261" y="716361"/>
                </a:lnTo>
                <a:lnTo>
                  <a:pt x="1481657" y="720668"/>
                </a:lnTo>
                <a:lnTo>
                  <a:pt x="1484827" y="724747"/>
                </a:lnTo>
                <a:lnTo>
                  <a:pt x="1487544" y="729053"/>
                </a:lnTo>
                <a:lnTo>
                  <a:pt x="1490487" y="733813"/>
                </a:lnTo>
                <a:lnTo>
                  <a:pt x="1492977" y="738799"/>
                </a:lnTo>
                <a:lnTo>
                  <a:pt x="1495468" y="743785"/>
                </a:lnTo>
                <a:lnTo>
                  <a:pt x="1497732" y="748998"/>
                </a:lnTo>
                <a:lnTo>
                  <a:pt x="1499996" y="754211"/>
                </a:lnTo>
                <a:lnTo>
                  <a:pt x="1502034" y="759877"/>
                </a:lnTo>
                <a:lnTo>
                  <a:pt x="1503845" y="765543"/>
                </a:lnTo>
                <a:lnTo>
                  <a:pt x="1505656" y="771436"/>
                </a:lnTo>
                <a:lnTo>
                  <a:pt x="1509053" y="783222"/>
                </a:lnTo>
                <a:lnTo>
                  <a:pt x="1511996" y="795460"/>
                </a:lnTo>
                <a:lnTo>
                  <a:pt x="1514260" y="808153"/>
                </a:lnTo>
                <a:lnTo>
                  <a:pt x="1516071" y="821071"/>
                </a:lnTo>
                <a:lnTo>
                  <a:pt x="1517656" y="833990"/>
                </a:lnTo>
                <a:lnTo>
                  <a:pt x="1519015" y="846909"/>
                </a:lnTo>
                <a:lnTo>
                  <a:pt x="1519694" y="860281"/>
                </a:lnTo>
                <a:lnTo>
                  <a:pt x="1520147" y="873200"/>
                </a:lnTo>
                <a:lnTo>
                  <a:pt x="1520826" y="886118"/>
                </a:lnTo>
                <a:lnTo>
                  <a:pt x="1520826" y="898584"/>
                </a:lnTo>
                <a:lnTo>
                  <a:pt x="1520373" y="910823"/>
                </a:lnTo>
                <a:lnTo>
                  <a:pt x="1520147" y="922608"/>
                </a:lnTo>
                <a:lnTo>
                  <a:pt x="1519241" y="945046"/>
                </a:lnTo>
                <a:lnTo>
                  <a:pt x="1517883" y="964311"/>
                </a:lnTo>
                <a:lnTo>
                  <a:pt x="1516524" y="981083"/>
                </a:lnTo>
                <a:lnTo>
                  <a:pt x="1514939" y="993321"/>
                </a:lnTo>
                <a:lnTo>
                  <a:pt x="1511996" y="991508"/>
                </a:lnTo>
                <a:lnTo>
                  <a:pt x="1508600" y="990148"/>
                </a:lnTo>
                <a:lnTo>
                  <a:pt x="1505204" y="988562"/>
                </a:lnTo>
                <a:lnTo>
                  <a:pt x="1501808" y="987202"/>
                </a:lnTo>
                <a:lnTo>
                  <a:pt x="1498185" y="985842"/>
                </a:lnTo>
                <a:lnTo>
                  <a:pt x="1494562" y="984936"/>
                </a:lnTo>
                <a:lnTo>
                  <a:pt x="1490713" y="983802"/>
                </a:lnTo>
                <a:lnTo>
                  <a:pt x="1487091" y="983349"/>
                </a:lnTo>
                <a:lnTo>
                  <a:pt x="1481657" y="946859"/>
                </a:lnTo>
                <a:lnTo>
                  <a:pt x="1479166" y="929408"/>
                </a:lnTo>
                <a:lnTo>
                  <a:pt x="1476223" y="912636"/>
                </a:lnTo>
                <a:lnTo>
                  <a:pt x="1473280" y="896544"/>
                </a:lnTo>
                <a:lnTo>
                  <a:pt x="1469657" y="881132"/>
                </a:lnTo>
                <a:lnTo>
                  <a:pt x="1467846" y="873653"/>
                </a:lnTo>
                <a:lnTo>
                  <a:pt x="1465808" y="866400"/>
                </a:lnTo>
                <a:lnTo>
                  <a:pt x="1463770" y="859374"/>
                </a:lnTo>
                <a:lnTo>
                  <a:pt x="1461506" y="852802"/>
                </a:lnTo>
                <a:lnTo>
                  <a:pt x="1459242" y="846002"/>
                </a:lnTo>
                <a:lnTo>
                  <a:pt x="1456299" y="839430"/>
                </a:lnTo>
                <a:lnTo>
                  <a:pt x="1453356" y="833310"/>
                </a:lnTo>
                <a:lnTo>
                  <a:pt x="1450412" y="826964"/>
                </a:lnTo>
                <a:lnTo>
                  <a:pt x="1447242" y="821071"/>
                </a:lnTo>
                <a:lnTo>
                  <a:pt x="1443620" y="815405"/>
                </a:lnTo>
                <a:lnTo>
                  <a:pt x="1439771" y="809966"/>
                </a:lnTo>
                <a:lnTo>
                  <a:pt x="1435922" y="804526"/>
                </a:lnTo>
                <a:lnTo>
                  <a:pt x="1431394" y="799313"/>
                </a:lnTo>
                <a:lnTo>
                  <a:pt x="1426865" y="794780"/>
                </a:lnTo>
                <a:lnTo>
                  <a:pt x="1421884" y="789794"/>
                </a:lnTo>
                <a:lnTo>
                  <a:pt x="1416677" y="785261"/>
                </a:lnTo>
                <a:lnTo>
                  <a:pt x="1411017" y="781182"/>
                </a:lnTo>
                <a:lnTo>
                  <a:pt x="1405130" y="777102"/>
                </a:lnTo>
                <a:lnTo>
                  <a:pt x="1398791" y="773249"/>
                </a:lnTo>
                <a:lnTo>
                  <a:pt x="1391998" y="769623"/>
                </a:lnTo>
                <a:lnTo>
                  <a:pt x="1384753" y="774609"/>
                </a:lnTo>
                <a:lnTo>
                  <a:pt x="1377508" y="779595"/>
                </a:lnTo>
                <a:lnTo>
                  <a:pt x="1370263" y="784355"/>
                </a:lnTo>
                <a:lnTo>
                  <a:pt x="1363018" y="788661"/>
                </a:lnTo>
                <a:lnTo>
                  <a:pt x="1355772" y="793194"/>
                </a:lnTo>
                <a:lnTo>
                  <a:pt x="1348301" y="797047"/>
                </a:lnTo>
                <a:lnTo>
                  <a:pt x="1341056" y="800900"/>
                </a:lnTo>
                <a:lnTo>
                  <a:pt x="1334037" y="804526"/>
                </a:lnTo>
                <a:lnTo>
                  <a:pt x="1326792" y="807926"/>
                </a:lnTo>
                <a:lnTo>
                  <a:pt x="1319547" y="811326"/>
                </a:lnTo>
                <a:lnTo>
                  <a:pt x="1312302" y="814045"/>
                </a:lnTo>
                <a:lnTo>
                  <a:pt x="1305283" y="816992"/>
                </a:lnTo>
                <a:lnTo>
                  <a:pt x="1298038" y="819711"/>
                </a:lnTo>
                <a:lnTo>
                  <a:pt x="1291245" y="822205"/>
                </a:lnTo>
                <a:lnTo>
                  <a:pt x="1277208" y="826511"/>
                </a:lnTo>
                <a:lnTo>
                  <a:pt x="1263397" y="830364"/>
                </a:lnTo>
                <a:lnTo>
                  <a:pt x="1249812" y="833537"/>
                </a:lnTo>
                <a:lnTo>
                  <a:pt x="1236454" y="836030"/>
                </a:lnTo>
                <a:lnTo>
                  <a:pt x="1223322" y="838296"/>
                </a:lnTo>
                <a:lnTo>
                  <a:pt x="1210417" y="839656"/>
                </a:lnTo>
                <a:lnTo>
                  <a:pt x="1197964" y="840789"/>
                </a:lnTo>
                <a:lnTo>
                  <a:pt x="1185511" y="841469"/>
                </a:lnTo>
                <a:lnTo>
                  <a:pt x="1173738" y="841469"/>
                </a:lnTo>
                <a:lnTo>
                  <a:pt x="1162191" y="841469"/>
                </a:lnTo>
                <a:lnTo>
                  <a:pt x="1151097" y="841016"/>
                </a:lnTo>
                <a:lnTo>
                  <a:pt x="1140229" y="840336"/>
                </a:lnTo>
                <a:lnTo>
                  <a:pt x="1129814" y="839203"/>
                </a:lnTo>
                <a:lnTo>
                  <a:pt x="1120079" y="837843"/>
                </a:lnTo>
                <a:lnTo>
                  <a:pt x="1110796" y="836710"/>
                </a:lnTo>
                <a:lnTo>
                  <a:pt x="1101739" y="835123"/>
                </a:lnTo>
                <a:lnTo>
                  <a:pt x="1093362" y="833310"/>
                </a:lnTo>
                <a:lnTo>
                  <a:pt x="1085438" y="831724"/>
                </a:lnTo>
                <a:lnTo>
                  <a:pt x="1078193" y="829910"/>
                </a:lnTo>
                <a:lnTo>
                  <a:pt x="1065514" y="826284"/>
                </a:lnTo>
                <a:lnTo>
                  <a:pt x="1055099" y="823111"/>
                </a:lnTo>
                <a:lnTo>
                  <a:pt x="1047401" y="820391"/>
                </a:lnTo>
                <a:lnTo>
                  <a:pt x="1043552" y="828097"/>
                </a:lnTo>
                <a:lnTo>
                  <a:pt x="1040156" y="836483"/>
                </a:lnTo>
                <a:lnTo>
                  <a:pt x="1036986" y="844869"/>
                </a:lnTo>
                <a:lnTo>
                  <a:pt x="1034043" y="853708"/>
                </a:lnTo>
                <a:lnTo>
                  <a:pt x="1031552" y="862774"/>
                </a:lnTo>
                <a:lnTo>
                  <a:pt x="1029288" y="872520"/>
                </a:lnTo>
                <a:lnTo>
                  <a:pt x="1027024" y="882265"/>
                </a:lnTo>
                <a:lnTo>
                  <a:pt x="1024986" y="892464"/>
                </a:lnTo>
                <a:lnTo>
                  <a:pt x="1021137" y="913316"/>
                </a:lnTo>
                <a:lnTo>
                  <a:pt x="1017288" y="935527"/>
                </a:lnTo>
                <a:lnTo>
                  <a:pt x="1013213" y="958871"/>
                </a:lnTo>
                <a:lnTo>
                  <a:pt x="1011175" y="970884"/>
                </a:lnTo>
                <a:lnTo>
                  <a:pt x="1008458" y="983349"/>
                </a:lnTo>
                <a:lnTo>
                  <a:pt x="1004609" y="984029"/>
                </a:lnTo>
                <a:lnTo>
                  <a:pt x="1000760" y="984936"/>
                </a:lnTo>
                <a:lnTo>
                  <a:pt x="997138" y="985842"/>
                </a:lnTo>
                <a:lnTo>
                  <a:pt x="993515" y="987202"/>
                </a:lnTo>
                <a:lnTo>
                  <a:pt x="989892" y="988789"/>
                </a:lnTo>
                <a:lnTo>
                  <a:pt x="986496" y="990375"/>
                </a:lnTo>
                <a:lnTo>
                  <a:pt x="983100" y="991962"/>
                </a:lnTo>
                <a:lnTo>
                  <a:pt x="979704" y="993775"/>
                </a:lnTo>
                <a:lnTo>
                  <a:pt x="977666" y="979723"/>
                </a:lnTo>
                <a:lnTo>
                  <a:pt x="976761" y="970657"/>
                </a:lnTo>
                <a:lnTo>
                  <a:pt x="975402" y="960458"/>
                </a:lnTo>
                <a:lnTo>
                  <a:pt x="974496" y="949352"/>
                </a:lnTo>
                <a:lnTo>
                  <a:pt x="973817" y="937340"/>
                </a:lnTo>
                <a:lnTo>
                  <a:pt x="973364" y="924421"/>
                </a:lnTo>
                <a:lnTo>
                  <a:pt x="973138" y="911049"/>
                </a:lnTo>
                <a:lnTo>
                  <a:pt x="973364" y="896771"/>
                </a:lnTo>
                <a:lnTo>
                  <a:pt x="974044" y="882039"/>
                </a:lnTo>
                <a:lnTo>
                  <a:pt x="975402" y="866854"/>
                </a:lnTo>
                <a:lnTo>
                  <a:pt x="977213" y="851442"/>
                </a:lnTo>
                <a:lnTo>
                  <a:pt x="978119" y="843736"/>
                </a:lnTo>
                <a:lnTo>
                  <a:pt x="979704" y="835577"/>
                </a:lnTo>
                <a:lnTo>
                  <a:pt x="981062" y="827871"/>
                </a:lnTo>
                <a:lnTo>
                  <a:pt x="982874" y="819711"/>
                </a:lnTo>
                <a:lnTo>
                  <a:pt x="984911" y="812006"/>
                </a:lnTo>
                <a:lnTo>
                  <a:pt x="986949" y="804073"/>
                </a:lnTo>
                <a:lnTo>
                  <a:pt x="989440" y="796140"/>
                </a:lnTo>
                <a:lnTo>
                  <a:pt x="991930" y="788208"/>
                </a:lnTo>
                <a:lnTo>
                  <a:pt x="994873" y="780502"/>
                </a:lnTo>
                <a:lnTo>
                  <a:pt x="997817" y="772569"/>
                </a:lnTo>
                <a:lnTo>
                  <a:pt x="1001213" y="765090"/>
                </a:lnTo>
                <a:lnTo>
                  <a:pt x="1004836" y="757384"/>
                </a:lnTo>
                <a:lnTo>
                  <a:pt x="1008685" y="749905"/>
                </a:lnTo>
                <a:lnTo>
                  <a:pt x="1012986" y="742652"/>
                </a:lnTo>
                <a:lnTo>
                  <a:pt x="1017288" y="735400"/>
                </a:lnTo>
                <a:lnTo>
                  <a:pt x="1022043" y="728147"/>
                </a:lnTo>
                <a:lnTo>
                  <a:pt x="1027024" y="721121"/>
                </a:lnTo>
                <a:lnTo>
                  <a:pt x="1032458" y="714095"/>
                </a:lnTo>
                <a:lnTo>
                  <a:pt x="1038118" y="707522"/>
                </a:lnTo>
                <a:lnTo>
                  <a:pt x="1044231" y="701176"/>
                </a:lnTo>
                <a:lnTo>
                  <a:pt x="1050344" y="694603"/>
                </a:lnTo>
                <a:lnTo>
                  <a:pt x="1057136" y="688711"/>
                </a:lnTo>
                <a:lnTo>
                  <a:pt x="1064382" y="682818"/>
                </a:lnTo>
                <a:lnTo>
                  <a:pt x="1071627" y="676925"/>
                </a:lnTo>
                <a:lnTo>
                  <a:pt x="1079778" y="671486"/>
                </a:lnTo>
                <a:lnTo>
                  <a:pt x="1087702" y="666726"/>
                </a:lnTo>
                <a:lnTo>
                  <a:pt x="1096306" y="661740"/>
                </a:lnTo>
                <a:lnTo>
                  <a:pt x="1105362" y="656980"/>
                </a:lnTo>
                <a:lnTo>
                  <a:pt x="1114645" y="652674"/>
                </a:lnTo>
                <a:lnTo>
                  <a:pt x="1124380" y="648821"/>
                </a:lnTo>
                <a:lnTo>
                  <a:pt x="1134795" y="645195"/>
                </a:lnTo>
                <a:lnTo>
                  <a:pt x="1145437" y="641795"/>
                </a:lnTo>
                <a:lnTo>
                  <a:pt x="1156531" y="638622"/>
                </a:lnTo>
                <a:lnTo>
                  <a:pt x="1168304" y="636129"/>
                </a:lnTo>
                <a:lnTo>
                  <a:pt x="1180304" y="634089"/>
                </a:lnTo>
                <a:lnTo>
                  <a:pt x="1192757" y="631823"/>
                </a:lnTo>
                <a:lnTo>
                  <a:pt x="1205662" y="630690"/>
                </a:lnTo>
                <a:lnTo>
                  <a:pt x="1219247" y="629330"/>
                </a:lnTo>
                <a:lnTo>
                  <a:pt x="1233058" y="628876"/>
                </a:lnTo>
                <a:lnTo>
                  <a:pt x="1247774" y="628650"/>
                </a:lnTo>
                <a:close/>
                <a:moveTo>
                  <a:pt x="91667" y="541337"/>
                </a:moveTo>
                <a:lnTo>
                  <a:pt x="370523" y="541337"/>
                </a:lnTo>
                <a:lnTo>
                  <a:pt x="375061" y="541563"/>
                </a:lnTo>
                <a:lnTo>
                  <a:pt x="379826" y="542015"/>
                </a:lnTo>
                <a:lnTo>
                  <a:pt x="384137" y="542468"/>
                </a:lnTo>
                <a:lnTo>
                  <a:pt x="388902" y="543373"/>
                </a:lnTo>
                <a:lnTo>
                  <a:pt x="393213" y="544278"/>
                </a:lnTo>
                <a:lnTo>
                  <a:pt x="397524" y="545635"/>
                </a:lnTo>
                <a:lnTo>
                  <a:pt x="401835" y="546992"/>
                </a:lnTo>
                <a:lnTo>
                  <a:pt x="405919" y="548576"/>
                </a:lnTo>
                <a:lnTo>
                  <a:pt x="409777" y="550386"/>
                </a:lnTo>
                <a:lnTo>
                  <a:pt x="414088" y="552421"/>
                </a:lnTo>
                <a:lnTo>
                  <a:pt x="417718" y="554684"/>
                </a:lnTo>
                <a:lnTo>
                  <a:pt x="421575" y="556946"/>
                </a:lnTo>
                <a:lnTo>
                  <a:pt x="425206" y="559434"/>
                </a:lnTo>
                <a:lnTo>
                  <a:pt x="428609" y="562149"/>
                </a:lnTo>
                <a:lnTo>
                  <a:pt x="432013" y="564864"/>
                </a:lnTo>
                <a:lnTo>
                  <a:pt x="434962" y="568031"/>
                </a:lnTo>
                <a:lnTo>
                  <a:pt x="438139" y="571198"/>
                </a:lnTo>
                <a:lnTo>
                  <a:pt x="441088" y="574591"/>
                </a:lnTo>
                <a:lnTo>
                  <a:pt x="443584" y="577984"/>
                </a:lnTo>
                <a:lnTo>
                  <a:pt x="446307" y="581604"/>
                </a:lnTo>
                <a:lnTo>
                  <a:pt x="448803" y="585223"/>
                </a:lnTo>
                <a:lnTo>
                  <a:pt x="450845" y="589069"/>
                </a:lnTo>
                <a:lnTo>
                  <a:pt x="452887" y="592915"/>
                </a:lnTo>
                <a:lnTo>
                  <a:pt x="454702" y="596760"/>
                </a:lnTo>
                <a:lnTo>
                  <a:pt x="456291" y="600832"/>
                </a:lnTo>
                <a:lnTo>
                  <a:pt x="457879" y="605130"/>
                </a:lnTo>
                <a:lnTo>
                  <a:pt x="459240" y="609429"/>
                </a:lnTo>
                <a:lnTo>
                  <a:pt x="460148" y="613727"/>
                </a:lnTo>
                <a:lnTo>
                  <a:pt x="461055" y="618251"/>
                </a:lnTo>
                <a:lnTo>
                  <a:pt x="461509" y="622549"/>
                </a:lnTo>
                <a:lnTo>
                  <a:pt x="461736" y="627300"/>
                </a:lnTo>
                <a:lnTo>
                  <a:pt x="461963" y="631824"/>
                </a:lnTo>
                <a:lnTo>
                  <a:pt x="461736" y="636575"/>
                </a:lnTo>
                <a:lnTo>
                  <a:pt x="461509" y="641099"/>
                </a:lnTo>
                <a:lnTo>
                  <a:pt x="461055" y="645624"/>
                </a:lnTo>
                <a:lnTo>
                  <a:pt x="460148" y="650148"/>
                </a:lnTo>
                <a:lnTo>
                  <a:pt x="459240" y="654446"/>
                </a:lnTo>
                <a:lnTo>
                  <a:pt x="457879" y="658518"/>
                </a:lnTo>
                <a:lnTo>
                  <a:pt x="456291" y="662816"/>
                </a:lnTo>
                <a:lnTo>
                  <a:pt x="454702" y="666888"/>
                </a:lnTo>
                <a:lnTo>
                  <a:pt x="452887" y="670960"/>
                </a:lnTo>
                <a:lnTo>
                  <a:pt x="450845" y="674806"/>
                </a:lnTo>
                <a:lnTo>
                  <a:pt x="448803" y="678652"/>
                </a:lnTo>
                <a:lnTo>
                  <a:pt x="446307" y="682271"/>
                </a:lnTo>
                <a:lnTo>
                  <a:pt x="443584" y="685664"/>
                </a:lnTo>
                <a:lnTo>
                  <a:pt x="441088" y="689284"/>
                </a:lnTo>
                <a:lnTo>
                  <a:pt x="438139" y="692451"/>
                </a:lnTo>
                <a:lnTo>
                  <a:pt x="434962" y="695618"/>
                </a:lnTo>
                <a:lnTo>
                  <a:pt x="432013" y="698559"/>
                </a:lnTo>
                <a:lnTo>
                  <a:pt x="428609" y="701500"/>
                </a:lnTo>
                <a:lnTo>
                  <a:pt x="425206" y="703988"/>
                </a:lnTo>
                <a:lnTo>
                  <a:pt x="421575" y="706703"/>
                </a:lnTo>
                <a:lnTo>
                  <a:pt x="417718" y="708965"/>
                </a:lnTo>
                <a:lnTo>
                  <a:pt x="414088" y="711227"/>
                </a:lnTo>
                <a:lnTo>
                  <a:pt x="409777" y="713489"/>
                </a:lnTo>
                <a:lnTo>
                  <a:pt x="405919" y="715299"/>
                </a:lnTo>
                <a:lnTo>
                  <a:pt x="401835" y="716883"/>
                </a:lnTo>
                <a:lnTo>
                  <a:pt x="397524" y="718014"/>
                </a:lnTo>
                <a:lnTo>
                  <a:pt x="393213" y="719371"/>
                </a:lnTo>
                <a:lnTo>
                  <a:pt x="388902" y="720502"/>
                </a:lnTo>
                <a:lnTo>
                  <a:pt x="384137" y="721181"/>
                </a:lnTo>
                <a:lnTo>
                  <a:pt x="379826" y="721633"/>
                </a:lnTo>
                <a:lnTo>
                  <a:pt x="375061" y="722312"/>
                </a:lnTo>
                <a:lnTo>
                  <a:pt x="370523" y="722312"/>
                </a:lnTo>
                <a:lnTo>
                  <a:pt x="91667" y="722312"/>
                </a:lnTo>
                <a:lnTo>
                  <a:pt x="86902" y="722312"/>
                </a:lnTo>
                <a:lnTo>
                  <a:pt x="82364" y="721633"/>
                </a:lnTo>
                <a:lnTo>
                  <a:pt x="77599" y="721181"/>
                </a:lnTo>
                <a:lnTo>
                  <a:pt x="73288" y="720502"/>
                </a:lnTo>
                <a:lnTo>
                  <a:pt x="68750" y="719371"/>
                </a:lnTo>
                <a:lnTo>
                  <a:pt x="64439" y="718014"/>
                </a:lnTo>
                <a:lnTo>
                  <a:pt x="60128" y="716883"/>
                </a:lnTo>
                <a:lnTo>
                  <a:pt x="56044" y="715299"/>
                </a:lnTo>
                <a:lnTo>
                  <a:pt x="51959" y="713489"/>
                </a:lnTo>
                <a:lnTo>
                  <a:pt x="48102" y="711227"/>
                </a:lnTo>
                <a:lnTo>
                  <a:pt x="44245" y="708965"/>
                </a:lnTo>
                <a:lnTo>
                  <a:pt x="40615" y="706703"/>
                </a:lnTo>
                <a:lnTo>
                  <a:pt x="36757" y="703988"/>
                </a:lnTo>
                <a:lnTo>
                  <a:pt x="33581" y="701500"/>
                </a:lnTo>
                <a:lnTo>
                  <a:pt x="30177" y="698559"/>
                </a:lnTo>
                <a:lnTo>
                  <a:pt x="26774" y="695618"/>
                </a:lnTo>
                <a:lnTo>
                  <a:pt x="23824" y="692451"/>
                </a:lnTo>
                <a:lnTo>
                  <a:pt x="21101" y="689284"/>
                </a:lnTo>
                <a:lnTo>
                  <a:pt x="18152" y="685664"/>
                </a:lnTo>
                <a:lnTo>
                  <a:pt x="15656" y="682271"/>
                </a:lnTo>
                <a:lnTo>
                  <a:pt x="13160" y="678652"/>
                </a:lnTo>
                <a:lnTo>
                  <a:pt x="11118" y="674806"/>
                </a:lnTo>
                <a:lnTo>
                  <a:pt x="9076" y="670960"/>
                </a:lnTo>
                <a:lnTo>
                  <a:pt x="7261" y="666888"/>
                </a:lnTo>
                <a:lnTo>
                  <a:pt x="5446" y="662816"/>
                </a:lnTo>
                <a:lnTo>
                  <a:pt x="4084" y="658518"/>
                </a:lnTo>
                <a:lnTo>
                  <a:pt x="2950" y="654446"/>
                </a:lnTo>
                <a:lnTo>
                  <a:pt x="1815" y="650148"/>
                </a:lnTo>
                <a:lnTo>
                  <a:pt x="1134" y="645624"/>
                </a:lnTo>
                <a:lnTo>
                  <a:pt x="454" y="641099"/>
                </a:lnTo>
                <a:lnTo>
                  <a:pt x="0" y="636575"/>
                </a:lnTo>
                <a:lnTo>
                  <a:pt x="0" y="631824"/>
                </a:lnTo>
                <a:lnTo>
                  <a:pt x="0" y="627300"/>
                </a:lnTo>
                <a:lnTo>
                  <a:pt x="454" y="622549"/>
                </a:lnTo>
                <a:lnTo>
                  <a:pt x="1134" y="618251"/>
                </a:lnTo>
                <a:lnTo>
                  <a:pt x="1815" y="613727"/>
                </a:lnTo>
                <a:lnTo>
                  <a:pt x="2950" y="609429"/>
                </a:lnTo>
                <a:lnTo>
                  <a:pt x="4084" y="605130"/>
                </a:lnTo>
                <a:lnTo>
                  <a:pt x="5446" y="600832"/>
                </a:lnTo>
                <a:lnTo>
                  <a:pt x="7261" y="596760"/>
                </a:lnTo>
                <a:lnTo>
                  <a:pt x="9076" y="592915"/>
                </a:lnTo>
                <a:lnTo>
                  <a:pt x="11118" y="589069"/>
                </a:lnTo>
                <a:lnTo>
                  <a:pt x="13160" y="585223"/>
                </a:lnTo>
                <a:lnTo>
                  <a:pt x="15656" y="581604"/>
                </a:lnTo>
                <a:lnTo>
                  <a:pt x="18152" y="577984"/>
                </a:lnTo>
                <a:lnTo>
                  <a:pt x="21101" y="574591"/>
                </a:lnTo>
                <a:lnTo>
                  <a:pt x="23824" y="571198"/>
                </a:lnTo>
                <a:lnTo>
                  <a:pt x="26774" y="568031"/>
                </a:lnTo>
                <a:lnTo>
                  <a:pt x="30177" y="564864"/>
                </a:lnTo>
                <a:lnTo>
                  <a:pt x="33581" y="562149"/>
                </a:lnTo>
                <a:lnTo>
                  <a:pt x="36757" y="559434"/>
                </a:lnTo>
                <a:lnTo>
                  <a:pt x="40615" y="556946"/>
                </a:lnTo>
                <a:lnTo>
                  <a:pt x="44245" y="554684"/>
                </a:lnTo>
                <a:lnTo>
                  <a:pt x="48102" y="552421"/>
                </a:lnTo>
                <a:lnTo>
                  <a:pt x="51959" y="550386"/>
                </a:lnTo>
                <a:lnTo>
                  <a:pt x="56044" y="548576"/>
                </a:lnTo>
                <a:lnTo>
                  <a:pt x="60128" y="546992"/>
                </a:lnTo>
                <a:lnTo>
                  <a:pt x="64439" y="545635"/>
                </a:lnTo>
                <a:lnTo>
                  <a:pt x="68750" y="544278"/>
                </a:lnTo>
                <a:lnTo>
                  <a:pt x="73288" y="543373"/>
                </a:lnTo>
                <a:lnTo>
                  <a:pt x="77599" y="542468"/>
                </a:lnTo>
                <a:lnTo>
                  <a:pt x="82364" y="542015"/>
                </a:lnTo>
                <a:lnTo>
                  <a:pt x="86902" y="541563"/>
                </a:lnTo>
                <a:lnTo>
                  <a:pt x="91667" y="541337"/>
                </a:lnTo>
                <a:close/>
                <a:moveTo>
                  <a:pt x="2282825" y="312737"/>
                </a:moveTo>
                <a:lnTo>
                  <a:pt x="2412173" y="372470"/>
                </a:lnTo>
                <a:lnTo>
                  <a:pt x="2422140" y="377674"/>
                </a:lnTo>
                <a:lnTo>
                  <a:pt x="2426897" y="380163"/>
                </a:lnTo>
                <a:lnTo>
                  <a:pt x="2431201" y="382878"/>
                </a:lnTo>
                <a:lnTo>
                  <a:pt x="2435732" y="385367"/>
                </a:lnTo>
                <a:lnTo>
                  <a:pt x="2439583" y="388308"/>
                </a:lnTo>
                <a:lnTo>
                  <a:pt x="2443434" y="391023"/>
                </a:lnTo>
                <a:lnTo>
                  <a:pt x="2447058" y="393964"/>
                </a:lnTo>
                <a:lnTo>
                  <a:pt x="2450456" y="396680"/>
                </a:lnTo>
                <a:lnTo>
                  <a:pt x="2453628" y="399621"/>
                </a:lnTo>
                <a:lnTo>
                  <a:pt x="2456799" y="402562"/>
                </a:lnTo>
                <a:lnTo>
                  <a:pt x="2459518" y="405504"/>
                </a:lnTo>
                <a:lnTo>
                  <a:pt x="2462236" y="408671"/>
                </a:lnTo>
                <a:lnTo>
                  <a:pt x="2464501" y="411839"/>
                </a:lnTo>
                <a:lnTo>
                  <a:pt x="2466766" y="415233"/>
                </a:lnTo>
                <a:lnTo>
                  <a:pt x="2468805" y="418174"/>
                </a:lnTo>
                <a:lnTo>
                  <a:pt x="2470617" y="421568"/>
                </a:lnTo>
                <a:lnTo>
                  <a:pt x="2472430" y="424962"/>
                </a:lnTo>
                <a:lnTo>
                  <a:pt x="2474015" y="428356"/>
                </a:lnTo>
                <a:lnTo>
                  <a:pt x="2475601" y="431750"/>
                </a:lnTo>
                <a:lnTo>
                  <a:pt x="2477866" y="438990"/>
                </a:lnTo>
                <a:lnTo>
                  <a:pt x="2479905" y="446231"/>
                </a:lnTo>
                <a:lnTo>
                  <a:pt x="2481264" y="453697"/>
                </a:lnTo>
                <a:lnTo>
                  <a:pt x="2482397" y="461390"/>
                </a:lnTo>
                <a:lnTo>
                  <a:pt x="2482850" y="469536"/>
                </a:lnTo>
                <a:lnTo>
                  <a:pt x="2482850" y="477455"/>
                </a:lnTo>
                <a:lnTo>
                  <a:pt x="2482850" y="694213"/>
                </a:lnTo>
                <a:lnTo>
                  <a:pt x="2482850" y="702584"/>
                </a:lnTo>
                <a:lnTo>
                  <a:pt x="2482397" y="710504"/>
                </a:lnTo>
                <a:lnTo>
                  <a:pt x="2481264" y="718423"/>
                </a:lnTo>
                <a:lnTo>
                  <a:pt x="2479905" y="725889"/>
                </a:lnTo>
                <a:lnTo>
                  <a:pt x="2477866" y="733130"/>
                </a:lnTo>
                <a:lnTo>
                  <a:pt x="2475601" y="740144"/>
                </a:lnTo>
                <a:lnTo>
                  <a:pt x="2474015" y="743311"/>
                </a:lnTo>
                <a:lnTo>
                  <a:pt x="2472430" y="746932"/>
                </a:lnTo>
                <a:lnTo>
                  <a:pt x="2470617" y="750326"/>
                </a:lnTo>
                <a:lnTo>
                  <a:pt x="2468805" y="753493"/>
                </a:lnTo>
                <a:lnTo>
                  <a:pt x="2466766" y="756887"/>
                </a:lnTo>
                <a:lnTo>
                  <a:pt x="2464501" y="760055"/>
                </a:lnTo>
                <a:lnTo>
                  <a:pt x="2462236" y="762996"/>
                </a:lnTo>
                <a:lnTo>
                  <a:pt x="2459518" y="766164"/>
                </a:lnTo>
                <a:lnTo>
                  <a:pt x="2456799" y="769331"/>
                </a:lnTo>
                <a:lnTo>
                  <a:pt x="2453628" y="772047"/>
                </a:lnTo>
                <a:lnTo>
                  <a:pt x="2450456" y="775214"/>
                </a:lnTo>
                <a:lnTo>
                  <a:pt x="2447058" y="778156"/>
                </a:lnTo>
                <a:lnTo>
                  <a:pt x="2443434" y="780871"/>
                </a:lnTo>
                <a:lnTo>
                  <a:pt x="2439583" y="783812"/>
                </a:lnTo>
                <a:lnTo>
                  <a:pt x="2435732" y="786301"/>
                </a:lnTo>
                <a:lnTo>
                  <a:pt x="2431201" y="789242"/>
                </a:lnTo>
                <a:lnTo>
                  <a:pt x="2426897" y="791731"/>
                </a:lnTo>
                <a:lnTo>
                  <a:pt x="2422140" y="794446"/>
                </a:lnTo>
                <a:lnTo>
                  <a:pt x="2412173" y="799198"/>
                </a:lnTo>
                <a:lnTo>
                  <a:pt x="2406963" y="801687"/>
                </a:lnTo>
                <a:lnTo>
                  <a:pt x="2282825" y="744216"/>
                </a:lnTo>
                <a:lnTo>
                  <a:pt x="2282825" y="312737"/>
                </a:lnTo>
                <a:close/>
                <a:moveTo>
                  <a:pt x="458964" y="22907"/>
                </a:moveTo>
                <a:lnTo>
                  <a:pt x="448307" y="23134"/>
                </a:lnTo>
                <a:lnTo>
                  <a:pt x="438104" y="24041"/>
                </a:lnTo>
                <a:lnTo>
                  <a:pt x="427674" y="25175"/>
                </a:lnTo>
                <a:lnTo>
                  <a:pt x="417471" y="26990"/>
                </a:lnTo>
                <a:lnTo>
                  <a:pt x="407722" y="29485"/>
                </a:lnTo>
                <a:lnTo>
                  <a:pt x="397745" y="32206"/>
                </a:lnTo>
                <a:lnTo>
                  <a:pt x="388222" y="35382"/>
                </a:lnTo>
                <a:lnTo>
                  <a:pt x="378926" y="39237"/>
                </a:lnTo>
                <a:lnTo>
                  <a:pt x="369857" y="43320"/>
                </a:lnTo>
                <a:lnTo>
                  <a:pt x="361014" y="47856"/>
                </a:lnTo>
                <a:lnTo>
                  <a:pt x="352171" y="52846"/>
                </a:lnTo>
                <a:lnTo>
                  <a:pt x="344009" y="58289"/>
                </a:lnTo>
                <a:lnTo>
                  <a:pt x="335847" y="63959"/>
                </a:lnTo>
                <a:lnTo>
                  <a:pt x="328138" y="70083"/>
                </a:lnTo>
                <a:lnTo>
                  <a:pt x="320655" y="76660"/>
                </a:lnTo>
                <a:lnTo>
                  <a:pt x="313626" y="83238"/>
                </a:lnTo>
                <a:lnTo>
                  <a:pt x="306598" y="90722"/>
                </a:lnTo>
                <a:lnTo>
                  <a:pt x="300022" y="98207"/>
                </a:lnTo>
                <a:lnTo>
                  <a:pt x="294127" y="105918"/>
                </a:lnTo>
                <a:lnTo>
                  <a:pt x="288232" y="113856"/>
                </a:lnTo>
                <a:lnTo>
                  <a:pt x="283017" y="122248"/>
                </a:lnTo>
                <a:lnTo>
                  <a:pt x="278029" y="130867"/>
                </a:lnTo>
                <a:lnTo>
                  <a:pt x="273494" y="139939"/>
                </a:lnTo>
                <a:lnTo>
                  <a:pt x="269186" y="149011"/>
                </a:lnTo>
                <a:lnTo>
                  <a:pt x="265559" y="158310"/>
                </a:lnTo>
                <a:lnTo>
                  <a:pt x="262158" y="167836"/>
                </a:lnTo>
                <a:lnTo>
                  <a:pt x="259664" y="177589"/>
                </a:lnTo>
                <a:lnTo>
                  <a:pt x="257396" y="187568"/>
                </a:lnTo>
                <a:lnTo>
                  <a:pt x="255582" y="197775"/>
                </a:lnTo>
                <a:lnTo>
                  <a:pt x="254222" y="207754"/>
                </a:lnTo>
                <a:lnTo>
                  <a:pt x="253542" y="218414"/>
                </a:lnTo>
                <a:lnTo>
                  <a:pt x="253088" y="229074"/>
                </a:lnTo>
                <a:lnTo>
                  <a:pt x="253088" y="495117"/>
                </a:lnTo>
                <a:lnTo>
                  <a:pt x="369630" y="495117"/>
                </a:lnTo>
                <a:lnTo>
                  <a:pt x="376659" y="495344"/>
                </a:lnTo>
                <a:lnTo>
                  <a:pt x="383461" y="496024"/>
                </a:lnTo>
                <a:lnTo>
                  <a:pt x="390263" y="496705"/>
                </a:lnTo>
                <a:lnTo>
                  <a:pt x="397065" y="498066"/>
                </a:lnTo>
                <a:lnTo>
                  <a:pt x="403867" y="499653"/>
                </a:lnTo>
                <a:lnTo>
                  <a:pt x="410216" y="501468"/>
                </a:lnTo>
                <a:lnTo>
                  <a:pt x="416791" y="503509"/>
                </a:lnTo>
                <a:lnTo>
                  <a:pt x="422913" y="505777"/>
                </a:lnTo>
                <a:lnTo>
                  <a:pt x="428808" y="508726"/>
                </a:lnTo>
                <a:lnTo>
                  <a:pt x="434930" y="511674"/>
                </a:lnTo>
                <a:lnTo>
                  <a:pt x="440598" y="514849"/>
                </a:lnTo>
                <a:lnTo>
                  <a:pt x="446266" y="518478"/>
                </a:lnTo>
                <a:lnTo>
                  <a:pt x="451481" y="522334"/>
                </a:lnTo>
                <a:lnTo>
                  <a:pt x="456923" y="526190"/>
                </a:lnTo>
                <a:lnTo>
                  <a:pt x="461911" y="530726"/>
                </a:lnTo>
                <a:lnTo>
                  <a:pt x="466446" y="535035"/>
                </a:lnTo>
                <a:lnTo>
                  <a:pt x="471207" y="539798"/>
                </a:lnTo>
                <a:lnTo>
                  <a:pt x="475289" y="545015"/>
                </a:lnTo>
                <a:lnTo>
                  <a:pt x="479370" y="549777"/>
                </a:lnTo>
                <a:lnTo>
                  <a:pt x="483451" y="555221"/>
                </a:lnTo>
                <a:lnTo>
                  <a:pt x="487079" y="560664"/>
                </a:lnTo>
                <a:lnTo>
                  <a:pt x="490026" y="566561"/>
                </a:lnTo>
                <a:lnTo>
                  <a:pt x="493201" y="572458"/>
                </a:lnTo>
                <a:lnTo>
                  <a:pt x="496148" y="578355"/>
                </a:lnTo>
                <a:lnTo>
                  <a:pt x="498416" y="584706"/>
                </a:lnTo>
                <a:lnTo>
                  <a:pt x="500683" y="591056"/>
                </a:lnTo>
                <a:lnTo>
                  <a:pt x="502497" y="597407"/>
                </a:lnTo>
                <a:lnTo>
                  <a:pt x="504084" y="603984"/>
                </a:lnTo>
                <a:lnTo>
                  <a:pt x="505218" y="610788"/>
                </a:lnTo>
                <a:lnTo>
                  <a:pt x="506125" y="617592"/>
                </a:lnTo>
                <a:lnTo>
                  <a:pt x="506578" y="624623"/>
                </a:lnTo>
                <a:lnTo>
                  <a:pt x="506578" y="631428"/>
                </a:lnTo>
                <a:lnTo>
                  <a:pt x="506578" y="638459"/>
                </a:lnTo>
                <a:lnTo>
                  <a:pt x="506125" y="645263"/>
                </a:lnTo>
                <a:lnTo>
                  <a:pt x="505218" y="652294"/>
                </a:lnTo>
                <a:lnTo>
                  <a:pt x="504084" y="659098"/>
                </a:lnTo>
                <a:lnTo>
                  <a:pt x="502497" y="665449"/>
                </a:lnTo>
                <a:lnTo>
                  <a:pt x="500683" y="672026"/>
                </a:lnTo>
                <a:lnTo>
                  <a:pt x="498416" y="678150"/>
                </a:lnTo>
                <a:lnTo>
                  <a:pt x="496148" y="684500"/>
                </a:lnTo>
                <a:lnTo>
                  <a:pt x="493201" y="690397"/>
                </a:lnTo>
                <a:lnTo>
                  <a:pt x="490026" y="696294"/>
                </a:lnTo>
                <a:lnTo>
                  <a:pt x="487079" y="701964"/>
                </a:lnTo>
                <a:lnTo>
                  <a:pt x="483451" y="707861"/>
                </a:lnTo>
                <a:lnTo>
                  <a:pt x="479370" y="712851"/>
                </a:lnTo>
                <a:lnTo>
                  <a:pt x="475289" y="718067"/>
                </a:lnTo>
                <a:lnTo>
                  <a:pt x="471207" y="723057"/>
                </a:lnTo>
                <a:lnTo>
                  <a:pt x="466446" y="727820"/>
                </a:lnTo>
                <a:lnTo>
                  <a:pt x="461911" y="732356"/>
                </a:lnTo>
                <a:lnTo>
                  <a:pt x="456923" y="736666"/>
                </a:lnTo>
                <a:lnTo>
                  <a:pt x="451481" y="740748"/>
                </a:lnTo>
                <a:lnTo>
                  <a:pt x="446266" y="744604"/>
                </a:lnTo>
                <a:lnTo>
                  <a:pt x="440598" y="748006"/>
                </a:lnTo>
                <a:lnTo>
                  <a:pt x="434930" y="751408"/>
                </a:lnTo>
                <a:lnTo>
                  <a:pt x="428808" y="754356"/>
                </a:lnTo>
                <a:lnTo>
                  <a:pt x="422913" y="757078"/>
                </a:lnTo>
                <a:lnTo>
                  <a:pt x="416791" y="759573"/>
                </a:lnTo>
                <a:lnTo>
                  <a:pt x="410216" y="761614"/>
                </a:lnTo>
                <a:lnTo>
                  <a:pt x="403867" y="763429"/>
                </a:lnTo>
                <a:lnTo>
                  <a:pt x="397065" y="765016"/>
                </a:lnTo>
                <a:lnTo>
                  <a:pt x="390263" y="766377"/>
                </a:lnTo>
                <a:lnTo>
                  <a:pt x="383461" y="767058"/>
                </a:lnTo>
                <a:lnTo>
                  <a:pt x="376659" y="767738"/>
                </a:lnTo>
                <a:lnTo>
                  <a:pt x="369630" y="767965"/>
                </a:lnTo>
                <a:lnTo>
                  <a:pt x="253088" y="767965"/>
                </a:lnTo>
                <a:lnTo>
                  <a:pt x="253088" y="1135844"/>
                </a:lnTo>
                <a:lnTo>
                  <a:pt x="369630" y="1135844"/>
                </a:lnTo>
                <a:lnTo>
                  <a:pt x="376659" y="1136071"/>
                </a:lnTo>
                <a:lnTo>
                  <a:pt x="383461" y="1136751"/>
                </a:lnTo>
                <a:lnTo>
                  <a:pt x="390263" y="1137659"/>
                </a:lnTo>
                <a:lnTo>
                  <a:pt x="397065" y="1138793"/>
                </a:lnTo>
                <a:lnTo>
                  <a:pt x="403867" y="1140380"/>
                </a:lnTo>
                <a:lnTo>
                  <a:pt x="410216" y="1142195"/>
                </a:lnTo>
                <a:lnTo>
                  <a:pt x="416791" y="1144236"/>
                </a:lnTo>
                <a:lnTo>
                  <a:pt x="422913" y="1146731"/>
                </a:lnTo>
                <a:lnTo>
                  <a:pt x="428808" y="1149452"/>
                </a:lnTo>
                <a:lnTo>
                  <a:pt x="434930" y="1152401"/>
                </a:lnTo>
                <a:lnTo>
                  <a:pt x="440598" y="1155803"/>
                </a:lnTo>
                <a:lnTo>
                  <a:pt x="446266" y="1159205"/>
                </a:lnTo>
                <a:lnTo>
                  <a:pt x="451481" y="1163061"/>
                </a:lnTo>
                <a:lnTo>
                  <a:pt x="456923" y="1167370"/>
                </a:lnTo>
                <a:lnTo>
                  <a:pt x="461911" y="1171453"/>
                </a:lnTo>
                <a:lnTo>
                  <a:pt x="466446" y="1175989"/>
                </a:lnTo>
                <a:lnTo>
                  <a:pt x="471207" y="1180752"/>
                </a:lnTo>
                <a:lnTo>
                  <a:pt x="475289" y="1185741"/>
                </a:lnTo>
                <a:lnTo>
                  <a:pt x="479370" y="1190958"/>
                </a:lnTo>
                <a:lnTo>
                  <a:pt x="483451" y="1196401"/>
                </a:lnTo>
                <a:lnTo>
                  <a:pt x="487079" y="1201845"/>
                </a:lnTo>
                <a:lnTo>
                  <a:pt x="490026" y="1207515"/>
                </a:lnTo>
                <a:lnTo>
                  <a:pt x="493201" y="1213412"/>
                </a:lnTo>
                <a:lnTo>
                  <a:pt x="496148" y="1219309"/>
                </a:lnTo>
                <a:lnTo>
                  <a:pt x="498416" y="1225659"/>
                </a:lnTo>
                <a:lnTo>
                  <a:pt x="500683" y="1231783"/>
                </a:lnTo>
                <a:lnTo>
                  <a:pt x="502497" y="1238360"/>
                </a:lnTo>
                <a:lnTo>
                  <a:pt x="504084" y="1245165"/>
                </a:lnTo>
                <a:lnTo>
                  <a:pt x="505218" y="1251742"/>
                </a:lnTo>
                <a:lnTo>
                  <a:pt x="506125" y="1258546"/>
                </a:lnTo>
                <a:lnTo>
                  <a:pt x="506578" y="1265350"/>
                </a:lnTo>
                <a:lnTo>
                  <a:pt x="506578" y="1272381"/>
                </a:lnTo>
                <a:lnTo>
                  <a:pt x="506578" y="1279639"/>
                </a:lnTo>
                <a:lnTo>
                  <a:pt x="506125" y="1286216"/>
                </a:lnTo>
                <a:lnTo>
                  <a:pt x="505218" y="1293021"/>
                </a:lnTo>
                <a:lnTo>
                  <a:pt x="504084" y="1299825"/>
                </a:lnTo>
                <a:lnTo>
                  <a:pt x="502497" y="1306629"/>
                </a:lnTo>
                <a:lnTo>
                  <a:pt x="500683" y="1312980"/>
                </a:lnTo>
                <a:lnTo>
                  <a:pt x="498416" y="1319330"/>
                </a:lnTo>
                <a:lnTo>
                  <a:pt x="496148" y="1325454"/>
                </a:lnTo>
                <a:lnTo>
                  <a:pt x="493201" y="1331351"/>
                </a:lnTo>
                <a:lnTo>
                  <a:pt x="490026" y="1337475"/>
                </a:lnTo>
                <a:lnTo>
                  <a:pt x="487079" y="1343145"/>
                </a:lnTo>
                <a:lnTo>
                  <a:pt x="483451" y="1348588"/>
                </a:lnTo>
                <a:lnTo>
                  <a:pt x="479370" y="1354031"/>
                </a:lnTo>
                <a:lnTo>
                  <a:pt x="475289" y="1359248"/>
                </a:lnTo>
                <a:lnTo>
                  <a:pt x="471207" y="1364011"/>
                </a:lnTo>
                <a:lnTo>
                  <a:pt x="466446" y="1368774"/>
                </a:lnTo>
                <a:lnTo>
                  <a:pt x="461911" y="1373537"/>
                </a:lnTo>
                <a:lnTo>
                  <a:pt x="456923" y="1377619"/>
                </a:lnTo>
                <a:lnTo>
                  <a:pt x="451481" y="1381702"/>
                </a:lnTo>
                <a:lnTo>
                  <a:pt x="446266" y="1385557"/>
                </a:lnTo>
                <a:lnTo>
                  <a:pt x="440598" y="1388960"/>
                </a:lnTo>
                <a:lnTo>
                  <a:pt x="434930" y="1392362"/>
                </a:lnTo>
                <a:lnTo>
                  <a:pt x="428808" y="1395537"/>
                </a:lnTo>
                <a:lnTo>
                  <a:pt x="422913" y="1398032"/>
                </a:lnTo>
                <a:lnTo>
                  <a:pt x="416791" y="1400300"/>
                </a:lnTo>
                <a:lnTo>
                  <a:pt x="410216" y="1402795"/>
                </a:lnTo>
                <a:lnTo>
                  <a:pt x="403867" y="1404609"/>
                </a:lnTo>
                <a:lnTo>
                  <a:pt x="397065" y="1406197"/>
                </a:lnTo>
                <a:lnTo>
                  <a:pt x="390263" y="1407104"/>
                </a:lnTo>
                <a:lnTo>
                  <a:pt x="383461" y="1408238"/>
                </a:lnTo>
                <a:lnTo>
                  <a:pt x="376659" y="1408692"/>
                </a:lnTo>
                <a:lnTo>
                  <a:pt x="369630" y="1408692"/>
                </a:lnTo>
                <a:lnTo>
                  <a:pt x="253088" y="1408692"/>
                </a:lnTo>
                <a:lnTo>
                  <a:pt x="253088" y="1777025"/>
                </a:lnTo>
                <a:lnTo>
                  <a:pt x="369630" y="1777025"/>
                </a:lnTo>
                <a:lnTo>
                  <a:pt x="376659" y="1777252"/>
                </a:lnTo>
                <a:lnTo>
                  <a:pt x="383461" y="1777705"/>
                </a:lnTo>
                <a:lnTo>
                  <a:pt x="390263" y="1778386"/>
                </a:lnTo>
                <a:lnTo>
                  <a:pt x="397065" y="1779747"/>
                </a:lnTo>
                <a:lnTo>
                  <a:pt x="403867" y="1781334"/>
                </a:lnTo>
                <a:lnTo>
                  <a:pt x="410216" y="1783149"/>
                </a:lnTo>
                <a:lnTo>
                  <a:pt x="416791" y="1785190"/>
                </a:lnTo>
                <a:lnTo>
                  <a:pt x="422913" y="1787912"/>
                </a:lnTo>
                <a:lnTo>
                  <a:pt x="428808" y="1790407"/>
                </a:lnTo>
                <a:lnTo>
                  <a:pt x="434930" y="1793582"/>
                </a:lnTo>
                <a:lnTo>
                  <a:pt x="440598" y="1796984"/>
                </a:lnTo>
                <a:lnTo>
                  <a:pt x="446266" y="1800159"/>
                </a:lnTo>
                <a:lnTo>
                  <a:pt x="451481" y="1804242"/>
                </a:lnTo>
                <a:lnTo>
                  <a:pt x="456923" y="1808324"/>
                </a:lnTo>
                <a:lnTo>
                  <a:pt x="461911" y="1812407"/>
                </a:lnTo>
                <a:lnTo>
                  <a:pt x="466446" y="1817170"/>
                </a:lnTo>
                <a:lnTo>
                  <a:pt x="471207" y="1821706"/>
                </a:lnTo>
                <a:lnTo>
                  <a:pt x="475289" y="1826695"/>
                </a:lnTo>
                <a:lnTo>
                  <a:pt x="479370" y="1831912"/>
                </a:lnTo>
                <a:lnTo>
                  <a:pt x="483451" y="1837129"/>
                </a:lnTo>
                <a:lnTo>
                  <a:pt x="487079" y="1842799"/>
                </a:lnTo>
                <a:lnTo>
                  <a:pt x="490026" y="1848469"/>
                </a:lnTo>
                <a:lnTo>
                  <a:pt x="493201" y="1854139"/>
                </a:lnTo>
                <a:lnTo>
                  <a:pt x="496148" y="1860490"/>
                </a:lnTo>
                <a:lnTo>
                  <a:pt x="498416" y="1866613"/>
                </a:lnTo>
                <a:lnTo>
                  <a:pt x="500683" y="1872964"/>
                </a:lnTo>
                <a:lnTo>
                  <a:pt x="502497" y="1879314"/>
                </a:lnTo>
                <a:lnTo>
                  <a:pt x="504084" y="1885892"/>
                </a:lnTo>
                <a:lnTo>
                  <a:pt x="505218" y="1892696"/>
                </a:lnTo>
                <a:lnTo>
                  <a:pt x="506125" y="1899273"/>
                </a:lnTo>
                <a:lnTo>
                  <a:pt x="506578" y="1906304"/>
                </a:lnTo>
                <a:lnTo>
                  <a:pt x="506578" y="1913335"/>
                </a:lnTo>
                <a:lnTo>
                  <a:pt x="506578" y="1920366"/>
                </a:lnTo>
                <a:lnTo>
                  <a:pt x="506125" y="1927397"/>
                </a:lnTo>
                <a:lnTo>
                  <a:pt x="505218" y="1933975"/>
                </a:lnTo>
                <a:lnTo>
                  <a:pt x="504084" y="1940779"/>
                </a:lnTo>
                <a:lnTo>
                  <a:pt x="502497" y="1947356"/>
                </a:lnTo>
                <a:lnTo>
                  <a:pt x="500683" y="1953707"/>
                </a:lnTo>
                <a:lnTo>
                  <a:pt x="498416" y="1960284"/>
                </a:lnTo>
                <a:lnTo>
                  <a:pt x="496148" y="1966408"/>
                </a:lnTo>
                <a:lnTo>
                  <a:pt x="493201" y="1972532"/>
                </a:lnTo>
                <a:lnTo>
                  <a:pt x="490026" y="1978429"/>
                </a:lnTo>
                <a:lnTo>
                  <a:pt x="487079" y="1984099"/>
                </a:lnTo>
                <a:lnTo>
                  <a:pt x="483451" y="1989542"/>
                </a:lnTo>
                <a:lnTo>
                  <a:pt x="479370" y="1994986"/>
                </a:lnTo>
                <a:lnTo>
                  <a:pt x="475289" y="1999975"/>
                </a:lnTo>
                <a:lnTo>
                  <a:pt x="471207" y="2004965"/>
                </a:lnTo>
                <a:lnTo>
                  <a:pt x="466446" y="2009728"/>
                </a:lnTo>
                <a:lnTo>
                  <a:pt x="461911" y="2014264"/>
                </a:lnTo>
                <a:lnTo>
                  <a:pt x="456923" y="2018573"/>
                </a:lnTo>
                <a:lnTo>
                  <a:pt x="451481" y="2022429"/>
                </a:lnTo>
                <a:lnTo>
                  <a:pt x="446266" y="2026285"/>
                </a:lnTo>
                <a:lnTo>
                  <a:pt x="440598" y="2029914"/>
                </a:lnTo>
                <a:lnTo>
                  <a:pt x="434930" y="2033089"/>
                </a:lnTo>
                <a:lnTo>
                  <a:pt x="428808" y="2036264"/>
                </a:lnTo>
                <a:lnTo>
                  <a:pt x="422913" y="2038759"/>
                </a:lnTo>
                <a:lnTo>
                  <a:pt x="416791" y="2041481"/>
                </a:lnTo>
                <a:lnTo>
                  <a:pt x="410216" y="2043522"/>
                </a:lnTo>
                <a:lnTo>
                  <a:pt x="403867" y="2045336"/>
                </a:lnTo>
                <a:lnTo>
                  <a:pt x="397065" y="2046924"/>
                </a:lnTo>
                <a:lnTo>
                  <a:pt x="390263" y="2048285"/>
                </a:lnTo>
                <a:lnTo>
                  <a:pt x="383461" y="2048965"/>
                </a:lnTo>
                <a:lnTo>
                  <a:pt x="376659" y="2049419"/>
                </a:lnTo>
                <a:lnTo>
                  <a:pt x="369630" y="2049646"/>
                </a:lnTo>
                <a:lnTo>
                  <a:pt x="253088" y="2049646"/>
                </a:lnTo>
                <a:lnTo>
                  <a:pt x="253088" y="2315689"/>
                </a:lnTo>
                <a:lnTo>
                  <a:pt x="253542" y="2326349"/>
                </a:lnTo>
                <a:lnTo>
                  <a:pt x="254222" y="2336782"/>
                </a:lnTo>
                <a:lnTo>
                  <a:pt x="255582" y="2347215"/>
                </a:lnTo>
                <a:lnTo>
                  <a:pt x="257396" y="2357195"/>
                </a:lnTo>
                <a:lnTo>
                  <a:pt x="259664" y="2367401"/>
                </a:lnTo>
                <a:lnTo>
                  <a:pt x="262158" y="2376927"/>
                </a:lnTo>
                <a:lnTo>
                  <a:pt x="265559" y="2386679"/>
                </a:lnTo>
                <a:lnTo>
                  <a:pt x="269186" y="2395978"/>
                </a:lnTo>
                <a:lnTo>
                  <a:pt x="273494" y="2405051"/>
                </a:lnTo>
                <a:lnTo>
                  <a:pt x="278029" y="2414123"/>
                </a:lnTo>
                <a:lnTo>
                  <a:pt x="283017" y="2422515"/>
                </a:lnTo>
                <a:lnTo>
                  <a:pt x="288232" y="2430907"/>
                </a:lnTo>
                <a:lnTo>
                  <a:pt x="294127" y="2439072"/>
                </a:lnTo>
                <a:lnTo>
                  <a:pt x="300022" y="2446783"/>
                </a:lnTo>
                <a:lnTo>
                  <a:pt x="306598" y="2454268"/>
                </a:lnTo>
                <a:lnTo>
                  <a:pt x="313626" y="2461525"/>
                </a:lnTo>
                <a:lnTo>
                  <a:pt x="320655" y="2468330"/>
                </a:lnTo>
                <a:lnTo>
                  <a:pt x="328138" y="2474680"/>
                </a:lnTo>
                <a:lnTo>
                  <a:pt x="335847" y="2481031"/>
                </a:lnTo>
                <a:lnTo>
                  <a:pt x="344009" y="2486701"/>
                </a:lnTo>
                <a:lnTo>
                  <a:pt x="352171" y="2492144"/>
                </a:lnTo>
                <a:lnTo>
                  <a:pt x="361014" y="2497134"/>
                </a:lnTo>
                <a:lnTo>
                  <a:pt x="369857" y="2501443"/>
                </a:lnTo>
                <a:lnTo>
                  <a:pt x="378926" y="2505526"/>
                </a:lnTo>
                <a:lnTo>
                  <a:pt x="388222" y="2509608"/>
                </a:lnTo>
                <a:lnTo>
                  <a:pt x="397745" y="2512557"/>
                </a:lnTo>
                <a:lnTo>
                  <a:pt x="407722" y="2515505"/>
                </a:lnTo>
                <a:lnTo>
                  <a:pt x="417471" y="2517773"/>
                </a:lnTo>
                <a:lnTo>
                  <a:pt x="427674" y="2519588"/>
                </a:lnTo>
                <a:lnTo>
                  <a:pt x="438104" y="2520948"/>
                </a:lnTo>
                <a:lnTo>
                  <a:pt x="448307" y="2521629"/>
                </a:lnTo>
                <a:lnTo>
                  <a:pt x="458964" y="2521856"/>
                </a:lnTo>
                <a:lnTo>
                  <a:pt x="2030011" y="2521856"/>
                </a:lnTo>
                <a:lnTo>
                  <a:pt x="2040667" y="2521629"/>
                </a:lnTo>
                <a:lnTo>
                  <a:pt x="2051324" y="2520948"/>
                </a:lnTo>
                <a:lnTo>
                  <a:pt x="2061527" y="2519588"/>
                </a:lnTo>
                <a:lnTo>
                  <a:pt x="2071503" y="2517773"/>
                </a:lnTo>
                <a:lnTo>
                  <a:pt x="2081706" y="2515505"/>
                </a:lnTo>
                <a:lnTo>
                  <a:pt x="2091456" y="2512557"/>
                </a:lnTo>
                <a:lnTo>
                  <a:pt x="2100752" y="2509608"/>
                </a:lnTo>
                <a:lnTo>
                  <a:pt x="2110502" y="2505526"/>
                </a:lnTo>
                <a:lnTo>
                  <a:pt x="2119571" y="2501443"/>
                </a:lnTo>
                <a:lnTo>
                  <a:pt x="2128187" y="2497134"/>
                </a:lnTo>
                <a:lnTo>
                  <a:pt x="2136803" y="2492144"/>
                </a:lnTo>
                <a:lnTo>
                  <a:pt x="2145192" y="2486701"/>
                </a:lnTo>
                <a:lnTo>
                  <a:pt x="2153354" y="2481031"/>
                </a:lnTo>
                <a:lnTo>
                  <a:pt x="2161290" y="2474680"/>
                </a:lnTo>
                <a:lnTo>
                  <a:pt x="2168546" y="2468330"/>
                </a:lnTo>
                <a:lnTo>
                  <a:pt x="2175801" y="2461525"/>
                </a:lnTo>
                <a:lnTo>
                  <a:pt x="2182376" y="2454268"/>
                </a:lnTo>
                <a:lnTo>
                  <a:pt x="2188952" y="2446783"/>
                </a:lnTo>
                <a:lnTo>
                  <a:pt x="2195074" y="2439072"/>
                </a:lnTo>
                <a:lnTo>
                  <a:pt x="2200969" y="2430907"/>
                </a:lnTo>
                <a:lnTo>
                  <a:pt x="2206410" y="2422515"/>
                </a:lnTo>
                <a:lnTo>
                  <a:pt x="2211172" y="2414123"/>
                </a:lnTo>
                <a:lnTo>
                  <a:pt x="2215933" y="2405051"/>
                </a:lnTo>
                <a:lnTo>
                  <a:pt x="2219788" y="2395978"/>
                </a:lnTo>
                <a:lnTo>
                  <a:pt x="2223642" y="2386679"/>
                </a:lnTo>
                <a:lnTo>
                  <a:pt x="2226817" y="2376927"/>
                </a:lnTo>
                <a:lnTo>
                  <a:pt x="2229538" y="2367401"/>
                </a:lnTo>
                <a:lnTo>
                  <a:pt x="2232032" y="2357195"/>
                </a:lnTo>
                <a:lnTo>
                  <a:pt x="2233845" y="2347215"/>
                </a:lnTo>
                <a:lnTo>
                  <a:pt x="2235206" y="2336782"/>
                </a:lnTo>
                <a:lnTo>
                  <a:pt x="2235886" y="2326349"/>
                </a:lnTo>
                <a:lnTo>
                  <a:pt x="2236113" y="2315689"/>
                </a:lnTo>
                <a:lnTo>
                  <a:pt x="2236113" y="229074"/>
                </a:lnTo>
                <a:lnTo>
                  <a:pt x="2235886" y="218414"/>
                </a:lnTo>
                <a:lnTo>
                  <a:pt x="2235206" y="207754"/>
                </a:lnTo>
                <a:lnTo>
                  <a:pt x="2233845" y="197775"/>
                </a:lnTo>
                <a:lnTo>
                  <a:pt x="2232032" y="187568"/>
                </a:lnTo>
                <a:lnTo>
                  <a:pt x="2229538" y="177589"/>
                </a:lnTo>
                <a:lnTo>
                  <a:pt x="2226817" y="167836"/>
                </a:lnTo>
                <a:lnTo>
                  <a:pt x="2223642" y="158310"/>
                </a:lnTo>
                <a:lnTo>
                  <a:pt x="2219788" y="149011"/>
                </a:lnTo>
                <a:lnTo>
                  <a:pt x="2215933" y="139939"/>
                </a:lnTo>
                <a:lnTo>
                  <a:pt x="2211172" y="130867"/>
                </a:lnTo>
                <a:lnTo>
                  <a:pt x="2206410" y="122248"/>
                </a:lnTo>
                <a:lnTo>
                  <a:pt x="2200969" y="113856"/>
                </a:lnTo>
                <a:lnTo>
                  <a:pt x="2195074" y="105918"/>
                </a:lnTo>
                <a:lnTo>
                  <a:pt x="2188952" y="98207"/>
                </a:lnTo>
                <a:lnTo>
                  <a:pt x="2182376" y="90722"/>
                </a:lnTo>
                <a:lnTo>
                  <a:pt x="2175801" y="83238"/>
                </a:lnTo>
                <a:lnTo>
                  <a:pt x="2168546" y="76660"/>
                </a:lnTo>
                <a:lnTo>
                  <a:pt x="2161290" y="70083"/>
                </a:lnTo>
                <a:lnTo>
                  <a:pt x="2153354" y="63959"/>
                </a:lnTo>
                <a:lnTo>
                  <a:pt x="2145192" y="58289"/>
                </a:lnTo>
                <a:lnTo>
                  <a:pt x="2136803" y="52846"/>
                </a:lnTo>
                <a:lnTo>
                  <a:pt x="2128187" y="47856"/>
                </a:lnTo>
                <a:lnTo>
                  <a:pt x="2119571" y="43320"/>
                </a:lnTo>
                <a:lnTo>
                  <a:pt x="2110502" y="39237"/>
                </a:lnTo>
                <a:lnTo>
                  <a:pt x="2100752" y="35382"/>
                </a:lnTo>
                <a:lnTo>
                  <a:pt x="2091456" y="32206"/>
                </a:lnTo>
                <a:lnTo>
                  <a:pt x="2081706" y="29485"/>
                </a:lnTo>
                <a:lnTo>
                  <a:pt x="2071503" y="26990"/>
                </a:lnTo>
                <a:lnTo>
                  <a:pt x="2061527" y="25175"/>
                </a:lnTo>
                <a:lnTo>
                  <a:pt x="2051324" y="24041"/>
                </a:lnTo>
                <a:lnTo>
                  <a:pt x="2040667" y="23134"/>
                </a:lnTo>
                <a:lnTo>
                  <a:pt x="2030011" y="22907"/>
                </a:lnTo>
                <a:lnTo>
                  <a:pt x="458964" y="22907"/>
                </a:lnTo>
                <a:close/>
                <a:moveTo>
                  <a:pt x="458964" y="0"/>
                </a:moveTo>
                <a:lnTo>
                  <a:pt x="2030011" y="0"/>
                </a:lnTo>
                <a:lnTo>
                  <a:pt x="2042028" y="453"/>
                </a:lnTo>
                <a:lnTo>
                  <a:pt x="2053364" y="1134"/>
                </a:lnTo>
                <a:lnTo>
                  <a:pt x="2064701" y="2722"/>
                </a:lnTo>
                <a:lnTo>
                  <a:pt x="2076265" y="4763"/>
                </a:lnTo>
                <a:lnTo>
                  <a:pt x="2087148" y="7258"/>
                </a:lnTo>
                <a:lnTo>
                  <a:pt x="2098031" y="10433"/>
                </a:lnTo>
                <a:lnTo>
                  <a:pt x="2108688" y="14062"/>
                </a:lnTo>
                <a:lnTo>
                  <a:pt x="2118891" y="18371"/>
                </a:lnTo>
                <a:lnTo>
                  <a:pt x="2129094" y="22680"/>
                </a:lnTo>
                <a:lnTo>
                  <a:pt x="2138843" y="27897"/>
                </a:lnTo>
                <a:lnTo>
                  <a:pt x="2148593" y="33340"/>
                </a:lnTo>
                <a:lnTo>
                  <a:pt x="2157889" y="39237"/>
                </a:lnTo>
                <a:lnTo>
                  <a:pt x="2166959" y="45815"/>
                </a:lnTo>
                <a:lnTo>
                  <a:pt x="2175574" y="52392"/>
                </a:lnTo>
                <a:lnTo>
                  <a:pt x="2183737" y="59650"/>
                </a:lnTo>
                <a:lnTo>
                  <a:pt x="2191899" y="67361"/>
                </a:lnTo>
                <a:lnTo>
                  <a:pt x="2199382" y="75299"/>
                </a:lnTo>
                <a:lnTo>
                  <a:pt x="2206637" y="83691"/>
                </a:lnTo>
                <a:lnTo>
                  <a:pt x="2213212" y="92083"/>
                </a:lnTo>
                <a:lnTo>
                  <a:pt x="2219788" y="101155"/>
                </a:lnTo>
                <a:lnTo>
                  <a:pt x="2225683" y="110681"/>
                </a:lnTo>
                <a:lnTo>
                  <a:pt x="2231125" y="120207"/>
                </a:lnTo>
                <a:lnTo>
                  <a:pt x="2236340" y="129960"/>
                </a:lnTo>
                <a:lnTo>
                  <a:pt x="2241101" y="140166"/>
                </a:lnTo>
                <a:lnTo>
                  <a:pt x="2244955" y="150599"/>
                </a:lnTo>
                <a:lnTo>
                  <a:pt x="2248583" y="161032"/>
                </a:lnTo>
                <a:lnTo>
                  <a:pt x="2251758" y="172145"/>
                </a:lnTo>
                <a:lnTo>
                  <a:pt x="2254252" y="183032"/>
                </a:lnTo>
                <a:lnTo>
                  <a:pt x="2256292" y="194372"/>
                </a:lnTo>
                <a:lnTo>
                  <a:pt x="2257879" y="205713"/>
                </a:lnTo>
                <a:lnTo>
                  <a:pt x="2258786" y="217053"/>
                </a:lnTo>
                <a:lnTo>
                  <a:pt x="2259013" y="229074"/>
                </a:lnTo>
                <a:lnTo>
                  <a:pt x="2259013" y="2315689"/>
                </a:lnTo>
                <a:lnTo>
                  <a:pt x="2258786" y="2327483"/>
                </a:lnTo>
                <a:lnTo>
                  <a:pt x="2257879" y="2339050"/>
                </a:lnTo>
                <a:lnTo>
                  <a:pt x="2256292" y="2350617"/>
                </a:lnTo>
                <a:lnTo>
                  <a:pt x="2254252" y="2361958"/>
                </a:lnTo>
                <a:lnTo>
                  <a:pt x="2251758" y="2372844"/>
                </a:lnTo>
                <a:lnTo>
                  <a:pt x="2248583" y="2383731"/>
                </a:lnTo>
                <a:lnTo>
                  <a:pt x="2244955" y="2394391"/>
                </a:lnTo>
                <a:lnTo>
                  <a:pt x="2241101" y="2404824"/>
                </a:lnTo>
                <a:lnTo>
                  <a:pt x="2236340" y="2414803"/>
                </a:lnTo>
                <a:lnTo>
                  <a:pt x="2231125" y="2424783"/>
                </a:lnTo>
                <a:lnTo>
                  <a:pt x="2225683" y="2434309"/>
                </a:lnTo>
                <a:lnTo>
                  <a:pt x="2219788" y="2443608"/>
                </a:lnTo>
                <a:lnTo>
                  <a:pt x="2213212" y="2452680"/>
                </a:lnTo>
                <a:lnTo>
                  <a:pt x="2206637" y="2461299"/>
                </a:lnTo>
                <a:lnTo>
                  <a:pt x="2199382" y="2469464"/>
                </a:lnTo>
                <a:lnTo>
                  <a:pt x="2191899" y="2477629"/>
                </a:lnTo>
                <a:lnTo>
                  <a:pt x="2183737" y="2485113"/>
                </a:lnTo>
                <a:lnTo>
                  <a:pt x="2175574" y="2492371"/>
                </a:lnTo>
                <a:lnTo>
                  <a:pt x="2166959" y="2499175"/>
                </a:lnTo>
                <a:lnTo>
                  <a:pt x="2157889" y="2505526"/>
                </a:lnTo>
                <a:lnTo>
                  <a:pt x="2148593" y="2511649"/>
                </a:lnTo>
                <a:lnTo>
                  <a:pt x="2138843" y="2517093"/>
                </a:lnTo>
                <a:lnTo>
                  <a:pt x="2129094" y="2522309"/>
                </a:lnTo>
                <a:lnTo>
                  <a:pt x="2118891" y="2526619"/>
                </a:lnTo>
                <a:lnTo>
                  <a:pt x="2108688" y="2530701"/>
                </a:lnTo>
                <a:lnTo>
                  <a:pt x="2098031" y="2534330"/>
                </a:lnTo>
                <a:lnTo>
                  <a:pt x="2087148" y="2537505"/>
                </a:lnTo>
                <a:lnTo>
                  <a:pt x="2076265" y="2540000"/>
                </a:lnTo>
                <a:lnTo>
                  <a:pt x="2064701" y="2542268"/>
                </a:lnTo>
                <a:lnTo>
                  <a:pt x="2053364" y="2543402"/>
                </a:lnTo>
                <a:lnTo>
                  <a:pt x="2042028" y="2544536"/>
                </a:lnTo>
                <a:lnTo>
                  <a:pt x="2030011" y="2544763"/>
                </a:lnTo>
                <a:lnTo>
                  <a:pt x="458964" y="2544763"/>
                </a:lnTo>
                <a:lnTo>
                  <a:pt x="447400" y="2544536"/>
                </a:lnTo>
                <a:lnTo>
                  <a:pt x="435610" y="2543402"/>
                </a:lnTo>
                <a:lnTo>
                  <a:pt x="424273" y="2542268"/>
                </a:lnTo>
                <a:lnTo>
                  <a:pt x="413163" y="2540000"/>
                </a:lnTo>
                <a:lnTo>
                  <a:pt x="402053" y="2537505"/>
                </a:lnTo>
                <a:lnTo>
                  <a:pt x="391170" y="2534330"/>
                </a:lnTo>
                <a:lnTo>
                  <a:pt x="380513" y="2530701"/>
                </a:lnTo>
                <a:lnTo>
                  <a:pt x="370084" y="2526619"/>
                </a:lnTo>
                <a:lnTo>
                  <a:pt x="359880" y="2522309"/>
                </a:lnTo>
                <a:lnTo>
                  <a:pt x="350131" y="2517093"/>
                </a:lnTo>
                <a:lnTo>
                  <a:pt x="340608" y="2511649"/>
                </a:lnTo>
                <a:lnTo>
                  <a:pt x="331085" y="2505526"/>
                </a:lnTo>
                <a:lnTo>
                  <a:pt x="322469" y="2499175"/>
                </a:lnTo>
                <a:lnTo>
                  <a:pt x="313626" y="2492371"/>
                </a:lnTo>
                <a:lnTo>
                  <a:pt x="305237" y="2485113"/>
                </a:lnTo>
                <a:lnTo>
                  <a:pt x="297528" y="2477629"/>
                </a:lnTo>
                <a:lnTo>
                  <a:pt x="289819" y="2469464"/>
                </a:lnTo>
                <a:lnTo>
                  <a:pt x="282564" y="2461299"/>
                </a:lnTo>
                <a:lnTo>
                  <a:pt x="275762" y="2452680"/>
                </a:lnTo>
                <a:lnTo>
                  <a:pt x="269413" y="2443608"/>
                </a:lnTo>
                <a:lnTo>
                  <a:pt x="263518" y="2434309"/>
                </a:lnTo>
                <a:lnTo>
                  <a:pt x="257850" y="2424783"/>
                </a:lnTo>
                <a:lnTo>
                  <a:pt x="252862" y="2414803"/>
                </a:lnTo>
                <a:lnTo>
                  <a:pt x="248327" y="2404824"/>
                </a:lnTo>
                <a:lnTo>
                  <a:pt x="244019" y="2394391"/>
                </a:lnTo>
                <a:lnTo>
                  <a:pt x="240391" y="2383731"/>
                </a:lnTo>
                <a:lnTo>
                  <a:pt x="237444" y="2372844"/>
                </a:lnTo>
                <a:lnTo>
                  <a:pt x="234723" y="2361958"/>
                </a:lnTo>
                <a:lnTo>
                  <a:pt x="232682" y="2350617"/>
                </a:lnTo>
                <a:lnTo>
                  <a:pt x="231322" y="2339050"/>
                </a:lnTo>
                <a:lnTo>
                  <a:pt x="230415" y="2327483"/>
                </a:lnTo>
                <a:lnTo>
                  <a:pt x="230188" y="2315689"/>
                </a:lnTo>
                <a:lnTo>
                  <a:pt x="230188" y="2026965"/>
                </a:lnTo>
                <a:lnTo>
                  <a:pt x="369630" y="2026965"/>
                </a:lnTo>
                <a:lnTo>
                  <a:pt x="375298" y="2026738"/>
                </a:lnTo>
                <a:lnTo>
                  <a:pt x="381194" y="2026285"/>
                </a:lnTo>
                <a:lnTo>
                  <a:pt x="386862" y="2025604"/>
                </a:lnTo>
                <a:lnTo>
                  <a:pt x="392530" y="2024470"/>
                </a:lnTo>
                <a:lnTo>
                  <a:pt x="397972" y="2023336"/>
                </a:lnTo>
                <a:lnTo>
                  <a:pt x="403414" y="2021749"/>
                </a:lnTo>
                <a:lnTo>
                  <a:pt x="408628" y="2019934"/>
                </a:lnTo>
                <a:lnTo>
                  <a:pt x="413843" y="2017893"/>
                </a:lnTo>
                <a:lnTo>
                  <a:pt x="419058" y="2015852"/>
                </a:lnTo>
                <a:lnTo>
                  <a:pt x="424046" y="2013130"/>
                </a:lnTo>
                <a:lnTo>
                  <a:pt x="428581" y="2010408"/>
                </a:lnTo>
                <a:lnTo>
                  <a:pt x="433343" y="2007460"/>
                </a:lnTo>
                <a:lnTo>
                  <a:pt x="438104" y="2004285"/>
                </a:lnTo>
                <a:lnTo>
                  <a:pt x="442185" y="2000882"/>
                </a:lnTo>
                <a:lnTo>
                  <a:pt x="446266" y="1997254"/>
                </a:lnTo>
                <a:lnTo>
                  <a:pt x="450348" y="1993398"/>
                </a:lnTo>
                <a:lnTo>
                  <a:pt x="453975" y="1989542"/>
                </a:lnTo>
                <a:lnTo>
                  <a:pt x="457603" y="1985460"/>
                </a:lnTo>
                <a:lnTo>
                  <a:pt x="461004" y="1981377"/>
                </a:lnTo>
                <a:lnTo>
                  <a:pt x="464405" y="1976841"/>
                </a:lnTo>
                <a:lnTo>
                  <a:pt x="467353" y="1972305"/>
                </a:lnTo>
                <a:lnTo>
                  <a:pt x="470074" y="1967315"/>
                </a:lnTo>
                <a:lnTo>
                  <a:pt x="472794" y="1962552"/>
                </a:lnTo>
                <a:lnTo>
                  <a:pt x="474835" y="1957336"/>
                </a:lnTo>
                <a:lnTo>
                  <a:pt x="476876" y="1952119"/>
                </a:lnTo>
                <a:lnTo>
                  <a:pt x="478690" y="1947129"/>
                </a:lnTo>
                <a:lnTo>
                  <a:pt x="480277" y="1941686"/>
                </a:lnTo>
                <a:lnTo>
                  <a:pt x="481637" y="1936243"/>
                </a:lnTo>
                <a:lnTo>
                  <a:pt x="482544" y="1930799"/>
                </a:lnTo>
                <a:lnTo>
                  <a:pt x="483451" y="1924902"/>
                </a:lnTo>
                <a:lnTo>
                  <a:pt x="483904" y="1919232"/>
                </a:lnTo>
                <a:lnTo>
                  <a:pt x="483904" y="1913335"/>
                </a:lnTo>
                <a:lnTo>
                  <a:pt x="483904" y="1907665"/>
                </a:lnTo>
                <a:lnTo>
                  <a:pt x="483451" y="1901768"/>
                </a:lnTo>
                <a:lnTo>
                  <a:pt x="482544" y="1896325"/>
                </a:lnTo>
                <a:lnTo>
                  <a:pt x="481637" y="1890428"/>
                </a:lnTo>
                <a:lnTo>
                  <a:pt x="480277" y="1884985"/>
                </a:lnTo>
                <a:lnTo>
                  <a:pt x="478690" y="1879541"/>
                </a:lnTo>
                <a:lnTo>
                  <a:pt x="476876" y="1874325"/>
                </a:lnTo>
                <a:lnTo>
                  <a:pt x="474835" y="1869335"/>
                </a:lnTo>
                <a:lnTo>
                  <a:pt x="472794" y="1864345"/>
                </a:lnTo>
                <a:lnTo>
                  <a:pt x="470074" y="1859356"/>
                </a:lnTo>
                <a:lnTo>
                  <a:pt x="467353" y="1854366"/>
                </a:lnTo>
                <a:lnTo>
                  <a:pt x="464405" y="1850056"/>
                </a:lnTo>
                <a:lnTo>
                  <a:pt x="461004" y="1845747"/>
                </a:lnTo>
                <a:lnTo>
                  <a:pt x="457603" y="1841211"/>
                </a:lnTo>
                <a:lnTo>
                  <a:pt x="453975" y="1837129"/>
                </a:lnTo>
                <a:lnTo>
                  <a:pt x="450348" y="1833273"/>
                </a:lnTo>
                <a:lnTo>
                  <a:pt x="446266" y="1829417"/>
                </a:lnTo>
                <a:lnTo>
                  <a:pt x="442185" y="1826015"/>
                </a:lnTo>
                <a:lnTo>
                  <a:pt x="438104" y="1822613"/>
                </a:lnTo>
                <a:lnTo>
                  <a:pt x="433343" y="1819211"/>
                </a:lnTo>
                <a:lnTo>
                  <a:pt x="428581" y="1816262"/>
                </a:lnTo>
                <a:lnTo>
                  <a:pt x="424046" y="1813541"/>
                </a:lnTo>
                <a:lnTo>
                  <a:pt x="419058" y="1811273"/>
                </a:lnTo>
                <a:lnTo>
                  <a:pt x="413843" y="1808778"/>
                </a:lnTo>
                <a:lnTo>
                  <a:pt x="408628" y="1806737"/>
                </a:lnTo>
                <a:lnTo>
                  <a:pt x="403414" y="1804922"/>
                </a:lnTo>
                <a:lnTo>
                  <a:pt x="397972" y="1803334"/>
                </a:lnTo>
                <a:lnTo>
                  <a:pt x="392530" y="1801974"/>
                </a:lnTo>
                <a:lnTo>
                  <a:pt x="386862" y="1801293"/>
                </a:lnTo>
                <a:lnTo>
                  <a:pt x="381194" y="1800613"/>
                </a:lnTo>
                <a:lnTo>
                  <a:pt x="375298" y="1799932"/>
                </a:lnTo>
                <a:lnTo>
                  <a:pt x="369630" y="1799932"/>
                </a:lnTo>
                <a:lnTo>
                  <a:pt x="230188" y="1799932"/>
                </a:lnTo>
                <a:lnTo>
                  <a:pt x="230188" y="1385784"/>
                </a:lnTo>
                <a:lnTo>
                  <a:pt x="369630" y="1385784"/>
                </a:lnTo>
                <a:lnTo>
                  <a:pt x="375298" y="1385557"/>
                </a:lnTo>
                <a:lnTo>
                  <a:pt x="381194" y="1385331"/>
                </a:lnTo>
                <a:lnTo>
                  <a:pt x="386862" y="1384650"/>
                </a:lnTo>
                <a:lnTo>
                  <a:pt x="392530" y="1383516"/>
                </a:lnTo>
                <a:lnTo>
                  <a:pt x="397972" y="1382155"/>
                </a:lnTo>
                <a:lnTo>
                  <a:pt x="403414" y="1380795"/>
                </a:lnTo>
                <a:lnTo>
                  <a:pt x="408628" y="1378980"/>
                </a:lnTo>
                <a:lnTo>
                  <a:pt x="413843" y="1376712"/>
                </a:lnTo>
                <a:lnTo>
                  <a:pt x="419058" y="1374671"/>
                </a:lnTo>
                <a:lnTo>
                  <a:pt x="424046" y="1372176"/>
                </a:lnTo>
                <a:lnTo>
                  <a:pt x="428581" y="1369227"/>
                </a:lnTo>
                <a:lnTo>
                  <a:pt x="433343" y="1366506"/>
                </a:lnTo>
                <a:lnTo>
                  <a:pt x="438104" y="1363331"/>
                </a:lnTo>
                <a:lnTo>
                  <a:pt x="442185" y="1359928"/>
                </a:lnTo>
                <a:lnTo>
                  <a:pt x="446266" y="1356300"/>
                </a:lnTo>
                <a:lnTo>
                  <a:pt x="450348" y="1352671"/>
                </a:lnTo>
                <a:lnTo>
                  <a:pt x="453975" y="1348588"/>
                </a:lnTo>
                <a:lnTo>
                  <a:pt x="457603" y="1344732"/>
                </a:lnTo>
                <a:lnTo>
                  <a:pt x="461004" y="1340196"/>
                </a:lnTo>
                <a:lnTo>
                  <a:pt x="464405" y="1335887"/>
                </a:lnTo>
                <a:lnTo>
                  <a:pt x="467353" y="1331124"/>
                </a:lnTo>
                <a:lnTo>
                  <a:pt x="470074" y="1326588"/>
                </a:lnTo>
                <a:lnTo>
                  <a:pt x="472794" y="1321598"/>
                </a:lnTo>
                <a:lnTo>
                  <a:pt x="474835" y="1316608"/>
                </a:lnTo>
                <a:lnTo>
                  <a:pt x="476876" y="1311392"/>
                </a:lnTo>
                <a:lnTo>
                  <a:pt x="478690" y="1305949"/>
                </a:lnTo>
                <a:lnTo>
                  <a:pt x="480277" y="1300732"/>
                </a:lnTo>
                <a:lnTo>
                  <a:pt x="481637" y="1295289"/>
                </a:lnTo>
                <a:lnTo>
                  <a:pt x="482544" y="1289619"/>
                </a:lnTo>
                <a:lnTo>
                  <a:pt x="483451" y="1283948"/>
                </a:lnTo>
                <a:lnTo>
                  <a:pt x="483904" y="1278278"/>
                </a:lnTo>
                <a:lnTo>
                  <a:pt x="483904" y="1272381"/>
                </a:lnTo>
                <a:lnTo>
                  <a:pt x="483904" y="1266711"/>
                </a:lnTo>
                <a:lnTo>
                  <a:pt x="483451" y="1260814"/>
                </a:lnTo>
                <a:lnTo>
                  <a:pt x="482544" y="1255144"/>
                </a:lnTo>
                <a:lnTo>
                  <a:pt x="481637" y="1249474"/>
                </a:lnTo>
                <a:lnTo>
                  <a:pt x="480277" y="1244031"/>
                </a:lnTo>
                <a:lnTo>
                  <a:pt x="478690" y="1238814"/>
                </a:lnTo>
                <a:lnTo>
                  <a:pt x="476876" y="1233371"/>
                </a:lnTo>
                <a:lnTo>
                  <a:pt x="474835" y="1228154"/>
                </a:lnTo>
                <a:lnTo>
                  <a:pt x="472794" y="1223391"/>
                </a:lnTo>
                <a:lnTo>
                  <a:pt x="470074" y="1218401"/>
                </a:lnTo>
                <a:lnTo>
                  <a:pt x="467353" y="1213639"/>
                </a:lnTo>
                <a:lnTo>
                  <a:pt x="464405" y="1209102"/>
                </a:lnTo>
                <a:lnTo>
                  <a:pt x="461004" y="1204566"/>
                </a:lnTo>
                <a:lnTo>
                  <a:pt x="457603" y="1200257"/>
                </a:lnTo>
                <a:lnTo>
                  <a:pt x="453975" y="1196175"/>
                </a:lnTo>
                <a:lnTo>
                  <a:pt x="450348" y="1192092"/>
                </a:lnTo>
                <a:lnTo>
                  <a:pt x="446266" y="1188463"/>
                </a:lnTo>
                <a:lnTo>
                  <a:pt x="442185" y="1184834"/>
                </a:lnTo>
                <a:lnTo>
                  <a:pt x="438104" y="1181659"/>
                </a:lnTo>
                <a:lnTo>
                  <a:pt x="433343" y="1178484"/>
                </a:lnTo>
                <a:lnTo>
                  <a:pt x="428581" y="1175308"/>
                </a:lnTo>
                <a:lnTo>
                  <a:pt x="424046" y="1172813"/>
                </a:lnTo>
                <a:lnTo>
                  <a:pt x="419058" y="1170092"/>
                </a:lnTo>
                <a:lnTo>
                  <a:pt x="413843" y="1167824"/>
                </a:lnTo>
                <a:lnTo>
                  <a:pt x="408628" y="1165783"/>
                </a:lnTo>
                <a:lnTo>
                  <a:pt x="403414" y="1164195"/>
                </a:lnTo>
                <a:lnTo>
                  <a:pt x="397972" y="1162607"/>
                </a:lnTo>
                <a:lnTo>
                  <a:pt x="392530" y="1161246"/>
                </a:lnTo>
                <a:lnTo>
                  <a:pt x="386862" y="1160339"/>
                </a:lnTo>
                <a:lnTo>
                  <a:pt x="381194" y="1159432"/>
                </a:lnTo>
                <a:lnTo>
                  <a:pt x="375298" y="1158978"/>
                </a:lnTo>
                <a:lnTo>
                  <a:pt x="369630" y="1158978"/>
                </a:lnTo>
                <a:lnTo>
                  <a:pt x="230188" y="1158978"/>
                </a:lnTo>
                <a:lnTo>
                  <a:pt x="230188" y="744831"/>
                </a:lnTo>
                <a:lnTo>
                  <a:pt x="369630" y="744831"/>
                </a:lnTo>
                <a:lnTo>
                  <a:pt x="375298" y="744831"/>
                </a:lnTo>
                <a:lnTo>
                  <a:pt x="381194" y="744377"/>
                </a:lnTo>
                <a:lnTo>
                  <a:pt x="386862" y="743470"/>
                </a:lnTo>
                <a:lnTo>
                  <a:pt x="392530" y="742563"/>
                </a:lnTo>
                <a:lnTo>
                  <a:pt x="397972" y="741429"/>
                </a:lnTo>
                <a:lnTo>
                  <a:pt x="403414" y="739841"/>
                </a:lnTo>
                <a:lnTo>
                  <a:pt x="408628" y="738026"/>
                </a:lnTo>
                <a:lnTo>
                  <a:pt x="413843" y="735985"/>
                </a:lnTo>
                <a:lnTo>
                  <a:pt x="419058" y="733717"/>
                </a:lnTo>
                <a:lnTo>
                  <a:pt x="424046" y="731222"/>
                </a:lnTo>
                <a:lnTo>
                  <a:pt x="428581" y="728501"/>
                </a:lnTo>
                <a:lnTo>
                  <a:pt x="433343" y="725325"/>
                </a:lnTo>
                <a:lnTo>
                  <a:pt x="438104" y="722377"/>
                </a:lnTo>
                <a:lnTo>
                  <a:pt x="442185" y="718975"/>
                </a:lnTo>
                <a:lnTo>
                  <a:pt x="446266" y="715573"/>
                </a:lnTo>
                <a:lnTo>
                  <a:pt x="450348" y="711717"/>
                </a:lnTo>
                <a:lnTo>
                  <a:pt x="453975" y="707861"/>
                </a:lnTo>
                <a:lnTo>
                  <a:pt x="457603" y="703552"/>
                </a:lnTo>
                <a:lnTo>
                  <a:pt x="461004" y="699243"/>
                </a:lnTo>
                <a:lnTo>
                  <a:pt x="464405" y="694706"/>
                </a:lnTo>
                <a:lnTo>
                  <a:pt x="467353" y="690170"/>
                </a:lnTo>
                <a:lnTo>
                  <a:pt x="470074" y="685407"/>
                </a:lnTo>
                <a:lnTo>
                  <a:pt x="472794" y="680645"/>
                </a:lnTo>
                <a:lnTo>
                  <a:pt x="474835" y="675655"/>
                </a:lnTo>
                <a:lnTo>
                  <a:pt x="476876" y="670438"/>
                </a:lnTo>
                <a:lnTo>
                  <a:pt x="478690" y="665222"/>
                </a:lnTo>
                <a:lnTo>
                  <a:pt x="480277" y="659778"/>
                </a:lnTo>
                <a:lnTo>
                  <a:pt x="481637" y="654335"/>
                </a:lnTo>
                <a:lnTo>
                  <a:pt x="482544" y="648665"/>
                </a:lnTo>
                <a:lnTo>
                  <a:pt x="483451" y="642995"/>
                </a:lnTo>
                <a:lnTo>
                  <a:pt x="483904" y="637325"/>
                </a:lnTo>
                <a:lnTo>
                  <a:pt x="483904" y="631428"/>
                </a:lnTo>
                <a:lnTo>
                  <a:pt x="483904" y="625531"/>
                </a:lnTo>
                <a:lnTo>
                  <a:pt x="483451" y="619861"/>
                </a:lnTo>
                <a:lnTo>
                  <a:pt x="482544" y="614190"/>
                </a:lnTo>
                <a:lnTo>
                  <a:pt x="481637" y="608747"/>
                </a:lnTo>
                <a:lnTo>
                  <a:pt x="480277" y="603077"/>
                </a:lnTo>
                <a:lnTo>
                  <a:pt x="478690" y="597860"/>
                </a:lnTo>
                <a:lnTo>
                  <a:pt x="476876" y="592417"/>
                </a:lnTo>
                <a:lnTo>
                  <a:pt x="474835" y="587427"/>
                </a:lnTo>
                <a:lnTo>
                  <a:pt x="472794" y="582211"/>
                </a:lnTo>
                <a:lnTo>
                  <a:pt x="470074" y="577448"/>
                </a:lnTo>
                <a:lnTo>
                  <a:pt x="467353" y="572685"/>
                </a:lnTo>
                <a:lnTo>
                  <a:pt x="464405" y="567922"/>
                </a:lnTo>
                <a:lnTo>
                  <a:pt x="461004" y="563613"/>
                </a:lnTo>
                <a:lnTo>
                  <a:pt x="457603" y="559530"/>
                </a:lnTo>
                <a:lnTo>
                  <a:pt x="453975" y="555221"/>
                </a:lnTo>
                <a:lnTo>
                  <a:pt x="450348" y="551138"/>
                </a:lnTo>
                <a:lnTo>
                  <a:pt x="446266" y="547509"/>
                </a:lnTo>
                <a:lnTo>
                  <a:pt x="442185" y="543881"/>
                </a:lnTo>
                <a:lnTo>
                  <a:pt x="438104" y="540478"/>
                </a:lnTo>
                <a:lnTo>
                  <a:pt x="433343" y="537303"/>
                </a:lnTo>
                <a:lnTo>
                  <a:pt x="428581" y="534581"/>
                </a:lnTo>
                <a:lnTo>
                  <a:pt x="424046" y="531633"/>
                </a:lnTo>
                <a:lnTo>
                  <a:pt x="419058" y="529138"/>
                </a:lnTo>
                <a:lnTo>
                  <a:pt x="413843" y="527097"/>
                </a:lnTo>
                <a:lnTo>
                  <a:pt x="408628" y="525056"/>
                </a:lnTo>
                <a:lnTo>
                  <a:pt x="403414" y="523241"/>
                </a:lnTo>
                <a:lnTo>
                  <a:pt x="397972" y="521654"/>
                </a:lnTo>
                <a:lnTo>
                  <a:pt x="392530" y="520293"/>
                </a:lnTo>
                <a:lnTo>
                  <a:pt x="386862" y="519159"/>
                </a:lnTo>
                <a:lnTo>
                  <a:pt x="381194" y="518478"/>
                </a:lnTo>
                <a:lnTo>
                  <a:pt x="375298" y="518251"/>
                </a:lnTo>
                <a:lnTo>
                  <a:pt x="369630" y="518025"/>
                </a:lnTo>
                <a:lnTo>
                  <a:pt x="230188" y="518025"/>
                </a:lnTo>
                <a:lnTo>
                  <a:pt x="230188" y="229074"/>
                </a:lnTo>
                <a:lnTo>
                  <a:pt x="230415" y="217053"/>
                </a:lnTo>
                <a:lnTo>
                  <a:pt x="231322" y="205713"/>
                </a:lnTo>
                <a:lnTo>
                  <a:pt x="232682" y="194372"/>
                </a:lnTo>
                <a:lnTo>
                  <a:pt x="234723" y="183032"/>
                </a:lnTo>
                <a:lnTo>
                  <a:pt x="237444" y="172145"/>
                </a:lnTo>
                <a:lnTo>
                  <a:pt x="240391" y="161032"/>
                </a:lnTo>
                <a:lnTo>
                  <a:pt x="244019" y="150599"/>
                </a:lnTo>
                <a:lnTo>
                  <a:pt x="248327" y="140166"/>
                </a:lnTo>
                <a:lnTo>
                  <a:pt x="252862" y="129960"/>
                </a:lnTo>
                <a:lnTo>
                  <a:pt x="257850" y="120207"/>
                </a:lnTo>
                <a:lnTo>
                  <a:pt x="263518" y="110681"/>
                </a:lnTo>
                <a:lnTo>
                  <a:pt x="269413" y="101155"/>
                </a:lnTo>
                <a:lnTo>
                  <a:pt x="275762" y="92083"/>
                </a:lnTo>
                <a:lnTo>
                  <a:pt x="282564" y="83691"/>
                </a:lnTo>
                <a:lnTo>
                  <a:pt x="289819" y="75299"/>
                </a:lnTo>
                <a:lnTo>
                  <a:pt x="297528" y="67361"/>
                </a:lnTo>
                <a:lnTo>
                  <a:pt x="305237" y="59650"/>
                </a:lnTo>
                <a:lnTo>
                  <a:pt x="313626" y="52392"/>
                </a:lnTo>
                <a:lnTo>
                  <a:pt x="322469" y="45815"/>
                </a:lnTo>
                <a:lnTo>
                  <a:pt x="331085" y="39237"/>
                </a:lnTo>
                <a:lnTo>
                  <a:pt x="340608" y="33340"/>
                </a:lnTo>
                <a:lnTo>
                  <a:pt x="350131" y="27897"/>
                </a:lnTo>
                <a:lnTo>
                  <a:pt x="359880" y="22680"/>
                </a:lnTo>
                <a:lnTo>
                  <a:pt x="370084" y="18371"/>
                </a:lnTo>
                <a:lnTo>
                  <a:pt x="380513" y="14062"/>
                </a:lnTo>
                <a:lnTo>
                  <a:pt x="391170" y="10433"/>
                </a:lnTo>
                <a:lnTo>
                  <a:pt x="402053" y="7258"/>
                </a:lnTo>
                <a:lnTo>
                  <a:pt x="413163" y="4763"/>
                </a:lnTo>
                <a:lnTo>
                  <a:pt x="424273" y="2722"/>
                </a:lnTo>
                <a:lnTo>
                  <a:pt x="435610" y="1134"/>
                </a:lnTo>
                <a:lnTo>
                  <a:pt x="447400" y="453"/>
                </a:lnTo>
                <a:lnTo>
                  <a:pt x="4589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13"/>
          <p:cNvSpPr>
            <a:spLocks noChangeShapeType="1"/>
          </p:cNvSpPr>
          <p:nvPr/>
        </p:nvSpPr>
        <p:spPr bwMode="auto">
          <a:xfrm>
            <a:off x="1326615" y="3713883"/>
            <a:ext cx="9764285" cy="0"/>
          </a:xfrm>
          <a:prstGeom prst="line">
            <a:avLst/>
          </a:prstGeom>
          <a:noFill/>
          <a:ln w="101600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dirty="0">
              <a:ln>
                <a:solidFill>
                  <a:srgbClr val="FFD347"/>
                </a:solidFill>
              </a:ln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21" name="AutoShape 2"/>
          <p:cNvSpPr>
            <a:spLocks noChangeArrowheads="1"/>
          </p:cNvSpPr>
          <p:nvPr/>
        </p:nvSpPr>
        <p:spPr bwMode="auto">
          <a:xfrm>
            <a:off x="2693371" y="1317815"/>
            <a:ext cx="1943100" cy="2002367"/>
          </a:xfrm>
          <a:prstGeom prst="roundRect">
            <a:avLst>
              <a:gd name="adj" fmla="val 13009"/>
            </a:avLst>
          </a:prstGeom>
          <a:solidFill>
            <a:schemeClr val="bg1">
              <a:lumMod val="65000"/>
            </a:schemeClr>
          </a:solidFill>
          <a:ln w="19050" cap="rnd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595959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 flipH="1">
            <a:off x="2893397" y="1552765"/>
            <a:ext cx="0" cy="2152649"/>
          </a:xfrm>
          <a:prstGeom prst="line">
            <a:avLst/>
          </a:prstGeom>
          <a:noFill/>
          <a:ln w="19050">
            <a:solidFill>
              <a:schemeClr val="bg1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3" name="Group 138"/>
          <p:cNvGrpSpPr>
            <a:grpSpLocks/>
          </p:cNvGrpSpPr>
          <p:nvPr/>
        </p:nvGrpSpPr>
        <p:grpSpPr bwMode="auto">
          <a:xfrm>
            <a:off x="2779776" y="3585372"/>
            <a:ext cx="218581" cy="242808"/>
            <a:chOff x="1661" y="2750"/>
            <a:chExt cx="250" cy="250"/>
          </a:xfrm>
        </p:grpSpPr>
        <p:sp>
          <p:nvSpPr>
            <p:cNvPr id="24" name="Oval 139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en-US">
                <a:latin typeface="微软雅黑" pitchFamily="34" charset="-122"/>
                <a:ea typeface="Malgun Gothic" pitchFamily="34" charset="-127"/>
              </a:endParaRPr>
            </a:p>
          </p:txBody>
        </p:sp>
        <p:sp>
          <p:nvSpPr>
            <p:cNvPr id="25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en-US">
                <a:latin typeface="微软雅黑" pitchFamily="34" charset="-122"/>
                <a:ea typeface="Malgun Gothic" pitchFamily="34" charset="-127"/>
              </a:endParaRPr>
            </a:p>
          </p:txBody>
        </p:sp>
      </p:grpSp>
      <p:sp>
        <p:nvSpPr>
          <p:cNvPr id="26" name="TextBox 57"/>
          <p:cNvSpPr txBox="1">
            <a:spLocks noChangeArrowheads="1"/>
          </p:cNvSpPr>
          <p:nvPr/>
        </p:nvSpPr>
        <p:spPr bwMode="auto">
          <a:xfrm>
            <a:off x="2898695" y="1406713"/>
            <a:ext cx="153733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循序渐进的任务目标</a:t>
            </a:r>
          </a:p>
        </p:txBody>
      </p:sp>
      <p:sp>
        <p:nvSpPr>
          <p:cNvPr id="27" name="TextBox 57"/>
          <p:cNvSpPr txBox="1">
            <a:spLocks noChangeArrowheads="1"/>
          </p:cNvSpPr>
          <p:nvPr/>
        </p:nvSpPr>
        <p:spPr bwMode="auto">
          <a:xfrm>
            <a:off x="2919652" y="1895664"/>
            <a:ext cx="1857241" cy="1050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0" hangingPunct="0">
              <a:lnSpc>
                <a:spcPct val="150000"/>
              </a:lnSpc>
              <a:tabLst>
                <a:tab pos="101600" algn="l"/>
              </a:tabLst>
              <a:defRPr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tabLst>
                <a:tab pos="101600" algn="l"/>
              </a:tabLst>
              <a:defRPr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tabLst>
                <a:tab pos="101600" algn="l"/>
              </a:tabLst>
              <a:defRPr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tabLst>
                <a:tab pos="101600" algn="l"/>
              </a:tabLst>
              <a:defRPr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tabLst>
                <a:tab pos="101600" algn="l"/>
              </a:tabLst>
              <a:defRPr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440" dirty="0">
                <a:solidFill>
                  <a:schemeClr val="bg1"/>
                </a:solidFill>
              </a:rPr>
              <a:t>单音识别</a:t>
            </a:r>
            <a:endParaRPr lang="en-US" altLang="zh-CN" sz="1440" dirty="0">
              <a:solidFill>
                <a:schemeClr val="bg1"/>
              </a:solidFill>
            </a:endParaRPr>
          </a:p>
          <a:p>
            <a:r>
              <a:rPr lang="zh-CN" altLang="en-US" sz="1440" dirty="0">
                <a:solidFill>
                  <a:schemeClr val="bg1"/>
                </a:solidFill>
              </a:rPr>
              <a:t>多音识别</a:t>
            </a:r>
            <a:endParaRPr lang="en-US" altLang="zh-CN" sz="1440" dirty="0">
              <a:solidFill>
                <a:schemeClr val="bg1"/>
              </a:solidFill>
            </a:endParaRPr>
          </a:p>
          <a:p>
            <a:r>
              <a:rPr lang="zh-CN" altLang="en-US" sz="1440" dirty="0">
                <a:solidFill>
                  <a:schemeClr val="bg1"/>
                </a:solidFill>
              </a:rPr>
              <a:t>和弦识别</a:t>
            </a:r>
          </a:p>
        </p:txBody>
      </p:sp>
      <p:sp>
        <p:nvSpPr>
          <p:cNvPr id="35" name="AutoShape 5"/>
          <p:cNvSpPr>
            <a:spLocks noChangeArrowheads="1"/>
          </p:cNvSpPr>
          <p:nvPr/>
        </p:nvSpPr>
        <p:spPr bwMode="auto">
          <a:xfrm>
            <a:off x="4766014" y="4124515"/>
            <a:ext cx="2040256" cy="1797596"/>
          </a:xfrm>
          <a:prstGeom prst="roundRect">
            <a:avLst>
              <a:gd name="adj" fmla="val 13009"/>
            </a:avLst>
          </a:prstGeom>
          <a:solidFill>
            <a:schemeClr val="bg1">
              <a:lumMod val="65000"/>
            </a:schemeClr>
          </a:solidFill>
          <a:ln w="19050" cap="rnd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595959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36" name="TextBox 57"/>
          <p:cNvSpPr txBox="1">
            <a:spLocks noChangeArrowheads="1"/>
          </p:cNvSpPr>
          <p:nvPr/>
        </p:nvSpPr>
        <p:spPr bwMode="auto">
          <a:xfrm>
            <a:off x="4937461" y="4245165"/>
            <a:ext cx="21278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eaLnBrk="1" hangingPunct="1">
              <a:defRPr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</a:rPr>
              <a:t>低成本</a:t>
            </a:r>
          </a:p>
        </p:txBody>
      </p:sp>
      <p:sp>
        <p:nvSpPr>
          <p:cNvPr id="37" name="TextBox 57"/>
          <p:cNvSpPr txBox="1">
            <a:spLocks noChangeArrowheads="1"/>
          </p:cNvSpPr>
          <p:nvPr/>
        </p:nvSpPr>
        <p:spPr bwMode="auto">
          <a:xfrm>
            <a:off x="4956277" y="4577961"/>
            <a:ext cx="1849993" cy="385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0" hangingPunct="0">
              <a:lnSpc>
                <a:spcPct val="150000"/>
              </a:lnSpc>
              <a:tabLst>
                <a:tab pos="101600" algn="l"/>
              </a:tabLst>
              <a:defRPr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tabLst>
                <a:tab pos="101600" algn="l"/>
              </a:tabLst>
              <a:defRPr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tabLst>
                <a:tab pos="101600" algn="l"/>
              </a:tabLst>
              <a:defRPr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tabLst>
                <a:tab pos="101600" algn="l"/>
              </a:tabLst>
              <a:defRPr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tabLst>
                <a:tab pos="101600" algn="l"/>
              </a:tabLst>
              <a:defRPr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440" dirty="0">
                <a:solidFill>
                  <a:schemeClr val="bg1"/>
                </a:solidFill>
              </a:rPr>
              <a:t>软件开发为主</a:t>
            </a:r>
          </a:p>
        </p:txBody>
      </p:sp>
      <p:sp>
        <p:nvSpPr>
          <p:cNvPr id="38" name="Line 18"/>
          <p:cNvSpPr>
            <a:spLocks noChangeShapeType="1"/>
          </p:cNvSpPr>
          <p:nvPr/>
        </p:nvSpPr>
        <p:spPr bwMode="auto">
          <a:xfrm flipH="1">
            <a:off x="4948891" y="3713883"/>
            <a:ext cx="1906" cy="774700"/>
          </a:xfrm>
          <a:prstGeom prst="line">
            <a:avLst/>
          </a:prstGeom>
          <a:noFill/>
          <a:ln w="19050">
            <a:solidFill>
              <a:schemeClr val="bg1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9" name="Group 138"/>
          <p:cNvGrpSpPr>
            <a:grpSpLocks/>
          </p:cNvGrpSpPr>
          <p:nvPr/>
        </p:nvGrpSpPr>
        <p:grpSpPr bwMode="auto">
          <a:xfrm>
            <a:off x="4847793" y="3580530"/>
            <a:ext cx="218702" cy="242950"/>
            <a:chOff x="1661" y="2750"/>
            <a:chExt cx="250" cy="250"/>
          </a:xfrm>
        </p:grpSpPr>
        <p:sp>
          <p:nvSpPr>
            <p:cNvPr id="40" name="Oval 139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wrap="none" anchor="ctr"/>
            <a:lstStyle/>
            <a:p>
              <a:pPr algn="ctr">
                <a:defRPr/>
              </a:pPr>
              <a:endParaRPr lang="ko-KR" altLang="en-US">
                <a:latin typeface="微软雅黑" pitchFamily="34" charset="-122"/>
                <a:ea typeface="Malgun Gothic" pitchFamily="34" charset="-127"/>
              </a:endParaRPr>
            </a:p>
          </p:txBody>
        </p:sp>
        <p:sp>
          <p:nvSpPr>
            <p:cNvPr id="41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en-US">
                <a:latin typeface="微软雅黑" pitchFamily="34" charset="-122"/>
                <a:ea typeface="Malgun Gothic" pitchFamily="34" charset="-127"/>
              </a:endParaRPr>
            </a:p>
          </p:txBody>
        </p:sp>
      </p:grpSp>
      <p:sp>
        <p:nvSpPr>
          <p:cNvPr id="49" name="AutoShape 6"/>
          <p:cNvSpPr>
            <a:spLocks noChangeArrowheads="1"/>
          </p:cNvSpPr>
          <p:nvPr/>
        </p:nvSpPr>
        <p:spPr bwMode="auto">
          <a:xfrm>
            <a:off x="7453967" y="4109698"/>
            <a:ext cx="2017394" cy="1797595"/>
          </a:xfrm>
          <a:prstGeom prst="roundRect">
            <a:avLst>
              <a:gd name="adj" fmla="val 13009"/>
            </a:avLst>
          </a:prstGeom>
          <a:solidFill>
            <a:srgbClr val="4472C4"/>
          </a:solidFill>
          <a:ln w="19050" cap="rnd">
            <a:noFill/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50" name="Line 7"/>
          <p:cNvSpPr>
            <a:spLocks noChangeShapeType="1"/>
          </p:cNvSpPr>
          <p:nvPr/>
        </p:nvSpPr>
        <p:spPr bwMode="auto">
          <a:xfrm flipH="1">
            <a:off x="7617800" y="3713883"/>
            <a:ext cx="3810" cy="774700"/>
          </a:xfrm>
          <a:prstGeom prst="line">
            <a:avLst/>
          </a:prstGeom>
          <a:noFill/>
          <a:ln w="19050">
            <a:solidFill>
              <a:schemeClr val="bg1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grpSp>
        <p:nvGrpSpPr>
          <p:cNvPr id="51" name="Group 138"/>
          <p:cNvGrpSpPr>
            <a:grpSpLocks/>
          </p:cNvGrpSpPr>
          <p:nvPr/>
        </p:nvGrpSpPr>
        <p:grpSpPr bwMode="auto">
          <a:xfrm>
            <a:off x="7517836" y="3584766"/>
            <a:ext cx="218573" cy="242920"/>
            <a:chOff x="1661" y="2750"/>
            <a:chExt cx="250" cy="250"/>
          </a:xfrm>
          <a:solidFill>
            <a:srgbClr val="4472C4"/>
          </a:solidFill>
        </p:grpSpPr>
        <p:sp>
          <p:nvSpPr>
            <p:cNvPr id="52" name="Oval 139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grpFill/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en-US">
                <a:latin typeface="微软雅黑" pitchFamily="34" charset="-122"/>
                <a:ea typeface="Malgun Gothic" pitchFamily="34" charset="-127"/>
              </a:endParaRPr>
            </a:p>
          </p:txBody>
        </p:sp>
        <p:sp>
          <p:nvSpPr>
            <p:cNvPr id="53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grpFill/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en-US">
                <a:latin typeface="微软雅黑" pitchFamily="34" charset="-122"/>
                <a:ea typeface="Malgun Gothic" pitchFamily="34" charset="-127"/>
              </a:endParaRPr>
            </a:p>
          </p:txBody>
        </p:sp>
      </p:grpSp>
      <p:sp>
        <p:nvSpPr>
          <p:cNvPr id="54" name="TextBox 57"/>
          <p:cNvSpPr txBox="1">
            <a:spLocks noChangeArrowheads="1"/>
          </p:cNvSpPr>
          <p:nvPr/>
        </p:nvSpPr>
        <p:spPr bwMode="auto">
          <a:xfrm>
            <a:off x="7671140" y="4259980"/>
            <a:ext cx="27451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eaLnBrk="1" hangingPunct="1">
              <a:defRPr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</a:rPr>
              <a:t>技术学习基础</a:t>
            </a:r>
          </a:p>
        </p:txBody>
      </p:sp>
      <p:sp>
        <p:nvSpPr>
          <p:cNvPr id="56" name="AutoShape 4"/>
          <p:cNvSpPr>
            <a:spLocks noChangeArrowheads="1"/>
          </p:cNvSpPr>
          <p:nvPr/>
        </p:nvSpPr>
        <p:spPr bwMode="auto">
          <a:xfrm>
            <a:off x="8387417" y="1316766"/>
            <a:ext cx="1943100" cy="2003486"/>
          </a:xfrm>
          <a:prstGeom prst="roundRect">
            <a:avLst>
              <a:gd name="adj" fmla="val 13009"/>
            </a:avLst>
          </a:prstGeom>
          <a:solidFill>
            <a:schemeClr val="bg1">
              <a:lumMod val="65000"/>
            </a:schemeClr>
          </a:solidFill>
          <a:ln w="19050" cap="rnd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595959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57" name="Line 14"/>
          <p:cNvSpPr>
            <a:spLocks noChangeShapeType="1"/>
          </p:cNvSpPr>
          <p:nvPr/>
        </p:nvSpPr>
        <p:spPr bwMode="auto">
          <a:xfrm flipH="1">
            <a:off x="8568391" y="1592983"/>
            <a:ext cx="0" cy="2112433"/>
          </a:xfrm>
          <a:prstGeom prst="line">
            <a:avLst/>
          </a:prstGeom>
          <a:noFill/>
          <a:ln w="19050">
            <a:solidFill>
              <a:schemeClr val="bg1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8" name="Group 138"/>
          <p:cNvGrpSpPr>
            <a:grpSpLocks/>
          </p:cNvGrpSpPr>
          <p:nvPr/>
        </p:nvGrpSpPr>
        <p:grpSpPr bwMode="auto">
          <a:xfrm>
            <a:off x="8468324" y="3589654"/>
            <a:ext cx="218581" cy="242760"/>
            <a:chOff x="1661" y="2750"/>
            <a:chExt cx="250" cy="250"/>
          </a:xfrm>
        </p:grpSpPr>
        <p:sp>
          <p:nvSpPr>
            <p:cNvPr id="59" name="Oval 139"/>
            <p:cNvSpPr>
              <a:spLocks noChangeArrowheads="1"/>
            </p:cNvSpPr>
            <p:nvPr/>
          </p:nvSpPr>
          <p:spPr bwMode="auto">
            <a:xfrm>
              <a:off x="1660" y="2749"/>
              <a:ext cx="251" cy="25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wrap="none" anchor="ctr"/>
            <a:lstStyle/>
            <a:p>
              <a:pPr algn="ctr">
                <a:defRPr/>
              </a:pPr>
              <a:endParaRPr lang="ko-KR" altLang="en-US">
                <a:latin typeface="微软雅黑" pitchFamily="34" charset="-122"/>
                <a:ea typeface="Malgun Gothic" pitchFamily="34" charset="-127"/>
              </a:endParaRPr>
            </a:p>
          </p:txBody>
        </p:sp>
        <p:sp>
          <p:nvSpPr>
            <p:cNvPr id="60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en-US">
                <a:latin typeface="微软雅黑" pitchFamily="34" charset="-122"/>
                <a:ea typeface="Malgun Gothic" pitchFamily="34" charset="-127"/>
              </a:endParaRPr>
            </a:p>
          </p:txBody>
        </p:sp>
      </p:grpSp>
      <p:sp>
        <p:nvSpPr>
          <p:cNvPr id="61" name="TextBox 57"/>
          <p:cNvSpPr txBox="1">
            <a:spLocks noChangeArrowheads="1"/>
          </p:cNvSpPr>
          <p:nvPr/>
        </p:nvSpPr>
        <p:spPr bwMode="auto">
          <a:xfrm>
            <a:off x="8612210" y="1406713"/>
            <a:ext cx="17183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项目目标关联性强</a:t>
            </a:r>
          </a:p>
        </p:txBody>
      </p:sp>
      <p:grpSp>
        <p:nvGrpSpPr>
          <p:cNvPr id="63" name="Group 138">
            <a:extLst>
              <a:ext uri="{FF2B5EF4-FFF2-40B4-BE49-F238E27FC236}">
                <a16:creationId xmlns:a16="http://schemas.microsoft.com/office/drawing/2014/main" id="{F16DEDE4-FA92-4050-BCAB-65F27F0E9DB5}"/>
              </a:ext>
            </a:extLst>
          </p:cNvPr>
          <p:cNvGrpSpPr>
            <a:grpSpLocks/>
          </p:cNvGrpSpPr>
          <p:nvPr/>
        </p:nvGrpSpPr>
        <p:grpSpPr bwMode="auto">
          <a:xfrm>
            <a:off x="6149306" y="3594765"/>
            <a:ext cx="218573" cy="242920"/>
            <a:chOff x="1661" y="2750"/>
            <a:chExt cx="250" cy="250"/>
          </a:xfrm>
          <a:solidFill>
            <a:srgbClr val="4472C4"/>
          </a:solidFill>
        </p:grpSpPr>
        <p:sp>
          <p:nvSpPr>
            <p:cNvPr id="64" name="Oval 139">
              <a:extLst>
                <a:ext uri="{FF2B5EF4-FFF2-40B4-BE49-F238E27FC236}">
                  <a16:creationId xmlns:a16="http://schemas.microsoft.com/office/drawing/2014/main" id="{5892F7CD-9C64-4E13-99D3-443F19E7D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grpFill/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en-US">
                <a:latin typeface="微软雅黑" pitchFamily="34" charset="-122"/>
                <a:ea typeface="Malgun Gothic" pitchFamily="34" charset="-127"/>
              </a:endParaRPr>
            </a:p>
          </p:txBody>
        </p:sp>
        <p:sp>
          <p:nvSpPr>
            <p:cNvPr id="65" name="Oval 140">
              <a:extLst>
                <a:ext uri="{FF2B5EF4-FFF2-40B4-BE49-F238E27FC236}">
                  <a16:creationId xmlns:a16="http://schemas.microsoft.com/office/drawing/2014/main" id="{C49DA174-37D4-44E4-B695-EDF910289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grpFill/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en-US">
                <a:latin typeface="微软雅黑" pitchFamily="34" charset="-122"/>
                <a:ea typeface="Malgun Gothic" pitchFamily="34" charset="-127"/>
              </a:endParaRPr>
            </a:p>
          </p:txBody>
        </p:sp>
      </p:grpSp>
      <p:sp>
        <p:nvSpPr>
          <p:cNvPr id="66" name="AutoShape 6">
            <a:extLst>
              <a:ext uri="{FF2B5EF4-FFF2-40B4-BE49-F238E27FC236}">
                <a16:creationId xmlns:a16="http://schemas.microsoft.com/office/drawing/2014/main" id="{5CE73768-D0A4-44A1-86F4-9478C51CD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1900" y="1416873"/>
            <a:ext cx="2017394" cy="1797595"/>
          </a:xfrm>
          <a:prstGeom prst="roundRect">
            <a:avLst>
              <a:gd name="adj" fmla="val 13009"/>
            </a:avLst>
          </a:prstGeom>
          <a:solidFill>
            <a:srgbClr val="4472C4"/>
          </a:solidFill>
          <a:ln w="19050" cap="rnd">
            <a:noFill/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68" name="TextBox 57">
            <a:extLst>
              <a:ext uri="{FF2B5EF4-FFF2-40B4-BE49-F238E27FC236}">
                <a16:creationId xmlns:a16="http://schemas.microsoft.com/office/drawing/2014/main" id="{6F7E52FD-FE1D-4FE4-8D2D-B944AF8B7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6332" y="1443184"/>
            <a:ext cx="27451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eaLnBrk="1" hangingPunct="1">
              <a:defRPr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</a:rPr>
              <a:t>丰富的参考资源</a:t>
            </a:r>
          </a:p>
        </p:txBody>
      </p:sp>
      <p:sp>
        <p:nvSpPr>
          <p:cNvPr id="69" name="Line 7">
            <a:extLst>
              <a:ext uri="{FF2B5EF4-FFF2-40B4-BE49-F238E27FC236}">
                <a16:creationId xmlns:a16="http://schemas.microsoft.com/office/drawing/2014/main" id="{AD89884B-B284-4BA6-9DC3-22726A68C6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61194" y="2905831"/>
            <a:ext cx="3810" cy="774700"/>
          </a:xfrm>
          <a:prstGeom prst="line">
            <a:avLst/>
          </a:prstGeom>
          <a:noFill/>
          <a:ln w="19050">
            <a:solidFill>
              <a:schemeClr val="bg1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052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068363" y="728688"/>
            <a:ext cx="2903359" cy="757130"/>
          </a:xfrm>
          <a:prstGeom prst="rect">
            <a:avLst/>
          </a:prstGeom>
        </p:spPr>
        <p:txBody>
          <a:bodyPr vert="horz" wrap="none">
            <a:spAutoFit/>
          </a:bodyPr>
          <a:lstStyle/>
          <a:p>
            <a:pPr algn="ctr"/>
            <a:r>
              <a:rPr lang="en-US" altLang="zh-CN" sz="432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7.</a:t>
            </a:r>
            <a:r>
              <a:rPr lang="zh-CN" altLang="en-US" sz="432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已有基础</a:t>
            </a:r>
            <a:endParaRPr lang="en-US" altLang="zh-CN" sz="432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5884731" y="2608888"/>
            <a:ext cx="440056" cy="441960"/>
          </a:xfrm>
          <a:custGeom>
            <a:avLst/>
            <a:gdLst>
              <a:gd name="T0" fmla="*/ 721 w 1441"/>
              <a:gd name="T1" fmla="*/ 0 h 1441"/>
              <a:gd name="T2" fmla="*/ 1441 w 1441"/>
              <a:gd name="T3" fmla="*/ 721 h 1441"/>
              <a:gd name="T4" fmla="*/ 721 w 1441"/>
              <a:gd name="T5" fmla="*/ 1441 h 1441"/>
              <a:gd name="T6" fmla="*/ 0 w 1441"/>
              <a:gd name="T7" fmla="*/ 721 h 1441"/>
              <a:gd name="T8" fmla="*/ 721 w 1441"/>
              <a:gd name="T9" fmla="*/ 0 h 1441"/>
              <a:gd name="T10" fmla="*/ 721 w 1441"/>
              <a:gd name="T11" fmla="*/ 186 h 1441"/>
              <a:gd name="T12" fmla="*/ 1255 w 1441"/>
              <a:gd name="T13" fmla="*/ 721 h 1441"/>
              <a:gd name="T14" fmla="*/ 721 w 1441"/>
              <a:gd name="T15" fmla="*/ 1255 h 1441"/>
              <a:gd name="T16" fmla="*/ 186 w 1441"/>
              <a:gd name="T17" fmla="*/ 721 h 1441"/>
              <a:gd name="T18" fmla="*/ 721 w 1441"/>
              <a:gd name="T19" fmla="*/ 186 h 1441"/>
              <a:gd name="T20" fmla="*/ 305 w 1441"/>
              <a:gd name="T21" fmla="*/ 928 h 1441"/>
              <a:gd name="T22" fmla="*/ 751 w 1441"/>
              <a:gd name="T23" fmla="*/ 928 h 1441"/>
              <a:gd name="T24" fmla="*/ 751 w 1441"/>
              <a:gd name="T25" fmla="*/ 1135 h 1441"/>
              <a:gd name="T26" fmla="*/ 1197 w 1441"/>
              <a:gd name="T27" fmla="*/ 721 h 1441"/>
              <a:gd name="T28" fmla="*/ 751 w 1441"/>
              <a:gd name="T29" fmla="*/ 306 h 1441"/>
              <a:gd name="T30" fmla="*/ 751 w 1441"/>
              <a:gd name="T31" fmla="*/ 513 h 1441"/>
              <a:gd name="T32" fmla="*/ 305 w 1441"/>
              <a:gd name="T33" fmla="*/ 513 h 1441"/>
              <a:gd name="T34" fmla="*/ 305 w 1441"/>
              <a:gd name="T35" fmla="*/ 928 h 1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41" h="1441">
                <a:moveTo>
                  <a:pt x="721" y="0"/>
                </a:moveTo>
                <a:cubicBezTo>
                  <a:pt x="1119" y="0"/>
                  <a:pt x="1441" y="323"/>
                  <a:pt x="1441" y="721"/>
                </a:cubicBezTo>
                <a:cubicBezTo>
                  <a:pt x="1441" y="1119"/>
                  <a:pt x="1119" y="1441"/>
                  <a:pt x="721" y="1441"/>
                </a:cubicBezTo>
                <a:cubicBezTo>
                  <a:pt x="323" y="1441"/>
                  <a:pt x="0" y="1119"/>
                  <a:pt x="0" y="721"/>
                </a:cubicBezTo>
                <a:cubicBezTo>
                  <a:pt x="0" y="323"/>
                  <a:pt x="323" y="0"/>
                  <a:pt x="721" y="0"/>
                </a:cubicBezTo>
                <a:close/>
                <a:moveTo>
                  <a:pt x="721" y="186"/>
                </a:moveTo>
                <a:cubicBezTo>
                  <a:pt x="1016" y="186"/>
                  <a:pt x="1255" y="426"/>
                  <a:pt x="1255" y="721"/>
                </a:cubicBezTo>
                <a:cubicBezTo>
                  <a:pt x="1255" y="1016"/>
                  <a:pt x="1016" y="1255"/>
                  <a:pt x="721" y="1255"/>
                </a:cubicBezTo>
                <a:cubicBezTo>
                  <a:pt x="426" y="1255"/>
                  <a:pt x="186" y="1016"/>
                  <a:pt x="186" y="721"/>
                </a:cubicBezTo>
                <a:cubicBezTo>
                  <a:pt x="186" y="426"/>
                  <a:pt x="426" y="186"/>
                  <a:pt x="721" y="186"/>
                </a:cubicBezTo>
                <a:close/>
                <a:moveTo>
                  <a:pt x="305" y="928"/>
                </a:moveTo>
                <a:lnTo>
                  <a:pt x="751" y="928"/>
                </a:lnTo>
                <a:lnTo>
                  <a:pt x="751" y="1135"/>
                </a:lnTo>
                <a:lnTo>
                  <a:pt x="1197" y="721"/>
                </a:lnTo>
                <a:lnTo>
                  <a:pt x="751" y="306"/>
                </a:lnTo>
                <a:lnTo>
                  <a:pt x="751" y="513"/>
                </a:lnTo>
                <a:lnTo>
                  <a:pt x="305" y="513"/>
                </a:lnTo>
                <a:lnTo>
                  <a:pt x="305" y="928"/>
                </a:lnTo>
                <a:close/>
              </a:path>
            </a:pathLst>
          </a:cu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489597" y="2547135"/>
            <a:ext cx="2396810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8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已取得的成果</a:t>
            </a:r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5884731" y="3377689"/>
            <a:ext cx="440056" cy="441960"/>
          </a:xfrm>
          <a:custGeom>
            <a:avLst/>
            <a:gdLst>
              <a:gd name="T0" fmla="*/ 721 w 1441"/>
              <a:gd name="T1" fmla="*/ 0 h 1441"/>
              <a:gd name="T2" fmla="*/ 1441 w 1441"/>
              <a:gd name="T3" fmla="*/ 721 h 1441"/>
              <a:gd name="T4" fmla="*/ 721 w 1441"/>
              <a:gd name="T5" fmla="*/ 1441 h 1441"/>
              <a:gd name="T6" fmla="*/ 0 w 1441"/>
              <a:gd name="T7" fmla="*/ 721 h 1441"/>
              <a:gd name="T8" fmla="*/ 721 w 1441"/>
              <a:gd name="T9" fmla="*/ 0 h 1441"/>
              <a:gd name="T10" fmla="*/ 721 w 1441"/>
              <a:gd name="T11" fmla="*/ 186 h 1441"/>
              <a:gd name="T12" fmla="*/ 1255 w 1441"/>
              <a:gd name="T13" fmla="*/ 721 h 1441"/>
              <a:gd name="T14" fmla="*/ 721 w 1441"/>
              <a:gd name="T15" fmla="*/ 1255 h 1441"/>
              <a:gd name="T16" fmla="*/ 186 w 1441"/>
              <a:gd name="T17" fmla="*/ 721 h 1441"/>
              <a:gd name="T18" fmla="*/ 721 w 1441"/>
              <a:gd name="T19" fmla="*/ 186 h 1441"/>
              <a:gd name="T20" fmla="*/ 305 w 1441"/>
              <a:gd name="T21" fmla="*/ 928 h 1441"/>
              <a:gd name="T22" fmla="*/ 751 w 1441"/>
              <a:gd name="T23" fmla="*/ 928 h 1441"/>
              <a:gd name="T24" fmla="*/ 751 w 1441"/>
              <a:gd name="T25" fmla="*/ 1135 h 1441"/>
              <a:gd name="T26" fmla="*/ 1197 w 1441"/>
              <a:gd name="T27" fmla="*/ 721 h 1441"/>
              <a:gd name="T28" fmla="*/ 751 w 1441"/>
              <a:gd name="T29" fmla="*/ 306 h 1441"/>
              <a:gd name="T30" fmla="*/ 751 w 1441"/>
              <a:gd name="T31" fmla="*/ 513 h 1441"/>
              <a:gd name="T32" fmla="*/ 305 w 1441"/>
              <a:gd name="T33" fmla="*/ 513 h 1441"/>
              <a:gd name="T34" fmla="*/ 305 w 1441"/>
              <a:gd name="T35" fmla="*/ 928 h 1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41" h="1441">
                <a:moveTo>
                  <a:pt x="721" y="0"/>
                </a:moveTo>
                <a:cubicBezTo>
                  <a:pt x="1119" y="0"/>
                  <a:pt x="1441" y="323"/>
                  <a:pt x="1441" y="721"/>
                </a:cubicBezTo>
                <a:cubicBezTo>
                  <a:pt x="1441" y="1119"/>
                  <a:pt x="1119" y="1441"/>
                  <a:pt x="721" y="1441"/>
                </a:cubicBezTo>
                <a:cubicBezTo>
                  <a:pt x="323" y="1441"/>
                  <a:pt x="0" y="1119"/>
                  <a:pt x="0" y="721"/>
                </a:cubicBezTo>
                <a:cubicBezTo>
                  <a:pt x="0" y="323"/>
                  <a:pt x="323" y="0"/>
                  <a:pt x="721" y="0"/>
                </a:cubicBezTo>
                <a:close/>
                <a:moveTo>
                  <a:pt x="721" y="186"/>
                </a:moveTo>
                <a:cubicBezTo>
                  <a:pt x="1016" y="186"/>
                  <a:pt x="1255" y="426"/>
                  <a:pt x="1255" y="721"/>
                </a:cubicBezTo>
                <a:cubicBezTo>
                  <a:pt x="1255" y="1016"/>
                  <a:pt x="1016" y="1255"/>
                  <a:pt x="721" y="1255"/>
                </a:cubicBezTo>
                <a:cubicBezTo>
                  <a:pt x="426" y="1255"/>
                  <a:pt x="186" y="1016"/>
                  <a:pt x="186" y="721"/>
                </a:cubicBezTo>
                <a:cubicBezTo>
                  <a:pt x="186" y="426"/>
                  <a:pt x="426" y="186"/>
                  <a:pt x="721" y="186"/>
                </a:cubicBezTo>
                <a:close/>
                <a:moveTo>
                  <a:pt x="305" y="928"/>
                </a:moveTo>
                <a:lnTo>
                  <a:pt x="751" y="928"/>
                </a:lnTo>
                <a:lnTo>
                  <a:pt x="751" y="1135"/>
                </a:lnTo>
                <a:lnTo>
                  <a:pt x="1197" y="721"/>
                </a:lnTo>
                <a:lnTo>
                  <a:pt x="751" y="306"/>
                </a:lnTo>
                <a:lnTo>
                  <a:pt x="751" y="513"/>
                </a:lnTo>
                <a:lnTo>
                  <a:pt x="305" y="513"/>
                </a:lnTo>
                <a:lnTo>
                  <a:pt x="305" y="928"/>
                </a:lnTo>
                <a:close/>
              </a:path>
            </a:pathLst>
          </a:cu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489597" y="3315937"/>
            <a:ext cx="4977645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8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尚缺少的研究条件和解决方法</a:t>
            </a:r>
          </a:p>
        </p:txBody>
      </p:sp>
      <p:sp>
        <p:nvSpPr>
          <p:cNvPr id="10" name="矩形 9"/>
          <p:cNvSpPr/>
          <p:nvPr/>
        </p:nvSpPr>
        <p:spPr>
          <a:xfrm>
            <a:off x="6489598" y="4084738"/>
            <a:ext cx="184731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88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Freeform 8"/>
          <p:cNvSpPr>
            <a:spLocks noEditPoints="1"/>
          </p:cNvSpPr>
          <p:nvPr/>
        </p:nvSpPr>
        <p:spPr bwMode="auto">
          <a:xfrm>
            <a:off x="2207568" y="2214505"/>
            <a:ext cx="2764154" cy="2769870"/>
          </a:xfrm>
          <a:custGeom>
            <a:avLst/>
            <a:gdLst>
              <a:gd name="T0" fmla="*/ 2192287 w 3543"/>
              <a:gd name="T1" fmla="*/ 1154113 h 3544"/>
              <a:gd name="T2" fmla="*/ 111175 w 3543"/>
              <a:gd name="T3" fmla="*/ 1154113 h 3544"/>
              <a:gd name="T4" fmla="*/ 1152056 w 3543"/>
              <a:gd name="T5" fmla="*/ 0 h 3544"/>
              <a:gd name="T6" fmla="*/ 1152056 w 3543"/>
              <a:gd name="T7" fmla="*/ 2308225 h 3544"/>
              <a:gd name="T8" fmla="*/ 1152056 w 3543"/>
              <a:gd name="T9" fmla="*/ 0 h 3544"/>
              <a:gd name="T10" fmla="*/ 667048 w 3543"/>
              <a:gd name="T11" fmla="*/ 636325 h 3544"/>
              <a:gd name="T12" fmla="*/ 667048 w 3543"/>
              <a:gd name="T13" fmla="*/ 1229664 h 3544"/>
              <a:gd name="T14" fmla="*/ 1258680 w 3543"/>
              <a:gd name="T15" fmla="*/ 1229664 h 3544"/>
              <a:gd name="T16" fmla="*/ 962864 w 3543"/>
              <a:gd name="T17" fmla="*/ 513228 h 3544"/>
              <a:gd name="T18" fmla="*/ 598783 w 3543"/>
              <a:gd name="T19" fmla="*/ 1297400 h 3544"/>
              <a:gd name="T20" fmla="*/ 598783 w 3543"/>
              <a:gd name="T21" fmla="*/ 568589 h 3544"/>
              <a:gd name="T22" fmla="*/ 1326945 w 3543"/>
              <a:gd name="T23" fmla="*/ 568589 h 3544"/>
              <a:gd name="T24" fmla="*/ 962864 w 3543"/>
              <a:gd name="T25" fmla="*/ 1448502 h 3544"/>
              <a:gd name="T26" fmla="*/ 1409513 w 3543"/>
              <a:gd name="T27" fmla="*/ 1298051 h 3544"/>
              <a:gd name="T28" fmla="*/ 1261930 w 3543"/>
              <a:gd name="T29" fmla="*/ 1380115 h 3544"/>
              <a:gd name="T30" fmla="*/ 1258680 w 3543"/>
              <a:gd name="T31" fmla="*/ 1311728 h 3544"/>
              <a:gd name="T32" fmla="*/ 1406263 w 3543"/>
              <a:gd name="T33" fmla="*/ 1229664 h 3544"/>
              <a:gd name="T34" fmla="*/ 1516137 w 3543"/>
              <a:gd name="T35" fmla="*/ 1371648 h 3544"/>
              <a:gd name="T36" fmla="*/ 1401061 w 3543"/>
              <a:gd name="T37" fmla="*/ 1486929 h 3544"/>
              <a:gd name="T38" fmla="*/ 1516137 w 3543"/>
              <a:gd name="T39" fmla="*/ 1371648 h 3544"/>
              <a:gd name="T40" fmla="*/ 1837959 w 3543"/>
              <a:gd name="T41" fmla="*/ 1743544 h 3544"/>
              <a:gd name="T42" fmla="*/ 1709230 w 3543"/>
              <a:gd name="T43" fmla="*/ 1812582 h 3544"/>
              <a:gd name="T44" fmla="*/ 1515487 w 3543"/>
              <a:gd name="T45" fmla="*/ 1552711 h 3544"/>
              <a:gd name="T46" fmla="*/ 1643565 w 3543"/>
              <a:gd name="T47" fmla="*/ 1483673 h 3544"/>
              <a:gd name="T48" fmla="*/ 962864 w 3543"/>
              <a:gd name="T49" fmla="*/ 623950 h 3544"/>
              <a:gd name="T50" fmla="*/ 654045 w 3543"/>
              <a:gd name="T51" fmla="*/ 933320 h 3544"/>
              <a:gd name="T52" fmla="*/ 962864 w 3543"/>
              <a:gd name="T53" fmla="*/ 1242039 h 3544"/>
              <a:gd name="T54" fmla="*/ 1181313 w 3543"/>
              <a:gd name="T55" fmla="*/ 714482 h 3544"/>
              <a:gd name="T56" fmla="*/ 962864 w 3543"/>
              <a:gd name="T57" fmla="*/ 1306518 h 3544"/>
              <a:gd name="T58" fmla="*/ 590331 w 3543"/>
              <a:gd name="T59" fmla="*/ 933320 h 3544"/>
              <a:gd name="T60" fmla="*/ 962864 w 3543"/>
              <a:gd name="T61" fmla="*/ 559471 h 3544"/>
              <a:gd name="T62" fmla="*/ 1226173 w 3543"/>
              <a:gd name="T63" fmla="*/ 1197099 h 3544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3543" h="3544">
                <a:moveTo>
                  <a:pt x="1772" y="172"/>
                </a:moveTo>
                <a:cubicBezTo>
                  <a:pt x="2655" y="172"/>
                  <a:pt x="3372" y="888"/>
                  <a:pt x="3372" y="1772"/>
                </a:cubicBezTo>
                <a:cubicBezTo>
                  <a:pt x="3372" y="2655"/>
                  <a:pt x="2655" y="3372"/>
                  <a:pt x="1772" y="3372"/>
                </a:cubicBezTo>
                <a:cubicBezTo>
                  <a:pt x="888" y="3372"/>
                  <a:pt x="171" y="2655"/>
                  <a:pt x="171" y="1772"/>
                </a:cubicBezTo>
                <a:cubicBezTo>
                  <a:pt x="171" y="888"/>
                  <a:pt x="888" y="172"/>
                  <a:pt x="1772" y="172"/>
                </a:cubicBezTo>
                <a:close/>
                <a:moveTo>
                  <a:pt x="1772" y="0"/>
                </a:moveTo>
                <a:cubicBezTo>
                  <a:pt x="2750" y="0"/>
                  <a:pt x="3543" y="793"/>
                  <a:pt x="3543" y="1772"/>
                </a:cubicBezTo>
                <a:cubicBezTo>
                  <a:pt x="3543" y="2750"/>
                  <a:pt x="2750" y="3544"/>
                  <a:pt x="1772" y="3544"/>
                </a:cubicBezTo>
                <a:cubicBezTo>
                  <a:pt x="793" y="3544"/>
                  <a:pt x="0" y="2750"/>
                  <a:pt x="0" y="1772"/>
                </a:cubicBezTo>
                <a:cubicBezTo>
                  <a:pt x="0" y="793"/>
                  <a:pt x="793" y="0"/>
                  <a:pt x="1772" y="0"/>
                </a:cubicBezTo>
                <a:close/>
                <a:moveTo>
                  <a:pt x="1481" y="788"/>
                </a:moveTo>
                <a:cubicBezTo>
                  <a:pt x="1309" y="788"/>
                  <a:pt x="1147" y="855"/>
                  <a:pt x="1026" y="977"/>
                </a:cubicBezTo>
                <a:cubicBezTo>
                  <a:pt x="904" y="1099"/>
                  <a:pt x="837" y="1260"/>
                  <a:pt x="837" y="1433"/>
                </a:cubicBezTo>
                <a:cubicBezTo>
                  <a:pt x="837" y="1605"/>
                  <a:pt x="904" y="1766"/>
                  <a:pt x="1026" y="1888"/>
                </a:cubicBezTo>
                <a:cubicBezTo>
                  <a:pt x="1147" y="2010"/>
                  <a:pt x="1309" y="2077"/>
                  <a:pt x="1481" y="2077"/>
                </a:cubicBezTo>
                <a:cubicBezTo>
                  <a:pt x="1653" y="2077"/>
                  <a:pt x="1815" y="2010"/>
                  <a:pt x="1936" y="1888"/>
                </a:cubicBezTo>
                <a:cubicBezTo>
                  <a:pt x="2188" y="1637"/>
                  <a:pt x="2188" y="1228"/>
                  <a:pt x="1936" y="977"/>
                </a:cubicBezTo>
                <a:cubicBezTo>
                  <a:pt x="1815" y="855"/>
                  <a:pt x="1653" y="788"/>
                  <a:pt x="1481" y="788"/>
                </a:cubicBezTo>
                <a:close/>
                <a:moveTo>
                  <a:pt x="1481" y="2224"/>
                </a:moveTo>
                <a:cubicBezTo>
                  <a:pt x="1270" y="2224"/>
                  <a:pt x="1071" y="2142"/>
                  <a:pt x="921" y="1992"/>
                </a:cubicBezTo>
                <a:cubicBezTo>
                  <a:pt x="772" y="1843"/>
                  <a:pt x="690" y="1644"/>
                  <a:pt x="690" y="1433"/>
                </a:cubicBezTo>
                <a:cubicBezTo>
                  <a:pt x="690" y="1221"/>
                  <a:pt x="772" y="1022"/>
                  <a:pt x="921" y="873"/>
                </a:cubicBezTo>
                <a:cubicBezTo>
                  <a:pt x="1071" y="724"/>
                  <a:pt x="1270" y="641"/>
                  <a:pt x="1481" y="641"/>
                </a:cubicBezTo>
                <a:cubicBezTo>
                  <a:pt x="1692" y="641"/>
                  <a:pt x="1891" y="724"/>
                  <a:pt x="2041" y="873"/>
                </a:cubicBezTo>
                <a:cubicBezTo>
                  <a:pt x="2349" y="1182"/>
                  <a:pt x="2349" y="1684"/>
                  <a:pt x="2041" y="1992"/>
                </a:cubicBezTo>
                <a:cubicBezTo>
                  <a:pt x="1891" y="2142"/>
                  <a:pt x="1692" y="2224"/>
                  <a:pt x="1481" y="2224"/>
                </a:cubicBezTo>
                <a:close/>
                <a:moveTo>
                  <a:pt x="2168" y="1892"/>
                </a:moveTo>
                <a:cubicBezTo>
                  <a:pt x="2196" y="1920"/>
                  <a:pt x="2196" y="1965"/>
                  <a:pt x="2168" y="1993"/>
                </a:cubicBezTo>
                <a:lnTo>
                  <a:pt x="2041" y="2119"/>
                </a:lnTo>
                <a:cubicBezTo>
                  <a:pt x="2014" y="2147"/>
                  <a:pt x="1968" y="2147"/>
                  <a:pt x="1941" y="2119"/>
                </a:cubicBezTo>
                <a:lnTo>
                  <a:pt x="1936" y="2115"/>
                </a:lnTo>
                <a:cubicBezTo>
                  <a:pt x="1909" y="2087"/>
                  <a:pt x="1909" y="2042"/>
                  <a:pt x="1936" y="2014"/>
                </a:cubicBezTo>
                <a:lnTo>
                  <a:pt x="2063" y="1888"/>
                </a:lnTo>
                <a:cubicBezTo>
                  <a:pt x="2090" y="1860"/>
                  <a:pt x="2136" y="1860"/>
                  <a:pt x="2163" y="1888"/>
                </a:cubicBezTo>
                <a:lnTo>
                  <a:pt x="2168" y="1892"/>
                </a:lnTo>
                <a:close/>
                <a:moveTo>
                  <a:pt x="2332" y="2106"/>
                </a:moveTo>
                <a:cubicBezTo>
                  <a:pt x="2381" y="2155"/>
                  <a:pt x="2381" y="2234"/>
                  <a:pt x="2332" y="2283"/>
                </a:cubicBezTo>
                <a:cubicBezTo>
                  <a:pt x="2283" y="2332"/>
                  <a:pt x="2204" y="2332"/>
                  <a:pt x="2155" y="2283"/>
                </a:cubicBezTo>
                <a:cubicBezTo>
                  <a:pt x="2106" y="2234"/>
                  <a:pt x="2106" y="2155"/>
                  <a:pt x="2155" y="2106"/>
                </a:cubicBezTo>
                <a:cubicBezTo>
                  <a:pt x="2204" y="2057"/>
                  <a:pt x="2283" y="2057"/>
                  <a:pt x="2332" y="2106"/>
                </a:cubicBezTo>
                <a:close/>
                <a:moveTo>
                  <a:pt x="2831" y="2581"/>
                </a:moveTo>
                <a:cubicBezTo>
                  <a:pt x="2856" y="2606"/>
                  <a:pt x="2854" y="2649"/>
                  <a:pt x="2827" y="2677"/>
                </a:cubicBezTo>
                <a:lnTo>
                  <a:pt x="2725" y="2778"/>
                </a:lnTo>
                <a:cubicBezTo>
                  <a:pt x="2697" y="2806"/>
                  <a:pt x="2654" y="2808"/>
                  <a:pt x="2629" y="2783"/>
                </a:cubicBezTo>
                <a:lnTo>
                  <a:pt x="2326" y="2480"/>
                </a:lnTo>
                <a:cubicBezTo>
                  <a:pt x="2301" y="2455"/>
                  <a:pt x="2303" y="2412"/>
                  <a:pt x="2331" y="2384"/>
                </a:cubicBezTo>
                <a:lnTo>
                  <a:pt x="2433" y="2283"/>
                </a:lnTo>
                <a:cubicBezTo>
                  <a:pt x="2460" y="2255"/>
                  <a:pt x="2503" y="2253"/>
                  <a:pt x="2528" y="2278"/>
                </a:cubicBezTo>
                <a:lnTo>
                  <a:pt x="2831" y="2581"/>
                </a:lnTo>
                <a:close/>
                <a:moveTo>
                  <a:pt x="1481" y="958"/>
                </a:moveTo>
                <a:cubicBezTo>
                  <a:pt x="1354" y="958"/>
                  <a:pt x="1235" y="1007"/>
                  <a:pt x="1145" y="1097"/>
                </a:cubicBezTo>
                <a:cubicBezTo>
                  <a:pt x="1056" y="1186"/>
                  <a:pt x="1006" y="1306"/>
                  <a:pt x="1006" y="1433"/>
                </a:cubicBezTo>
                <a:cubicBezTo>
                  <a:pt x="1006" y="1559"/>
                  <a:pt x="1056" y="1679"/>
                  <a:pt x="1145" y="1768"/>
                </a:cubicBezTo>
                <a:cubicBezTo>
                  <a:pt x="1235" y="1858"/>
                  <a:pt x="1354" y="1907"/>
                  <a:pt x="1481" y="1907"/>
                </a:cubicBezTo>
                <a:cubicBezTo>
                  <a:pt x="1608" y="1907"/>
                  <a:pt x="1727" y="1858"/>
                  <a:pt x="1817" y="1768"/>
                </a:cubicBezTo>
                <a:cubicBezTo>
                  <a:pt x="2002" y="1583"/>
                  <a:pt x="2002" y="1282"/>
                  <a:pt x="1817" y="1097"/>
                </a:cubicBezTo>
                <a:cubicBezTo>
                  <a:pt x="1727" y="1007"/>
                  <a:pt x="1608" y="958"/>
                  <a:pt x="1481" y="958"/>
                </a:cubicBezTo>
                <a:close/>
                <a:moveTo>
                  <a:pt x="1481" y="2006"/>
                </a:moveTo>
                <a:cubicBezTo>
                  <a:pt x="1328" y="2006"/>
                  <a:pt x="1184" y="1946"/>
                  <a:pt x="1076" y="1838"/>
                </a:cubicBezTo>
                <a:cubicBezTo>
                  <a:pt x="968" y="1730"/>
                  <a:pt x="908" y="1586"/>
                  <a:pt x="908" y="1433"/>
                </a:cubicBezTo>
                <a:cubicBezTo>
                  <a:pt x="908" y="1279"/>
                  <a:pt x="968" y="1136"/>
                  <a:pt x="1076" y="1027"/>
                </a:cubicBezTo>
                <a:cubicBezTo>
                  <a:pt x="1184" y="919"/>
                  <a:pt x="1328" y="859"/>
                  <a:pt x="1481" y="859"/>
                </a:cubicBezTo>
                <a:cubicBezTo>
                  <a:pt x="1634" y="859"/>
                  <a:pt x="1778" y="919"/>
                  <a:pt x="1886" y="1027"/>
                </a:cubicBezTo>
                <a:cubicBezTo>
                  <a:pt x="2110" y="1251"/>
                  <a:pt x="2110" y="1614"/>
                  <a:pt x="1886" y="1838"/>
                </a:cubicBezTo>
                <a:cubicBezTo>
                  <a:pt x="1778" y="1946"/>
                  <a:pt x="1634" y="2006"/>
                  <a:pt x="1481" y="20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385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>
            <a:spLocks noChangeArrowheads="1"/>
          </p:cNvSpPr>
          <p:nvPr/>
        </p:nvSpPr>
        <p:spPr bwMode="auto">
          <a:xfrm>
            <a:off x="609600" y="335181"/>
            <a:ext cx="10972800" cy="388417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矩形 8"/>
          <p:cNvSpPr>
            <a:spLocks noChangeArrowheads="1"/>
          </p:cNvSpPr>
          <p:nvPr/>
        </p:nvSpPr>
        <p:spPr bwMode="auto">
          <a:xfrm>
            <a:off x="5513374" y="335181"/>
            <a:ext cx="1165253" cy="388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6" name="矩形 11"/>
          <p:cNvSpPr>
            <a:spLocks noChangeArrowheads="1"/>
          </p:cNvSpPr>
          <p:nvPr/>
        </p:nvSpPr>
        <p:spPr bwMode="auto">
          <a:xfrm>
            <a:off x="6700048" y="335181"/>
            <a:ext cx="1100993" cy="388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矩形 12"/>
          <p:cNvSpPr>
            <a:spLocks noChangeArrowheads="1"/>
          </p:cNvSpPr>
          <p:nvPr/>
        </p:nvSpPr>
        <p:spPr bwMode="auto">
          <a:xfrm>
            <a:off x="7822460" y="335181"/>
            <a:ext cx="1100993" cy="388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矩形 13"/>
          <p:cNvSpPr>
            <a:spLocks noChangeArrowheads="1"/>
          </p:cNvSpPr>
          <p:nvPr/>
        </p:nvSpPr>
        <p:spPr bwMode="auto">
          <a:xfrm>
            <a:off x="8944873" y="335181"/>
            <a:ext cx="1100993" cy="388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1" name="组合 5"/>
          <p:cNvGrpSpPr>
            <a:grpSpLocks/>
          </p:cNvGrpSpPr>
          <p:nvPr/>
        </p:nvGrpSpPr>
        <p:grpSpPr bwMode="auto">
          <a:xfrm>
            <a:off x="10454275" y="366597"/>
            <a:ext cx="324158" cy="325585"/>
            <a:chOff x="0" y="0"/>
            <a:chExt cx="360000" cy="360000"/>
          </a:xfrm>
        </p:grpSpPr>
        <p:sp>
          <p:nvSpPr>
            <p:cNvPr id="12" name="椭圆 15"/>
            <p:cNvSpPr>
              <a:spLocks noChangeArrowheads="1"/>
            </p:cNvSpPr>
            <p:nvPr/>
          </p:nvSpPr>
          <p:spPr bwMode="auto">
            <a:xfrm>
              <a:off x="0" y="0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燕尾形 16">
              <a:hlinkClick r:id="" action="ppaction://hlinkshowjump?jump=previousslide"/>
            </p:cNvPr>
            <p:cNvSpPr>
              <a:spLocks noChangeArrowheads="1"/>
            </p:cNvSpPr>
            <p:nvPr/>
          </p:nvSpPr>
          <p:spPr bwMode="auto">
            <a:xfrm flipH="1">
              <a:off x="93569" y="93569"/>
              <a:ext cx="172863" cy="172863"/>
            </a:xfrm>
            <a:prstGeom prst="chevron">
              <a:avLst>
                <a:gd name="adj" fmla="val 50000"/>
              </a:avLst>
            </a:pr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4" name="组合 4"/>
          <p:cNvGrpSpPr>
            <a:grpSpLocks/>
          </p:cNvGrpSpPr>
          <p:nvPr/>
        </p:nvGrpSpPr>
        <p:grpSpPr bwMode="auto">
          <a:xfrm>
            <a:off x="10908382" y="366597"/>
            <a:ext cx="324158" cy="325585"/>
            <a:chOff x="0" y="0"/>
            <a:chExt cx="360000" cy="360000"/>
          </a:xfrm>
        </p:grpSpPr>
        <p:sp>
          <p:nvSpPr>
            <p:cNvPr id="15" name="椭圆 2"/>
            <p:cNvSpPr>
              <a:spLocks noChangeArrowheads="1"/>
            </p:cNvSpPr>
            <p:nvPr/>
          </p:nvSpPr>
          <p:spPr bwMode="auto">
            <a:xfrm>
              <a:off x="0" y="0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燕尾形 3">
              <a:hlinkClick r:id="" action="ppaction://hlinkshowjump?jump=nextslide"/>
            </p:cNvPr>
            <p:cNvSpPr>
              <a:spLocks noChangeArrowheads="1"/>
            </p:cNvSpPr>
            <p:nvPr/>
          </p:nvSpPr>
          <p:spPr bwMode="auto">
            <a:xfrm>
              <a:off x="93569" y="93569"/>
              <a:ext cx="172863" cy="172863"/>
            </a:xfrm>
            <a:prstGeom prst="chevron">
              <a:avLst>
                <a:gd name="adj" fmla="val 50000"/>
              </a:avLst>
            </a:pr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7" name="TextBox 1"/>
          <p:cNvSpPr>
            <a:spLocks noChangeArrowheads="1"/>
          </p:cNvSpPr>
          <p:nvPr/>
        </p:nvSpPr>
        <p:spPr bwMode="auto">
          <a:xfrm>
            <a:off x="1930506" y="335179"/>
            <a:ext cx="1912703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920" dirty="0">
                <a:solidFill>
                  <a:schemeClr val="bg1"/>
                </a:solidFill>
                <a:latin typeface="方正兰亭粗黑简体" pitchFamily="2" charset="-122"/>
                <a:ea typeface="方正兰亭粗黑简体" pitchFamily="2" charset="-122"/>
                <a:sym typeface="方正兰亭粗黑简体" pitchFamily="2" charset="-122"/>
              </a:rPr>
              <a:t>技术可行性分析</a:t>
            </a:r>
          </a:p>
        </p:txBody>
      </p:sp>
      <p:sp>
        <p:nvSpPr>
          <p:cNvPr id="18" name="矩形 4"/>
          <p:cNvSpPr>
            <a:spLocks noChangeArrowheads="1"/>
          </p:cNvSpPr>
          <p:nvPr/>
        </p:nvSpPr>
        <p:spPr bwMode="auto">
          <a:xfrm>
            <a:off x="609602" y="140972"/>
            <a:ext cx="1276638" cy="828244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" name="KSO_Shape"/>
          <p:cNvSpPr>
            <a:spLocks noChangeArrowheads="1"/>
          </p:cNvSpPr>
          <p:nvPr/>
        </p:nvSpPr>
        <p:spPr bwMode="auto">
          <a:xfrm>
            <a:off x="1060852" y="205231"/>
            <a:ext cx="695440" cy="712574"/>
          </a:xfrm>
          <a:custGeom>
            <a:avLst/>
            <a:gdLst>
              <a:gd name="T0" fmla="*/ 142575 w 2482850"/>
              <a:gd name="T1" fmla="*/ 587055 h 2544763"/>
              <a:gd name="T2" fmla="*/ 127597 w 2482850"/>
              <a:gd name="T3" fmla="*/ 620828 h 2544763"/>
              <a:gd name="T4" fmla="*/ 5652 w 2482850"/>
              <a:gd name="T5" fmla="*/ 612296 h 2544763"/>
              <a:gd name="T6" fmla="*/ 8337 w 2482850"/>
              <a:gd name="T7" fmla="*/ 575562 h 2544763"/>
              <a:gd name="T8" fmla="*/ 766694 w 2482850"/>
              <a:gd name="T9" fmla="*/ 554746 h 2544763"/>
              <a:gd name="T10" fmla="*/ 765001 w 2482850"/>
              <a:gd name="T11" fmla="*/ 667206 h 2544763"/>
              <a:gd name="T12" fmla="*/ 478502 w 2482850"/>
              <a:gd name="T13" fmla="*/ 450193 h 2544763"/>
              <a:gd name="T14" fmla="*/ 552131 w 2482850"/>
              <a:gd name="T15" fmla="*/ 536109 h 2544763"/>
              <a:gd name="T16" fmla="*/ 239285 w 2482850"/>
              <a:gd name="T17" fmla="*/ 487185 h 2544763"/>
              <a:gd name="T18" fmla="*/ 755690 w 2482850"/>
              <a:gd name="T19" fmla="*/ 403054 h 2544763"/>
              <a:gd name="T20" fmla="*/ 771561 w 2482850"/>
              <a:gd name="T21" fmla="*/ 513286 h 2544763"/>
              <a:gd name="T22" fmla="*/ 121097 w 2482850"/>
              <a:gd name="T23" fmla="*/ 368724 h 2544763"/>
              <a:gd name="T24" fmla="*/ 143776 w 2482850"/>
              <a:gd name="T25" fmla="*/ 397703 h 2544763"/>
              <a:gd name="T26" fmla="*/ 118271 w 2482850"/>
              <a:gd name="T27" fmla="*/ 424355 h 2544763"/>
              <a:gd name="T28" fmla="*/ 1272 w 2482850"/>
              <a:gd name="T29" fmla="*/ 404683 h 2544763"/>
              <a:gd name="T30" fmla="*/ 16179 w 2482850"/>
              <a:gd name="T31" fmla="*/ 370980 h 2544763"/>
              <a:gd name="T32" fmla="*/ 454542 w 2482850"/>
              <a:gd name="T33" fmla="*/ 276949 h 2544763"/>
              <a:gd name="T34" fmla="*/ 475461 w 2482850"/>
              <a:gd name="T35" fmla="*/ 339639 h 2544763"/>
              <a:gd name="T36" fmla="*/ 422245 w 2482850"/>
              <a:gd name="T37" fmla="*/ 421601 h 2544763"/>
              <a:gd name="T38" fmla="*/ 363163 w 2482850"/>
              <a:gd name="T39" fmla="*/ 427037 h 2544763"/>
              <a:gd name="T40" fmla="*/ 305989 w 2482850"/>
              <a:gd name="T41" fmla="*/ 345640 h 2544763"/>
              <a:gd name="T42" fmla="*/ 319558 w 2482850"/>
              <a:gd name="T43" fmla="*/ 293186 h 2544763"/>
              <a:gd name="T44" fmla="*/ 390018 w 2482850"/>
              <a:gd name="T45" fmla="*/ 262760 h 2544763"/>
              <a:gd name="T46" fmla="*/ 765848 w 2482850"/>
              <a:gd name="T47" fmla="*/ 268646 h 2544763"/>
              <a:gd name="T48" fmla="*/ 765848 w 2482850"/>
              <a:gd name="T49" fmla="*/ 381281 h 2544763"/>
              <a:gd name="T50" fmla="*/ 433654 w 2482850"/>
              <a:gd name="T51" fmla="*/ 206699 h 2544763"/>
              <a:gd name="T52" fmla="*/ 467071 w 2482850"/>
              <a:gd name="T53" fmla="*/ 234779 h 2544763"/>
              <a:gd name="T54" fmla="*/ 460585 w 2482850"/>
              <a:gd name="T55" fmla="*/ 289316 h 2544763"/>
              <a:gd name="T56" fmla="*/ 419836 w 2482850"/>
              <a:gd name="T57" fmla="*/ 248114 h 2544763"/>
              <a:gd name="T58" fmla="*/ 328538 w 2482850"/>
              <a:gd name="T59" fmla="*/ 256227 h 2544763"/>
              <a:gd name="T60" fmla="*/ 303017 w 2482850"/>
              <a:gd name="T61" fmla="*/ 283601 h 2544763"/>
              <a:gd name="T62" fmla="*/ 336223 w 2482850"/>
              <a:gd name="T63" fmla="*/ 209028 h 2544763"/>
              <a:gd name="T64" fmla="*/ 131271 w 2482850"/>
              <a:gd name="T65" fmla="*/ 173372 h 2544763"/>
              <a:gd name="T66" fmla="*/ 141021 w 2482850"/>
              <a:gd name="T67" fmla="*/ 208864 h 2544763"/>
              <a:gd name="T68" fmla="*/ 21407 w 2482850"/>
              <a:gd name="T69" fmla="*/ 223934 h 2544763"/>
              <a:gd name="T70" fmla="*/ 141 w 2482850"/>
              <a:gd name="T71" fmla="*/ 193794 h 2544763"/>
              <a:gd name="T72" fmla="*/ 27060 w 2482850"/>
              <a:gd name="T73" fmla="*/ 168584 h 2544763"/>
              <a:gd name="T74" fmla="*/ 773113 w 2482850"/>
              <a:gd name="T75" fmla="*/ 216102 h 2544763"/>
              <a:gd name="T76" fmla="*/ 142913 w 2482850"/>
              <a:gd name="T77" fmla="*/ 7131 h 2544763"/>
              <a:gd name="T78" fmla="*/ 79583 w 2482850"/>
              <a:gd name="T79" fmla="*/ 61566 h 2544763"/>
              <a:gd name="T80" fmla="*/ 154491 w 2482850"/>
              <a:gd name="T81" fmla="*/ 180037 h 2544763"/>
              <a:gd name="T82" fmla="*/ 137194 w 2482850"/>
              <a:gd name="T83" fmla="*/ 232848 h 2544763"/>
              <a:gd name="T84" fmla="*/ 143830 w 2482850"/>
              <a:gd name="T85" fmla="*/ 364663 h 2544763"/>
              <a:gd name="T86" fmla="*/ 150538 w 2482850"/>
              <a:gd name="T87" fmla="*/ 419803 h 2544763"/>
              <a:gd name="T88" fmla="*/ 127734 w 2482850"/>
              <a:gd name="T89" fmla="*/ 555078 h 2544763"/>
              <a:gd name="T90" fmla="*/ 157315 w 2482850"/>
              <a:gd name="T91" fmla="*/ 602029 h 2544763"/>
              <a:gd name="T92" fmla="*/ 115096 w 2482850"/>
              <a:gd name="T93" fmla="*/ 638036 h 2544763"/>
              <a:gd name="T94" fmla="*/ 126957 w 2482850"/>
              <a:gd name="T95" fmla="*/ 783054 h 2544763"/>
              <a:gd name="T96" fmla="*/ 690000 w 2482850"/>
              <a:gd name="T97" fmla="*/ 748671 h 2544763"/>
              <a:gd name="T98" fmla="*/ 670514 w 2482850"/>
              <a:gd name="T99" fmla="*/ 19910 h 2544763"/>
              <a:gd name="T100" fmla="*/ 674750 w 2482850"/>
              <a:gd name="T101" fmla="*/ 14262 h 2544763"/>
              <a:gd name="T102" fmla="*/ 696354 w 2482850"/>
              <a:gd name="T103" fmla="*/ 751707 h 2544763"/>
              <a:gd name="T104" fmla="*/ 125192 w 2482850"/>
              <a:gd name="T105" fmla="*/ 789903 h 2544763"/>
              <a:gd name="T106" fmla="*/ 115096 w 2482850"/>
              <a:gd name="T107" fmla="*/ 630976 h 2544763"/>
              <a:gd name="T108" fmla="*/ 150255 w 2482850"/>
              <a:gd name="T109" fmla="*/ 601040 h 2544763"/>
              <a:gd name="T110" fmla="*/ 125616 w 2482850"/>
              <a:gd name="T111" fmla="*/ 561856 h 2544763"/>
              <a:gd name="T112" fmla="*/ 144607 w 2482850"/>
              <a:gd name="T113" fmla="*/ 415850 h 2544763"/>
              <a:gd name="T114" fmla="*/ 138959 w 2482850"/>
              <a:gd name="T115" fmla="*/ 369958 h 2544763"/>
              <a:gd name="T116" fmla="*/ 133452 w 2482850"/>
              <a:gd name="T117" fmla="*/ 226776 h 2544763"/>
              <a:gd name="T118" fmla="*/ 147855 w 2482850"/>
              <a:gd name="T119" fmla="*/ 182861 h 2544763"/>
              <a:gd name="T120" fmla="*/ 72453 w 2482850"/>
              <a:gd name="T121" fmla="*/ 60506 h 2544763"/>
              <a:gd name="T122" fmla="*/ 142913 w 2482850"/>
              <a:gd name="T123" fmla="*/ 0 h 254476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482850" h="2544763">
                <a:moveTo>
                  <a:pt x="86902" y="1822450"/>
                </a:moveTo>
                <a:lnTo>
                  <a:pt x="91667" y="1822450"/>
                </a:lnTo>
                <a:lnTo>
                  <a:pt x="370523" y="1822450"/>
                </a:lnTo>
                <a:lnTo>
                  <a:pt x="375061" y="1822450"/>
                </a:lnTo>
                <a:lnTo>
                  <a:pt x="379826" y="1822903"/>
                </a:lnTo>
                <a:lnTo>
                  <a:pt x="384137" y="1823583"/>
                </a:lnTo>
                <a:lnTo>
                  <a:pt x="388902" y="1824262"/>
                </a:lnTo>
                <a:lnTo>
                  <a:pt x="393213" y="1825395"/>
                </a:lnTo>
                <a:lnTo>
                  <a:pt x="397524" y="1826527"/>
                </a:lnTo>
                <a:lnTo>
                  <a:pt x="401835" y="1827886"/>
                </a:lnTo>
                <a:lnTo>
                  <a:pt x="405919" y="1829472"/>
                </a:lnTo>
                <a:lnTo>
                  <a:pt x="409777" y="1831284"/>
                </a:lnTo>
                <a:lnTo>
                  <a:pt x="414088" y="1833322"/>
                </a:lnTo>
                <a:lnTo>
                  <a:pt x="417718" y="1835587"/>
                </a:lnTo>
                <a:lnTo>
                  <a:pt x="421575" y="1838079"/>
                </a:lnTo>
                <a:lnTo>
                  <a:pt x="425206" y="1840344"/>
                </a:lnTo>
                <a:lnTo>
                  <a:pt x="428609" y="1843062"/>
                </a:lnTo>
                <a:lnTo>
                  <a:pt x="432013" y="1846006"/>
                </a:lnTo>
                <a:lnTo>
                  <a:pt x="434962" y="1848951"/>
                </a:lnTo>
                <a:lnTo>
                  <a:pt x="438139" y="1852122"/>
                </a:lnTo>
                <a:lnTo>
                  <a:pt x="441088" y="1855293"/>
                </a:lnTo>
                <a:lnTo>
                  <a:pt x="443584" y="1858691"/>
                </a:lnTo>
                <a:lnTo>
                  <a:pt x="446307" y="1862315"/>
                </a:lnTo>
                <a:lnTo>
                  <a:pt x="448803" y="1865939"/>
                </a:lnTo>
                <a:lnTo>
                  <a:pt x="450845" y="1869789"/>
                </a:lnTo>
                <a:lnTo>
                  <a:pt x="452887" y="1873640"/>
                </a:lnTo>
                <a:lnTo>
                  <a:pt x="454702" y="1877490"/>
                </a:lnTo>
                <a:lnTo>
                  <a:pt x="456291" y="1881794"/>
                </a:lnTo>
                <a:lnTo>
                  <a:pt x="457879" y="1885871"/>
                </a:lnTo>
                <a:lnTo>
                  <a:pt x="459240" y="1890401"/>
                </a:lnTo>
                <a:lnTo>
                  <a:pt x="460148" y="1894704"/>
                </a:lnTo>
                <a:lnTo>
                  <a:pt x="461055" y="1899008"/>
                </a:lnTo>
                <a:lnTo>
                  <a:pt x="461509" y="1903538"/>
                </a:lnTo>
                <a:lnTo>
                  <a:pt x="461736" y="1908068"/>
                </a:lnTo>
                <a:lnTo>
                  <a:pt x="461963" y="1912824"/>
                </a:lnTo>
                <a:lnTo>
                  <a:pt x="461736" y="1917581"/>
                </a:lnTo>
                <a:lnTo>
                  <a:pt x="461509" y="1922111"/>
                </a:lnTo>
                <a:lnTo>
                  <a:pt x="461055" y="1926641"/>
                </a:lnTo>
                <a:lnTo>
                  <a:pt x="460148" y="1930945"/>
                </a:lnTo>
                <a:lnTo>
                  <a:pt x="459240" y="1935248"/>
                </a:lnTo>
                <a:lnTo>
                  <a:pt x="457879" y="1939778"/>
                </a:lnTo>
                <a:lnTo>
                  <a:pt x="456291" y="1943855"/>
                </a:lnTo>
                <a:lnTo>
                  <a:pt x="454702" y="1947932"/>
                </a:lnTo>
                <a:lnTo>
                  <a:pt x="452887" y="1952009"/>
                </a:lnTo>
                <a:lnTo>
                  <a:pt x="450845" y="1955860"/>
                </a:lnTo>
                <a:lnTo>
                  <a:pt x="448803" y="1959710"/>
                </a:lnTo>
                <a:lnTo>
                  <a:pt x="446307" y="1963334"/>
                </a:lnTo>
                <a:lnTo>
                  <a:pt x="443584" y="1966958"/>
                </a:lnTo>
                <a:lnTo>
                  <a:pt x="441088" y="1970356"/>
                </a:lnTo>
                <a:lnTo>
                  <a:pt x="438139" y="1973753"/>
                </a:lnTo>
                <a:lnTo>
                  <a:pt x="434962" y="1976698"/>
                </a:lnTo>
                <a:lnTo>
                  <a:pt x="432013" y="1979643"/>
                </a:lnTo>
                <a:lnTo>
                  <a:pt x="428609" y="1982587"/>
                </a:lnTo>
                <a:lnTo>
                  <a:pt x="425206" y="1985305"/>
                </a:lnTo>
                <a:lnTo>
                  <a:pt x="421575" y="1988023"/>
                </a:lnTo>
                <a:lnTo>
                  <a:pt x="417718" y="1990288"/>
                </a:lnTo>
                <a:lnTo>
                  <a:pt x="414088" y="1992327"/>
                </a:lnTo>
                <a:lnTo>
                  <a:pt x="409777" y="1994365"/>
                </a:lnTo>
                <a:lnTo>
                  <a:pt x="405919" y="1996177"/>
                </a:lnTo>
                <a:lnTo>
                  <a:pt x="401835" y="1997763"/>
                </a:lnTo>
                <a:lnTo>
                  <a:pt x="397524" y="1999348"/>
                </a:lnTo>
                <a:lnTo>
                  <a:pt x="393213" y="2000254"/>
                </a:lnTo>
                <a:lnTo>
                  <a:pt x="388902" y="2001387"/>
                </a:lnTo>
                <a:lnTo>
                  <a:pt x="384137" y="2002066"/>
                </a:lnTo>
                <a:lnTo>
                  <a:pt x="379826" y="2002972"/>
                </a:lnTo>
                <a:lnTo>
                  <a:pt x="375061" y="2003199"/>
                </a:lnTo>
                <a:lnTo>
                  <a:pt x="370523" y="2003425"/>
                </a:lnTo>
                <a:lnTo>
                  <a:pt x="91667" y="2003425"/>
                </a:lnTo>
                <a:lnTo>
                  <a:pt x="86902" y="2003199"/>
                </a:lnTo>
                <a:lnTo>
                  <a:pt x="82364" y="2002972"/>
                </a:lnTo>
                <a:lnTo>
                  <a:pt x="77599" y="2002066"/>
                </a:lnTo>
                <a:lnTo>
                  <a:pt x="73288" y="2001387"/>
                </a:lnTo>
                <a:lnTo>
                  <a:pt x="68750" y="2000254"/>
                </a:lnTo>
                <a:lnTo>
                  <a:pt x="64439" y="1999348"/>
                </a:lnTo>
                <a:lnTo>
                  <a:pt x="60128" y="1997763"/>
                </a:lnTo>
                <a:lnTo>
                  <a:pt x="56044" y="1996177"/>
                </a:lnTo>
                <a:lnTo>
                  <a:pt x="51959" y="1994365"/>
                </a:lnTo>
                <a:lnTo>
                  <a:pt x="48102" y="1992327"/>
                </a:lnTo>
                <a:lnTo>
                  <a:pt x="44245" y="1990288"/>
                </a:lnTo>
                <a:lnTo>
                  <a:pt x="40615" y="1988023"/>
                </a:lnTo>
                <a:lnTo>
                  <a:pt x="36757" y="1985305"/>
                </a:lnTo>
                <a:lnTo>
                  <a:pt x="33581" y="1982587"/>
                </a:lnTo>
                <a:lnTo>
                  <a:pt x="30177" y="1979643"/>
                </a:lnTo>
                <a:lnTo>
                  <a:pt x="26774" y="1976698"/>
                </a:lnTo>
                <a:lnTo>
                  <a:pt x="23824" y="1973753"/>
                </a:lnTo>
                <a:lnTo>
                  <a:pt x="21101" y="1970356"/>
                </a:lnTo>
                <a:lnTo>
                  <a:pt x="18152" y="1966958"/>
                </a:lnTo>
                <a:lnTo>
                  <a:pt x="15656" y="1963334"/>
                </a:lnTo>
                <a:lnTo>
                  <a:pt x="13160" y="1959710"/>
                </a:lnTo>
                <a:lnTo>
                  <a:pt x="11118" y="1955860"/>
                </a:lnTo>
                <a:lnTo>
                  <a:pt x="9076" y="1952009"/>
                </a:lnTo>
                <a:lnTo>
                  <a:pt x="7261" y="1947932"/>
                </a:lnTo>
                <a:lnTo>
                  <a:pt x="5446" y="1943855"/>
                </a:lnTo>
                <a:lnTo>
                  <a:pt x="4084" y="1939778"/>
                </a:lnTo>
                <a:lnTo>
                  <a:pt x="2950" y="1935248"/>
                </a:lnTo>
                <a:lnTo>
                  <a:pt x="1815" y="1930945"/>
                </a:lnTo>
                <a:lnTo>
                  <a:pt x="1134" y="1926641"/>
                </a:lnTo>
                <a:lnTo>
                  <a:pt x="454" y="1922111"/>
                </a:lnTo>
                <a:lnTo>
                  <a:pt x="0" y="1917581"/>
                </a:lnTo>
                <a:lnTo>
                  <a:pt x="0" y="1912824"/>
                </a:lnTo>
                <a:lnTo>
                  <a:pt x="0" y="1908068"/>
                </a:lnTo>
                <a:lnTo>
                  <a:pt x="454" y="1903538"/>
                </a:lnTo>
                <a:lnTo>
                  <a:pt x="1134" y="1899008"/>
                </a:lnTo>
                <a:lnTo>
                  <a:pt x="1815" y="1894704"/>
                </a:lnTo>
                <a:lnTo>
                  <a:pt x="2950" y="1890401"/>
                </a:lnTo>
                <a:lnTo>
                  <a:pt x="4084" y="1885871"/>
                </a:lnTo>
                <a:lnTo>
                  <a:pt x="5446" y="1881794"/>
                </a:lnTo>
                <a:lnTo>
                  <a:pt x="7261" y="1877490"/>
                </a:lnTo>
                <a:lnTo>
                  <a:pt x="9076" y="1873640"/>
                </a:lnTo>
                <a:lnTo>
                  <a:pt x="11118" y="1869789"/>
                </a:lnTo>
                <a:lnTo>
                  <a:pt x="13160" y="1865939"/>
                </a:lnTo>
                <a:lnTo>
                  <a:pt x="15656" y="1862315"/>
                </a:lnTo>
                <a:lnTo>
                  <a:pt x="18152" y="1858691"/>
                </a:lnTo>
                <a:lnTo>
                  <a:pt x="21101" y="1855293"/>
                </a:lnTo>
                <a:lnTo>
                  <a:pt x="23824" y="1852122"/>
                </a:lnTo>
                <a:lnTo>
                  <a:pt x="26774" y="1848951"/>
                </a:lnTo>
                <a:lnTo>
                  <a:pt x="30177" y="1846006"/>
                </a:lnTo>
                <a:lnTo>
                  <a:pt x="33581" y="1843062"/>
                </a:lnTo>
                <a:lnTo>
                  <a:pt x="36757" y="1840344"/>
                </a:lnTo>
                <a:lnTo>
                  <a:pt x="40615" y="1838079"/>
                </a:lnTo>
                <a:lnTo>
                  <a:pt x="44245" y="1835587"/>
                </a:lnTo>
                <a:lnTo>
                  <a:pt x="48102" y="1833322"/>
                </a:lnTo>
                <a:lnTo>
                  <a:pt x="51959" y="1831284"/>
                </a:lnTo>
                <a:lnTo>
                  <a:pt x="56044" y="1829472"/>
                </a:lnTo>
                <a:lnTo>
                  <a:pt x="60128" y="1827886"/>
                </a:lnTo>
                <a:lnTo>
                  <a:pt x="64439" y="1826527"/>
                </a:lnTo>
                <a:lnTo>
                  <a:pt x="68750" y="1825395"/>
                </a:lnTo>
                <a:lnTo>
                  <a:pt x="73288" y="1824262"/>
                </a:lnTo>
                <a:lnTo>
                  <a:pt x="77599" y="1823583"/>
                </a:lnTo>
                <a:lnTo>
                  <a:pt x="82364" y="1822903"/>
                </a:lnTo>
                <a:lnTo>
                  <a:pt x="86902" y="1822450"/>
                </a:lnTo>
                <a:close/>
                <a:moveTo>
                  <a:pt x="2282825" y="1685925"/>
                </a:moveTo>
                <a:lnTo>
                  <a:pt x="2412173" y="1745797"/>
                </a:lnTo>
                <a:lnTo>
                  <a:pt x="2422140" y="1750786"/>
                </a:lnTo>
                <a:lnTo>
                  <a:pt x="2426897" y="1753281"/>
                </a:lnTo>
                <a:lnTo>
                  <a:pt x="2431201" y="1756002"/>
                </a:lnTo>
                <a:lnTo>
                  <a:pt x="2435732" y="1758724"/>
                </a:lnTo>
                <a:lnTo>
                  <a:pt x="2439583" y="1761445"/>
                </a:lnTo>
                <a:lnTo>
                  <a:pt x="2443434" y="1764166"/>
                </a:lnTo>
                <a:lnTo>
                  <a:pt x="2447058" y="1767115"/>
                </a:lnTo>
                <a:lnTo>
                  <a:pt x="2450456" y="1769836"/>
                </a:lnTo>
                <a:lnTo>
                  <a:pt x="2453628" y="1773011"/>
                </a:lnTo>
                <a:lnTo>
                  <a:pt x="2456799" y="1775959"/>
                </a:lnTo>
                <a:lnTo>
                  <a:pt x="2459518" y="1778907"/>
                </a:lnTo>
                <a:lnTo>
                  <a:pt x="2462236" y="1782082"/>
                </a:lnTo>
                <a:lnTo>
                  <a:pt x="2464501" y="1785257"/>
                </a:lnTo>
                <a:lnTo>
                  <a:pt x="2466766" y="1788432"/>
                </a:lnTo>
                <a:lnTo>
                  <a:pt x="2468805" y="1791607"/>
                </a:lnTo>
                <a:lnTo>
                  <a:pt x="2470617" y="1794782"/>
                </a:lnTo>
                <a:lnTo>
                  <a:pt x="2472430" y="1798184"/>
                </a:lnTo>
                <a:lnTo>
                  <a:pt x="2474015" y="1801813"/>
                </a:lnTo>
                <a:lnTo>
                  <a:pt x="2475601" y="1805215"/>
                </a:lnTo>
                <a:lnTo>
                  <a:pt x="2477866" y="1812245"/>
                </a:lnTo>
                <a:lnTo>
                  <a:pt x="2479905" y="1819502"/>
                </a:lnTo>
                <a:lnTo>
                  <a:pt x="2481264" y="1826986"/>
                </a:lnTo>
                <a:lnTo>
                  <a:pt x="2482397" y="1834697"/>
                </a:lnTo>
                <a:lnTo>
                  <a:pt x="2482850" y="1842861"/>
                </a:lnTo>
                <a:lnTo>
                  <a:pt x="2482850" y="1851025"/>
                </a:lnTo>
                <a:lnTo>
                  <a:pt x="2482850" y="2068286"/>
                </a:lnTo>
                <a:lnTo>
                  <a:pt x="2482850" y="2076677"/>
                </a:lnTo>
                <a:lnTo>
                  <a:pt x="2482397" y="2084388"/>
                </a:lnTo>
                <a:lnTo>
                  <a:pt x="2481264" y="2092326"/>
                </a:lnTo>
                <a:lnTo>
                  <a:pt x="2479905" y="2099810"/>
                </a:lnTo>
                <a:lnTo>
                  <a:pt x="2477866" y="2107067"/>
                </a:lnTo>
                <a:lnTo>
                  <a:pt x="2475601" y="2114324"/>
                </a:lnTo>
                <a:lnTo>
                  <a:pt x="2474015" y="2117726"/>
                </a:lnTo>
                <a:lnTo>
                  <a:pt x="2472430" y="2121127"/>
                </a:lnTo>
                <a:lnTo>
                  <a:pt x="2470617" y="2124302"/>
                </a:lnTo>
                <a:lnTo>
                  <a:pt x="2468805" y="2127704"/>
                </a:lnTo>
                <a:lnTo>
                  <a:pt x="2466766" y="2130879"/>
                </a:lnTo>
                <a:lnTo>
                  <a:pt x="2464501" y="2134281"/>
                </a:lnTo>
                <a:lnTo>
                  <a:pt x="2462236" y="2137456"/>
                </a:lnTo>
                <a:lnTo>
                  <a:pt x="2459518" y="2140404"/>
                </a:lnTo>
                <a:lnTo>
                  <a:pt x="2456799" y="2143352"/>
                </a:lnTo>
                <a:lnTo>
                  <a:pt x="2453628" y="2146527"/>
                </a:lnTo>
                <a:lnTo>
                  <a:pt x="2450456" y="2149249"/>
                </a:lnTo>
                <a:lnTo>
                  <a:pt x="2447058" y="2152197"/>
                </a:lnTo>
                <a:lnTo>
                  <a:pt x="2443434" y="2154919"/>
                </a:lnTo>
                <a:lnTo>
                  <a:pt x="2439583" y="2157867"/>
                </a:lnTo>
                <a:lnTo>
                  <a:pt x="2435732" y="2160588"/>
                </a:lnTo>
                <a:lnTo>
                  <a:pt x="2431201" y="2163310"/>
                </a:lnTo>
                <a:lnTo>
                  <a:pt x="2426897" y="2165804"/>
                </a:lnTo>
                <a:lnTo>
                  <a:pt x="2422140" y="2168526"/>
                </a:lnTo>
                <a:lnTo>
                  <a:pt x="2412173" y="2173742"/>
                </a:lnTo>
                <a:lnTo>
                  <a:pt x="2282825" y="2233613"/>
                </a:lnTo>
                <a:lnTo>
                  <a:pt x="2282825" y="1685925"/>
                </a:lnTo>
                <a:close/>
                <a:moveTo>
                  <a:pt x="1216535" y="1436687"/>
                </a:moveTo>
                <a:lnTo>
                  <a:pt x="1274253" y="1436687"/>
                </a:lnTo>
                <a:lnTo>
                  <a:pt x="1303338" y="1492629"/>
                </a:lnTo>
                <a:lnTo>
                  <a:pt x="1283046" y="1513778"/>
                </a:lnTo>
                <a:lnTo>
                  <a:pt x="1301534" y="1642262"/>
                </a:lnTo>
                <a:lnTo>
                  <a:pt x="1245394" y="1852612"/>
                </a:lnTo>
                <a:lnTo>
                  <a:pt x="1189254" y="1642262"/>
                </a:lnTo>
                <a:lnTo>
                  <a:pt x="1207516" y="1513778"/>
                </a:lnTo>
                <a:lnTo>
                  <a:pt x="1187450" y="1492629"/>
                </a:lnTo>
                <a:lnTo>
                  <a:pt x="1216535" y="1436687"/>
                </a:lnTo>
                <a:close/>
                <a:moveTo>
                  <a:pt x="1389519" y="1379537"/>
                </a:moveTo>
                <a:lnTo>
                  <a:pt x="1401785" y="1384753"/>
                </a:lnTo>
                <a:lnTo>
                  <a:pt x="1434494" y="1399267"/>
                </a:lnTo>
                <a:lnTo>
                  <a:pt x="1456754" y="1409246"/>
                </a:lnTo>
                <a:lnTo>
                  <a:pt x="1481740" y="1420358"/>
                </a:lnTo>
                <a:lnTo>
                  <a:pt x="1508543" y="1432831"/>
                </a:lnTo>
                <a:lnTo>
                  <a:pt x="1536709" y="1446212"/>
                </a:lnTo>
                <a:lnTo>
                  <a:pt x="1565557" y="1460273"/>
                </a:lnTo>
                <a:lnTo>
                  <a:pt x="1593950" y="1474560"/>
                </a:lnTo>
                <a:lnTo>
                  <a:pt x="1607578" y="1481818"/>
                </a:lnTo>
                <a:lnTo>
                  <a:pt x="1621207" y="1489075"/>
                </a:lnTo>
                <a:lnTo>
                  <a:pt x="1634154" y="1496105"/>
                </a:lnTo>
                <a:lnTo>
                  <a:pt x="1646647" y="1503362"/>
                </a:lnTo>
                <a:lnTo>
                  <a:pt x="1658232" y="1509939"/>
                </a:lnTo>
                <a:lnTo>
                  <a:pt x="1669589" y="1516743"/>
                </a:lnTo>
                <a:lnTo>
                  <a:pt x="1679584" y="1523546"/>
                </a:lnTo>
                <a:lnTo>
                  <a:pt x="1688669" y="1529669"/>
                </a:lnTo>
                <a:lnTo>
                  <a:pt x="1697074" y="1536019"/>
                </a:lnTo>
                <a:lnTo>
                  <a:pt x="1704115" y="1541689"/>
                </a:lnTo>
                <a:lnTo>
                  <a:pt x="1707068" y="1544410"/>
                </a:lnTo>
                <a:lnTo>
                  <a:pt x="1709794" y="1547132"/>
                </a:lnTo>
                <a:lnTo>
                  <a:pt x="1712292" y="1549853"/>
                </a:lnTo>
                <a:lnTo>
                  <a:pt x="1714337" y="1552348"/>
                </a:lnTo>
                <a:lnTo>
                  <a:pt x="1716154" y="1554843"/>
                </a:lnTo>
                <a:lnTo>
                  <a:pt x="1717971" y="1558018"/>
                </a:lnTo>
                <a:lnTo>
                  <a:pt x="1721833" y="1565048"/>
                </a:lnTo>
                <a:lnTo>
                  <a:pt x="1726148" y="1573666"/>
                </a:lnTo>
                <a:lnTo>
                  <a:pt x="1730237" y="1583191"/>
                </a:lnTo>
                <a:lnTo>
                  <a:pt x="1734326" y="1593850"/>
                </a:lnTo>
                <a:lnTo>
                  <a:pt x="1738869" y="1605416"/>
                </a:lnTo>
                <a:lnTo>
                  <a:pt x="1742957" y="1618116"/>
                </a:lnTo>
                <a:lnTo>
                  <a:pt x="1747500" y="1631269"/>
                </a:lnTo>
                <a:lnTo>
                  <a:pt x="1751816" y="1645330"/>
                </a:lnTo>
                <a:lnTo>
                  <a:pt x="1755904" y="1659844"/>
                </a:lnTo>
                <a:lnTo>
                  <a:pt x="1764536" y="1690460"/>
                </a:lnTo>
                <a:lnTo>
                  <a:pt x="1773168" y="1722210"/>
                </a:lnTo>
                <a:lnTo>
                  <a:pt x="1781118" y="1753960"/>
                </a:lnTo>
                <a:lnTo>
                  <a:pt x="1788613" y="1785030"/>
                </a:lnTo>
                <a:lnTo>
                  <a:pt x="1795428" y="1814966"/>
                </a:lnTo>
                <a:lnTo>
                  <a:pt x="1801561" y="1842180"/>
                </a:lnTo>
                <a:lnTo>
                  <a:pt x="1807012" y="1866446"/>
                </a:lnTo>
                <a:lnTo>
                  <a:pt x="1814962" y="1902505"/>
                </a:lnTo>
                <a:lnTo>
                  <a:pt x="1817688" y="1916112"/>
                </a:lnTo>
                <a:lnTo>
                  <a:pt x="1244600" y="1916112"/>
                </a:lnTo>
                <a:lnTo>
                  <a:pt x="1389519" y="1379537"/>
                </a:lnTo>
                <a:close/>
                <a:moveTo>
                  <a:pt x="1100083" y="1379537"/>
                </a:moveTo>
                <a:lnTo>
                  <a:pt x="1244600" y="1916112"/>
                </a:lnTo>
                <a:lnTo>
                  <a:pt x="673100" y="1916112"/>
                </a:lnTo>
                <a:lnTo>
                  <a:pt x="676045" y="1902505"/>
                </a:lnTo>
                <a:lnTo>
                  <a:pt x="683520" y="1866446"/>
                </a:lnTo>
                <a:lnTo>
                  <a:pt x="688956" y="1842180"/>
                </a:lnTo>
                <a:lnTo>
                  <a:pt x="695072" y="1814966"/>
                </a:lnTo>
                <a:lnTo>
                  <a:pt x="702094" y="1785030"/>
                </a:lnTo>
                <a:lnTo>
                  <a:pt x="709569" y="1753960"/>
                </a:lnTo>
                <a:lnTo>
                  <a:pt x="717724" y="1722210"/>
                </a:lnTo>
                <a:lnTo>
                  <a:pt x="725878" y="1690460"/>
                </a:lnTo>
                <a:lnTo>
                  <a:pt x="734486" y="1659844"/>
                </a:lnTo>
                <a:lnTo>
                  <a:pt x="739016" y="1645330"/>
                </a:lnTo>
                <a:lnTo>
                  <a:pt x="743320" y="1631269"/>
                </a:lnTo>
                <a:lnTo>
                  <a:pt x="747397" y="1618116"/>
                </a:lnTo>
                <a:lnTo>
                  <a:pt x="751928" y="1605416"/>
                </a:lnTo>
                <a:lnTo>
                  <a:pt x="756005" y="1593850"/>
                </a:lnTo>
                <a:lnTo>
                  <a:pt x="760082" y="1583191"/>
                </a:lnTo>
                <a:lnTo>
                  <a:pt x="764386" y="1573666"/>
                </a:lnTo>
                <a:lnTo>
                  <a:pt x="768463" y="1565048"/>
                </a:lnTo>
                <a:lnTo>
                  <a:pt x="772314" y="1558018"/>
                </a:lnTo>
                <a:lnTo>
                  <a:pt x="774353" y="1554843"/>
                </a:lnTo>
                <a:lnTo>
                  <a:pt x="776165" y="1552348"/>
                </a:lnTo>
                <a:lnTo>
                  <a:pt x="778203" y="1549853"/>
                </a:lnTo>
                <a:lnTo>
                  <a:pt x="780695" y="1547132"/>
                </a:lnTo>
                <a:lnTo>
                  <a:pt x="783413" y="1544410"/>
                </a:lnTo>
                <a:lnTo>
                  <a:pt x="786358" y="1541689"/>
                </a:lnTo>
                <a:lnTo>
                  <a:pt x="793607" y="1536019"/>
                </a:lnTo>
                <a:lnTo>
                  <a:pt x="801535" y="1529669"/>
                </a:lnTo>
                <a:lnTo>
                  <a:pt x="810822" y="1523546"/>
                </a:lnTo>
                <a:lnTo>
                  <a:pt x="821015" y="1516743"/>
                </a:lnTo>
                <a:lnTo>
                  <a:pt x="831888" y="1509939"/>
                </a:lnTo>
                <a:lnTo>
                  <a:pt x="843893" y="1503362"/>
                </a:lnTo>
                <a:lnTo>
                  <a:pt x="855898" y="1496105"/>
                </a:lnTo>
                <a:lnTo>
                  <a:pt x="869263" y="1489075"/>
                </a:lnTo>
                <a:lnTo>
                  <a:pt x="882401" y="1481818"/>
                </a:lnTo>
                <a:lnTo>
                  <a:pt x="896445" y="1474560"/>
                </a:lnTo>
                <a:lnTo>
                  <a:pt x="924533" y="1460273"/>
                </a:lnTo>
                <a:lnTo>
                  <a:pt x="953074" y="1446212"/>
                </a:lnTo>
                <a:lnTo>
                  <a:pt x="981388" y="1432831"/>
                </a:lnTo>
                <a:lnTo>
                  <a:pt x="1008117" y="1420358"/>
                </a:lnTo>
                <a:lnTo>
                  <a:pt x="1033034" y="1409246"/>
                </a:lnTo>
                <a:lnTo>
                  <a:pt x="1055006" y="1399267"/>
                </a:lnTo>
                <a:lnTo>
                  <a:pt x="1088077" y="1384753"/>
                </a:lnTo>
                <a:lnTo>
                  <a:pt x="1100083" y="1379537"/>
                </a:lnTo>
                <a:close/>
                <a:moveTo>
                  <a:pt x="2282825" y="1227137"/>
                </a:moveTo>
                <a:lnTo>
                  <a:pt x="2412173" y="1287064"/>
                </a:lnTo>
                <a:lnTo>
                  <a:pt x="2422140" y="1292285"/>
                </a:lnTo>
                <a:lnTo>
                  <a:pt x="2426897" y="1294782"/>
                </a:lnTo>
                <a:lnTo>
                  <a:pt x="2431201" y="1297505"/>
                </a:lnTo>
                <a:lnTo>
                  <a:pt x="2435732" y="1300002"/>
                </a:lnTo>
                <a:lnTo>
                  <a:pt x="2439583" y="1302953"/>
                </a:lnTo>
                <a:lnTo>
                  <a:pt x="2443434" y="1305677"/>
                </a:lnTo>
                <a:lnTo>
                  <a:pt x="2447058" y="1308628"/>
                </a:lnTo>
                <a:lnTo>
                  <a:pt x="2450456" y="1311352"/>
                </a:lnTo>
                <a:lnTo>
                  <a:pt x="2453628" y="1314303"/>
                </a:lnTo>
                <a:lnTo>
                  <a:pt x="2456799" y="1317481"/>
                </a:lnTo>
                <a:lnTo>
                  <a:pt x="2459518" y="1320205"/>
                </a:lnTo>
                <a:lnTo>
                  <a:pt x="2462236" y="1323383"/>
                </a:lnTo>
                <a:lnTo>
                  <a:pt x="2464501" y="1326561"/>
                </a:lnTo>
                <a:lnTo>
                  <a:pt x="2466766" y="1329966"/>
                </a:lnTo>
                <a:lnTo>
                  <a:pt x="2468805" y="1332917"/>
                </a:lnTo>
                <a:lnTo>
                  <a:pt x="2470617" y="1336322"/>
                </a:lnTo>
                <a:lnTo>
                  <a:pt x="2472430" y="1339727"/>
                </a:lnTo>
                <a:lnTo>
                  <a:pt x="2474015" y="1343132"/>
                </a:lnTo>
                <a:lnTo>
                  <a:pt x="2475601" y="1346537"/>
                </a:lnTo>
                <a:lnTo>
                  <a:pt x="2477866" y="1353800"/>
                </a:lnTo>
                <a:lnTo>
                  <a:pt x="2479905" y="1361064"/>
                </a:lnTo>
                <a:lnTo>
                  <a:pt x="2481264" y="1368555"/>
                </a:lnTo>
                <a:lnTo>
                  <a:pt x="2482397" y="1376273"/>
                </a:lnTo>
                <a:lnTo>
                  <a:pt x="2482850" y="1384445"/>
                </a:lnTo>
                <a:lnTo>
                  <a:pt x="2482850" y="1392390"/>
                </a:lnTo>
                <a:lnTo>
                  <a:pt x="2482850" y="1609852"/>
                </a:lnTo>
                <a:lnTo>
                  <a:pt x="2482850" y="1618251"/>
                </a:lnTo>
                <a:lnTo>
                  <a:pt x="2482397" y="1626196"/>
                </a:lnTo>
                <a:lnTo>
                  <a:pt x="2481264" y="1634141"/>
                </a:lnTo>
                <a:lnTo>
                  <a:pt x="2479905" y="1641632"/>
                </a:lnTo>
                <a:lnTo>
                  <a:pt x="2477866" y="1648895"/>
                </a:lnTo>
                <a:lnTo>
                  <a:pt x="2475601" y="1655932"/>
                </a:lnTo>
                <a:lnTo>
                  <a:pt x="2474015" y="1659337"/>
                </a:lnTo>
                <a:lnTo>
                  <a:pt x="2472430" y="1662969"/>
                </a:lnTo>
                <a:lnTo>
                  <a:pt x="2470617" y="1666147"/>
                </a:lnTo>
                <a:lnTo>
                  <a:pt x="2468805" y="1669325"/>
                </a:lnTo>
                <a:lnTo>
                  <a:pt x="2466766" y="1672730"/>
                </a:lnTo>
                <a:lnTo>
                  <a:pt x="2464501" y="1675908"/>
                </a:lnTo>
                <a:lnTo>
                  <a:pt x="2462236" y="1678859"/>
                </a:lnTo>
                <a:lnTo>
                  <a:pt x="2459518" y="1682037"/>
                </a:lnTo>
                <a:lnTo>
                  <a:pt x="2456799" y="1685215"/>
                </a:lnTo>
                <a:lnTo>
                  <a:pt x="2453628" y="1687939"/>
                </a:lnTo>
                <a:lnTo>
                  <a:pt x="2450456" y="1691117"/>
                </a:lnTo>
                <a:lnTo>
                  <a:pt x="2447058" y="1694068"/>
                </a:lnTo>
                <a:lnTo>
                  <a:pt x="2443434" y="1696792"/>
                </a:lnTo>
                <a:lnTo>
                  <a:pt x="2439583" y="1699743"/>
                </a:lnTo>
                <a:lnTo>
                  <a:pt x="2435732" y="1702240"/>
                </a:lnTo>
                <a:lnTo>
                  <a:pt x="2431201" y="1705190"/>
                </a:lnTo>
                <a:lnTo>
                  <a:pt x="2426897" y="1707687"/>
                </a:lnTo>
                <a:lnTo>
                  <a:pt x="2422140" y="1710411"/>
                </a:lnTo>
                <a:lnTo>
                  <a:pt x="2412173" y="1715178"/>
                </a:lnTo>
                <a:lnTo>
                  <a:pt x="2406963" y="1717675"/>
                </a:lnTo>
                <a:lnTo>
                  <a:pt x="2282825" y="1660018"/>
                </a:lnTo>
                <a:lnTo>
                  <a:pt x="2282825" y="1227137"/>
                </a:lnTo>
                <a:close/>
                <a:moveTo>
                  <a:pt x="91667" y="1182687"/>
                </a:moveTo>
                <a:lnTo>
                  <a:pt x="370523" y="1182687"/>
                </a:lnTo>
                <a:lnTo>
                  <a:pt x="375061" y="1182913"/>
                </a:lnTo>
                <a:lnTo>
                  <a:pt x="379826" y="1183140"/>
                </a:lnTo>
                <a:lnTo>
                  <a:pt x="384137" y="1183593"/>
                </a:lnTo>
                <a:lnTo>
                  <a:pt x="388902" y="1184499"/>
                </a:lnTo>
                <a:lnTo>
                  <a:pt x="393213" y="1185405"/>
                </a:lnTo>
                <a:lnTo>
                  <a:pt x="397524" y="1186764"/>
                </a:lnTo>
                <a:lnTo>
                  <a:pt x="401835" y="1188349"/>
                </a:lnTo>
                <a:lnTo>
                  <a:pt x="405919" y="1189935"/>
                </a:lnTo>
                <a:lnTo>
                  <a:pt x="409777" y="1191747"/>
                </a:lnTo>
                <a:lnTo>
                  <a:pt x="414088" y="1193785"/>
                </a:lnTo>
                <a:lnTo>
                  <a:pt x="417718" y="1195824"/>
                </a:lnTo>
                <a:lnTo>
                  <a:pt x="421575" y="1198089"/>
                </a:lnTo>
                <a:lnTo>
                  <a:pt x="425206" y="1200807"/>
                </a:lnTo>
                <a:lnTo>
                  <a:pt x="428609" y="1203298"/>
                </a:lnTo>
                <a:lnTo>
                  <a:pt x="432013" y="1206243"/>
                </a:lnTo>
                <a:lnTo>
                  <a:pt x="434962" y="1209187"/>
                </a:lnTo>
                <a:lnTo>
                  <a:pt x="438139" y="1212358"/>
                </a:lnTo>
                <a:lnTo>
                  <a:pt x="441088" y="1215756"/>
                </a:lnTo>
                <a:lnTo>
                  <a:pt x="443584" y="1219154"/>
                </a:lnTo>
                <a:lnTo>
                  <a:pt x="446307" y="1222778"/>
                </a:lnTo>
                <a:lnTo>
                  <a:pt x="448803" y="1226402"/>
                </a:lnTo>
                <a:lnTo>
                  <a:pt x="450845" y="1230026"/>
                </a:lnTo>
                <a:lnTo>
                  <a:pt x="452887" y="1233876"/>
                </a:lnTo>
                <a:lnTo>
                  <a:pt x="454702" y="1237953"/>
                </a:lnTo>
                <a:lnTo>
                  <a:pt x="456291" y="1242257"/>
                </a:lnTo>
                <a:lnTo>
                  <a:pt x="457879" y="1246334"/>
                </a:lnTo>
                <a:lnTo>
                  <a:pt x="459240" y="1250411"/>
                </a:lnTo>
                <a:lnTo>
                  <a:pt x="460148" y="1254941"/>
                </a:lnTo>
                <a:lnTo>
                  <a:pt x="461055" y="1259471"/>
                </a:lnTo>
                <a:lnTo>
                  <a:pt x="461509" y="1264001"/>
                </a:lnTo>
                <a:lnTo>
                  <a:pt x="461736" y="1268531"/>
                </a:lnTo>
                <a:lnTo>
                  <a:pt x="461963" y="1273061"/>
                </a:lnTo>
                <a:lnTo>
                  <a:pt x="461736" y="1277591"/>
                </a:lnTo>
                <a:lnTo>
                  <a:pt x="461509" y="1282348"/>
                </a:lnTo>
                <a:lnTo>
                  <a:pt x="461055" y="1286651"/>
                </a:lnTo>
                <a:lnTo>
                  <a:pt x="460148" y="1291408"/>
                </a:lnTo>
                <a:lnTo>
                  <a:pt x="459240" y="1295485"/>
                </a:lnTo>
                <a:lnTo>
                  <a:pt x="457879" y="1300015"/>
                </a:lnTo>
                <a:lnTo>
                  <a:pt x="456291" y="1304092"/>
                </a:lnTo>
                <a:lnTo>
                  <a:pt x="454702" y="1308169"/>
                </a:lnTo>
                <a:lnTo>
                  <a:pt x="452887" y="1312246"/>
                </a:lnTo>
                <a:lnTo>
                  <a:pt x="450845" y="1316323"/>
                </a:lnTo>
                <a:lnTo>
                  <a:pt x="448803" y="1319947"/>
                </a:lnTo>
                <a:lnTo>
                  <a:pt x="446307" y="1323571"/>
                </a:lnTo>
                <a:lnTo>
                  <a:pt x="443584" y="1327195"/>
                </a:lnTo>
                <a:lnTo>
                  <a:pt x="441088" y="1330366"/>
                </a:lnTo>
                <a:lnTo>
                  <a:pt x="438139" y="1333764"/>
                </a:lnTo>
                <a:lnTo>
                  <a:pt x="434962" y="1336935"/>
                </a:lnTo>
                <a:lnTo>
                  <a:pt x="432013" y="1340106"/>
                </a:lnTo>
                <a:lnTo>
                  <a:pt x="428609" y="1342824"/>
                </a:lnTo>
                <a:lnTo>
                  <a:pt x="425206" y="1345542"/>
                </a:lnTo>
                <a:lnTo>
                  <a:pt x="421575" y="1348033"/>
                </a:lnTo>
                <a:lnTo>
                  <a:pt x="417718" y="1350525"/>
                </a:lnTo>
                <a:lnTo>
                  <a:pt x="414088" y="1352563"/>
                </a:lnTo>
                <a:lnTo>
                  <a:pt x="409777" y="1354602"/>
                </a:lnTo>
                <a:lnTo>
                  <a:pt x="405919" y="1356414"/>
                </a:lnTo>
                <a:lnTo>
                  <a:pt x="401835" y="1357999"/>
                </a:lnTo>
                <a:lnTo>
                  <a:pt x="397524" y="1359585"/>
                </a:lnTo>
                <a:lnTo>
                  <a:pt x="393213" y="1360717"/>
                </a:lnTo>
                <a:lnTo>
                  <a:pt x="388902" y="1361850"/>
                </a:lnTo>
                <a:lnTo>
                  <a:pt x="384137" y="1362529"/>
                </a:lnTo>
                <a:lnTo>
                  <a:pt x="379826" y="1363209"/>
                </a:lnTo>
                <a:lnTo>
                  <a:pt x="375061" y="1363435"/>
                </a:lnTo>
                <a:lnTo>
                  <a:pt x="370523" y="1363662"/>
                </a:lnTo>
                <a:lnTo>
                  <a:pt x="91667" y="1363662"/>
                </a:lnTo>
                <a:lnTo>
                  <a:pt x="86902" y="1363435"/>
                </a:lnTo>
                <a:lnTo>
                  <a:pt x="82364" y="1363209"/>
                </a:lnTo>
                <a:lnTo>
                  <a:pt x="77599" y="1362529"/>
                </a:lnTo>
                <a:lnTo>
                  <a:pt x="73288" y="1361850"/>
                </a:lnTo>
                <a:lnTo>
                  <a:pt x="68750" y="1360717"/>
                </a:lnTo>
                <a:lnTo>
                  <a:pt x="64439" y="1359585"/>
                </a:lnTo>
                <a:lnTo>
                  <a:pt x="60128" y="1357999"/>
                </a:lnTo>
                <a:lnTo>
                  <a:pt x="56044" y="1356414"/>
                </a:lnTo>
                <a:lnTo>
                  <a:pt x="51959" y="1354602"/>
                </a:lnTo>
                <a:lnTo>
                  <a:pt x="48102" y="1352563"/>
                </a:lnTo>
                <a:lnTo>
                  <a:pt x="44245" y="1350525"/>
                </a:lnTo>
                <a:lnTo>
                  <a:pt x="40615" y="1348033"/>
                </a:lnTo>
                <a:lnTo>
                  <a:pt x="36757" y="1345542"/>
                </a:lnTo>
                <a:lnTo>
                  <a:pt x="33581" y="1342824"/>
                </a:lnTo>
                <a:lnTo>
                  <a:pt x="30177" y="1340106"/>
                </a:lnTo>
                <a:lnTo>
                  <a:pt x="26774" y="1336935"/>
                </a:lnTo>
                <a:lnTo>
                  <a:pt x="23824" y="1333764"/>
                </a:lnTo>
                <a:lnTo>
                  <a:pt x="21101" y="1330366"/>
                </a:lnTo>
                <a:lnTo>
                  <a:pt x="18152" y="1327195"/>
                </a:lnTo>
                <a:lnTo>
                  <a:pt x="15656" y="1323571"/>
                </a:lnTo>
                <a:lnTo>
                  <a:pt x="13160" y="1319947"/>
                </a:lnTo>
                <a:lnTo>
                  <a:pt x="11118" y="1316323"/>
                </a:lnTo>
                <a:lnTo>
                  <a:pt x="9076" y="1312246"/>
                </a:lnTo>
                <a:lnTo>
                  <a:pt x="7261" y="1308169"/>
                </a:lnTo>
                <a:lnTo>
                  <a:pt x="5446" y="1304092"/>
                </a:lnTo>
                <a:lnTo>
                  <a:pt x="4084" y="1300015"/>
                </a:lnTo>
                <a:lnTo>
                  <a:pt x="2950" y="1295485"/>
                </a:lnTo>
                <a:lnTo>
                  <a:pt x="1815" y="1291408"/>
                </a:lnTo>
                <a:lnTo>
                  <a:pt x="1134" y="1286651"/>
                </a:lnTo>
                <a:lnTo>
                  <a:pt x="454" y="1282348"/>
                </a:lnTo>
                <a:lnTo>
                  <a:pt x="0" y="1277591"/>
                </a:lnTo>
                <a:lnTo>
                  <a:pt x="0" y="1273061"/>
                </a:lnTo>
                <a:lnTo>
                  <a:pt x="0" y="1268531"/>
                </a:lnTo>
                <a:lnTo>
                  <a:pt x="454" y="1264001"/>
                </a:lnTo>
                <a:lnTo>
                  <a:pt x="1134" y="1259471"/>
                </a:lnTo>
                <a:lnTo>
                  <a:pt x="1815" y="1254941"/>
                </a:lnTo>
                <a:lnTo>
                  <a:pt x="2950" y="1250411"/>
                </a:lnTo>
                <a:lnTo>
                  <a:pt x="4084" y="1246334"/>
                </a:lnTo>
                <a:lnTo>
                  <a:pt x="5446" y="1242257"/>
                </a:lnTo>
                <a:lnTo>
                  <a:pt x="7261" y="1237953"/>
                </a:lnTo>
                <a:lnTo>
                  <a:pt x="9076" y="1233876"/>
                </a:lnTo>
                <a:lnTo>
                  <a:pt x="11118" y="1230026"/>
                </a:lnTo>
                <a:lnTo>
                  <a:pt x="13160" y="1226402"/>
                </a:lnTo>
                <a:lnTo>
                  <a:pt x="15656" y="1222778"/>
                </a:lnTo>
                <a:lnTo>
                  <a:pt x="18152" y="1219154"/>
                </a:lnTo>
                <a:lnTo>
                  <a:pt x="21101" y="1215756"/>
                </a:lnTo>
                <a:lnTo>
                  <a:pt x="23824" y="1212358"/>
                </a:lnTo>
                <a:lnTo>
                  <a:pt x="26774" y="1209187"/>
                </a:lnTo>
                <a:lnTo>
                  <a:pt x="30177" y="1206243"/>
                </a:lnTo>
                <a:lnTo>
                  <a:pt x="33581" y="1203298"/>
                </a:lnTo>
                <a:lnTo>
                  <a:pt x="36757" y="1200807"/>
                </a:lnTo>
                <a:lnTo>
                  <a:pt x="40615" y="1198089"/>
                </a:lnTo>
                <a:lnTo>
                  <a:pt x="44245" y="1195824"/>
                </a:lnTo>
                <a:lnTo>
                  <a:pt x="48102" y="1193785"/>
                </a:lnTo>
                <a:lnTo>
                  <a:pt x="51959" y="1191747"/>
                </a:lnTo>
                <a:lnTo>
                  <a:pt x="56044" y="1189935"/>
                </a:lnTo>
                <a:lnTo>
                  <a:pt x="60128" y="1188349"/>
                </a:lnTo>
                <a:lnTo>
                  <a:pt x="64439" y="1186764"/>
                </a:lnTo>
                <a:lnTo>
                  <a:pt x="68750" y="1185405"/>
                </a:lnTo>
                <a:lnTo>
                  <a:pt x="73288" y="1184499"/>
                </a:lnTo>
                <a:lnTo>
                  <a:pt x="77599" y="1183593"/>
                </a:lnTo>
                <a:lnTo>
                  <a:pt x="82364" y="1183140"/>
                </a:lnTo>
                <a:lnTo>
                  <a:pt x="86902" y="1182913"/>
                </a:lnTo>
                <a:lnTo>
                  <a:pt x="91667" y="1182687"/>
                </a:lnTo>
                <a:close/>
                <a:moveTo>
                  <a:pt x="1390308" y="782637"/>
                </a:moveTo>
                <a:lnTo>
                  <a:pt x="1396663" y="786039"/>
                </a:lnTo>
                <a:lnTo>
                  <a:pt x="1402564" y="789894"/>
                </a:lnTo>
                <a:lnTo>
                  <a:pt x="1408238" y="793749"/>
                </a:lnTo>
                <a:lnTo>
                  <a:pt x="1413458" y="797831"/>
                </a:lnTo>
                <a:lnTo>
                  <a:pt x="1418225" y="802140"/>
                </a:lnTo>
                <a:lnTo>
                  <a:pt x="1422764" y="806449"/>
                </a:lnTo>
                <a:lnTo>
                  <a:pt x="1426849" y="811439"/>
                </a:lnTo>
                <a:lnTo>
                  <a:pt x="1430935" y="816428"/>
                </a:lnTo>
                <a:lnTo>
                  <a:pt x="1434112" y="821417"/>
                </a:lnTo>
                <a:lnTo>
                  <a:pt x="1437516" y="826860"/>
                </a:lnTo>
                <a:lnTo>
                  <a:pt x="1440694" y="832303"/>
                </a:lnTo>
                <a:lnTo>
                  <a:pt x="1443644" y="837973"/>
                </a:lnTo>
                <a:lnTo>
                  <a:pt x="1446141" y="843869"/>
                </a:lnTo>
                <a:lnTo>
                  <a:pt x="1448411" y="849765"/>
                </a:lnTo>
                <a:lnTo>
                  <a:pt x="1450907" y="856115"/>
                </a:lnTo>
                <a:lnTo>
                  <a:pt x="1452723" y="862465"/>
                </a:lnTo>
                <a:lnTo>
                  <a:pt x="1454766" y="869042"/>
                </a:lnTo>
                <a:lnTo>
                  <a:pt x="1456581" y="875846"/>
                </a:lnTo>
                <a:lnTo>
                  <a:pt x="1459759" y="889680"/>
                </a:lnTo>
                <a:lnTo>
                  <a:pt x="1462709" y="904648"/>
                </a:lnTo>
                <a:lnTo>
                  <a:pt x="1465433" y="919842"/>
                </a:lnTo>
                <a:lnTo>
                  <a:pt x="1471107" y="952499"/>
                </a:lnTo>
                <a:lnTo>
                  <a:pt x="1474284" y="969735"/>
                </a:lnTo>
                <a:lnTo>
                  <a:pt x="1477462" y="987424"/>
                </a:lnTo>
                <a:lnTo>
                  <a:pt x="1483363" y="988785"/>
                </a:lnTo>
                <a:lnTo>
                  <a:pt x="1489037" y="990146"/>
                </a:lnTo>
                <a:lnTo>
                  <a:pt x="1494484" y="992187"/>
                </a:lnTo>
                <a:lnTo>
                  <a:pt x="1499704" y="994228"/>
                </a:lnTo>
                <a:lnTo>
                  <a:pt x="1504470" y="996949"/>
                </a:lnTo>
                <a:lnTo>
                  <a:pt x="1509237" y="999671"/>
                </a:lnTo>
                <a:lnTo>
                  <a:pt x="1513549" y="1003073"/>
                </a:lnTo>
                <a:lnTo>
                  <a:pt x="1517407" y="1006474"/>
                </a:lnTo>
                <a:lnTo>
                  <a:pt x="1521493" y="1010330"/>
                </a:lnTo>
                <a:lnTo>
                  <a:pt x="1525124" y="1014185"/>
                </a:lnTo>
                <a:lnTo>
                  <a:pt x="1528075" y="1018721"/>
                </a:lnTo>
                <a:lnTo>
                  <a:pt x="1530798" y="1023030"/>
                </a:lnTo>
                <a:lnTo>
                  <a:pt x="1533068" y="1027792"/>
                </a:lnTo>
                <a:lnTo>
                  <a:pt x="1535110" y="1032555"/>
                </a:lnTo>
                <a:lnTo>
                  <a:pt x="1536472" y="1037771"/>
                </a:lnTo>
                <a:lnTo>
                  <a:pt x="1537607" y="1043214"/>
                </a:lnTo>
                <a:lnTo>
                  <a:pt x="1538288" y="1048657"/>
                </a:lnTo>
                <a:lnTo>
                  <a:pt x="1538288" y="1054326"/>
                </a:lnTo>
                <a:lnTo>
                  <a:pt x="1537834" y="1060223"/>
                </a:lnTo>
                <a:lnTo>
                  <a:pt x="1536699" y="1066119"/>
                </a:lnTo>
                <a:lnTo>
                  <a:pt x="1535110" y="1072016"/>
                </a:lnTo>
                <a:lnTo>
                  <a:pt x="1533068" y="1078366"/>
                </a:lnTo>
                <a:lnTo>
                  <a:pt x="1530117" y="1084489"/>
                </a:lnTo>
                <a:lnTo>
                  <a:pt x="1526940" y="1091066"/>
                </a:lnTo>
                <a:lnTo>
                  <a:pt x="1522854" y="1097416"/>
                </a:lnTo>
                <a:lnTo>
                  <a:pt x="1518315" y="1103766"/>
                </a:lnTo>
                <a:lnTo>
                  <a:pt x="1512868" y="1110342"/>
                </a:lnTo>
                <a:lnTo>
                  <a:pt x="1506967" y="1116919"/>
                </a:lnTo>
                <a:lnTo>
                  <a:pt x="1500158" y="1123496"/>
                </a:lnTo>
                <a:lnTo>
                  <a:pt x="1492668" y="1129846"/>
                </a:lnTo>
                <a:lnTo>
                  <a:pt x="1484271" y="1136650"/>
                </a:lnTo>
                <a:lnTo>
                  <a:pt x="1474965" y="1143000"/>
                </a:lnTo>
                <a:lnTo>
                  <a:pt x="1472696" y="1155019"/>
                </a:lnTo>
                <a:lnTo>
                  <a:pt x="1469745" y="1167266"/>
                </a:lnTo>
                <a:lnTo>
                  <a:pt x="1466568" y="1179059"/>
                </a:lnTo>
                <a:lnTo>
                  <a:pt x="1462936" y="1190851"/>
                </a:lnTo>
                <a:lnTo>
                  <a:pt x="1459078" y="1202417"/>
                </a:lnTo>
                <a:lnTo>
                  <a:pt x="1454993" y="1213984"/>
                </a:lnTo>
                <a:lnTo>
                  <a:pt x="1450680" y="1225323"/>
                </a:lnTo>
                <a:lnTo>
                  <a:pt x="1445687" y="1236435"/>
                </a:lnTo>
                <a:lnTo>
                  <a:pt x="1440467" y="1247321"/>
                </a:lnTo>
                <a:lnTo>
                  <a:pt x="1435020" y="1257980"/>
                </a:lnTo>
                <a:lnTo>
                  <a:pt x="1429346" y="1268412"/>
                </a:lnTo>
                <a:lnTo>
                  <a:pt x="1423218" y="1278391"/>
                </a:lnTo>
                <a:lnTo>
                  <a:pt x="1416863" y="1288369"/>
                </a:lnTo>
                <a:lnTo>
                  <a:pt x="1410281" y="1297894"/>
                </a:lnTo>
                <a:lnTo>
                  <a:pt x="1403245" y="1307193"/>
                </a:lnTo>
                <a:lnTo>
                  <a:pt x="1395982" y="1316037"/>
                </a:lnTo>
                <a:lnTo>
                  <a:pt x="1388719" y="1324655"/>
                </a:lnTo>
                <a:lnTo>
                  <a:pt x="1381003" y="1332593"/>
                </a:lnTo>
                <a:lnTo>
                  <a:pt x="1373059" y="1340077"/>
                </a:lnTo>
                <a:lnTo>
                  <a:pt x="1364661" y="1347334"/>
                </a:lnTo>
                <a:lnTo>
                  <a:pt x="1356037" y="1354364"/>
                </a:lnTo>
                <a:lnTo>
                  <a:pt x="1347639" y="1360714"/>
                </a:lnTo>
                <a:lnTo>
                  <a:pt x="1338561" y="1366610"/>
                </a:lnTo>
                <a:lnTo>
                  <a:pt x="1329028" y="1371827"/>
                </a:lnTo>
                <a:lnTo>
                  <a:pt x="1319723" y="1376816"/>
                </a:lnTo>
                <a:lnTo>
                  <a:pt x="1310190" y="1380898"/>
                </a:lnTo>
                <a:lnTo>
                  <a:pt x="1300431" y="1384527"/>
                </a:lnTo>
                <a:lnTo>
                  <a:pt x="1295211" y="1386341"/>
                </a:lnTo>
                <a:lnTo>
                  <a:pt x="1290218" y="1387702"/>
                </a:lnTo>
                <a:lnTo>
                  <a:pt x="1284997" y="1389062"/>
                </a:lnTo>
                <a:lnTo>
                  <a:pt x="1279777" y="1390196"/>
                </a:lnTo>
                <a:lnTo>
                  <a:pt x="1274557" y="1391330"/>
                </a:lnTo>
                <a:lnTo>
                  <a:pt x="1269110" y="1392010"/>
                </a:lnTo>
                <a:lnTo>
                  <a:pt x="1264117" y="1392691"/>
                </a:lnTo>
                <a:lnTo>
                  <a:pt x="1258670" y="1393371"/>
                </a:lnTo>
                <a:lnTo>
                  <a:pt x="1253223" y="1393825"/>
                </a:lnTo>
                <a:lnTo>
                  <a:pt x="1247776" y="1393825"/>
                </a:lnTo>
                <a:lnTo>
                  <a:pt x="1242328" y="1393825"/>
                </a:lnTo>
                <a:lnTo>
                  <a:pt x="1236881" y="1393371"/>
                </a:lnTo>
                <a:lnTo>
                  <a:pt x="1231661" y="1392691"/>
                </a:lnTo>
                <a:lnTo>
                  <a:pt x="1226214" y="1392010"/>
                </a:lnTo>
                <a:lnTo>
                  <a:pt x="1220994" y="1391330"/>
                </a:lnTo>
                <a:lnTo>
                  <a:pt x="1215774" y="1390196"/>
                </a:lnTo>
                <a:lnTo>
                  <a:pt x="1210554" y="1389062"/>
                </a:lnTo>
                <a:lnTo>
                  <a:pt x="1205333" y="1387702"/>
                </a:lnTo>
                <a:lnTo>
                  <a:pt x="1200113" y="1386341"/>
                </a:lnTo>
                <a:lnTo>
                  <a:pt x="1195347" y="1384527"/>
                </a:lnTo>
                <a:lnTo>
                  <a:pt x="1185361" y="1380898"/>
                </a:lnTo>
                <a:lnTo>
                  <a:pt x="1175828" y="1376816"/>
                </a:lnTo>
                <a:lnTo>
                  <a:pt x="1166296" y="1371827"/>
                </a:lnTo>
                <a:lnTo>
                  <a:pt x="1157217" y="1366610"/>
                </a:lnTo>
                <a:lnTo>
                  <a:pt x="1148139" y="1360714"/>
                </a:lnTo>
                <a:lnTo>
                  <a:pt x="1139514" y="1354364"/>
                </a:lnTo>
                <a:lnTo>
                  <a:pt x="1130890" y="1347334"/>
                </a:lnTo>
                <a:lnTo>
                  <a:pt x="1122492" y="1340077"/>
                </a:lnTo>
                <a:lnTo>
                  <a:pt x="1114548" y="1332593"/>
                </a:lnTo>
                <a:lnTo>
                  <a:pt x="1106832" y="1324655"/>
                </a:lnTo>
                <a:lnTo>
                  <a:pt x="1099569" y="1316037"/>
                </a:lnTo>
                <a:lnTo>
                  <a:pt x="1092306" y="1307193"/>
                </a:lnTo>
                <a:lnTo>
                  <a:pt x="1085270" y="1297894"/>
                </a:lnTo>
                <a:lnTo>
                  <a:pt x="1078688" y="1288369"/>
                </a:lnTo>
                <a:lnTo>
                  <a:pt x="1072333" y="1278391"/>
                </a:lnTo>
                <a:lnTo>
                  <a:pt x="1066205" y="1268412"/>
                </a:lnTo>
                <a:lnTo>
                  <a:pt x="1060531" y="1257980"/>
                </a:lnTo>
                <a:lnTo>
                  <a:pt x="1055084" y="1247321"/>
                </a:lnTo>
                <a:lnTo>
                  <a:pt x="1049864" y="1236435"/>
                </a:lnTo>
                <a:lnTo>
                  <a:pt x="1045098" y="1225323"/>
                </a:lnTo>
                <a:lnTo>
                  <a:pt x="1040558" y="1213984"/>
                </a:lnTo>
                <a:lnTo>
                  <a:pt x="1036473" y="1202417"/>
                </a:lnTo>
                <a:lnTo>
                  <a:pt x="1032615" y="1190851"/>
                </a:lnTo>
                <a:lnTo>
                  <a:pt x="1028983" y="1179059"/>
                </a:lnTo>
                <a:lnTo>
                  <a:pt x="1025806" y="1167266"/>
                </a:lnTo>
                <a:lnTo>
                  <a:pt x="1022855" y="1155019"/>
                </a:lnTo>
                <a:lnTo>
                  <a:pt x="1020586" y="1143000"/>
                </a:lnTo>
                <a:lnTo>
                  <a:pt x="1011507" y="1136650"/>
                </a:lnTo>
                <a:lnTo>
                  <a:pt x="1003336" y="1129846"/>
                </a:lnTo>
                <a:lnTo>
                  <a:pt x="995620" y="1123496"/>
                </a:lnTo>
                <a:lnTo>
                  <a:pt x="988811" y="1116919"/>
                </a:lnTo>
                <a:lnTo>
                  <a:pt x="982683" y="1110342"/>
                </a:lnTo>
                <a:lnTo>
                  <a:pt x="977236" y="1103766"/>
                </a:lnTo>
                <a:lnTo>
                  <a:pt x="972696" y="1097416"/>
                </a:lnTo>
                <a:lnTo>
                  <a:pt x="968838" y="1091066"/>
                </a:lnTo>
                <a:lnTo>
                  <a:pt x="965434" y="1084489"/>
                </a:lnTo>
                <a:lnTo>
                  <a:pt x="962483" y="1078366"/>
                </a:lnTo>
                <a:lnTo>
                  <a:pt x="960440" y="1072016"/>
                </a:lnTo>
                <a:lnTo>
                  <a:pt x="958852" y="1066119"/>
                </a:lnTo>
                <a:lnTo>
                  <a:pt x="957944" y="1060223"/>
                </a:lnTo>
                <a:lnTo>
                  <a:pt x="957263" y="1054326"/>
                </a:lnTo>
                <a:lnTo>
                  <a:pt x="957263" y="1048657"/>
                </a:lnTo>
                <a:lnTo>
                  <a:pt x="958171" y="1043214"/>
                </a:lnTo>
                <a:lnTo>
                  <a:pt x="959079" y="1037771"/>
                </a:lnTo>
                <a:lnTo>
                  <a:pt x="960440" y="1032555"/>
                </a:lnTo>
                <a:lnTo>
                  <a:pt x="962483" y="1027792"/>
                </a:lnTo>
                <a:lnTo>
                  <a:pt x="964753" y="1023030"/>
                </a:lnTo>
                <a:lnTo>
                  <a:pt x="967476" y="1018721"/>
                </a:lnTo>
                <a:lnTo>
                  <a:pt x="970654" y="1014185"/>
                </a:lnTo>
                <a:lnTo>
                  <a:pt x="974285" y="1010330"/>
                </a:lnTo>
                <a:lnTo>
                  <a:pt x="978144" y="1006474"/>
                </a:lnTo>
                <a:lnTo>
                  <a:pt x="982002" y="1003073"/>
                </a:lnTo>
                <a:lnTo>
                  <a:pt x="986541" y="999671"/>
                </a:lnTo>
                <a:lnTo>
                  <a:pt x="991307" y="996949"/>
                </a:lnTo>
                <a:lnTo>
                  <a:pt x="996301" y="994228"/>
                </a:lnTo>
                <a:lnTo>
                  <a:pt x="1001521" y="992187"/>
                </a:lnTo>
                <a:lnTo>
                  <a:pt x="1006514" y="990146"/>
                </a:lnTo>
                <a:lnTo>
                  <a:pt x="1012415" y="988785"/>
                </a:lnTo>
                <a:lnTo>
                  <a:pt x="1018089" y="987424"/>
                </a:lnTo>
                <a:lnTo>
                  <a:pt x="1022401" y="964292"/>
                </a:lnTo>
                <a:lnTo>
                  <a:pt x="1026260" y="941840"/>
                </a:lnTo>
                <a:lnTo>
                  <a:pt x="1029891" y="920523"/>
                </a:lnTo>
                <a:lnTo>
                  <a:pt x="1033749" y="900339"/>
                </a:lnTo>
                <a:lnTo>
                  <a:pt x="1035792" y="890587"/>
                </a:lnTo>
                <a:lnTo>
                  <a:pt x="1037835" y="881289"/>
                </a:lnTo>
                <a:lnTo>
                  <a:pt x="1040104" y="872217"/>
                </a:lnTo>
                <a:lnTo>
                  <a:pt x="1042374" y="863373"/>
                </a:lnTo>
                <a:lnTo>
                  <a:pt x="1045325" y="854981"/>
                </a:lnTo>
                <a:lnTo>
                  <a:pt x="1048048" y="846817"/>
                </a:lnTo>
                <a:lnTo>
                  <a:pt x="1051453" y="838880"/>
                </a:lnTo>
                <a:lnTo>
                  <a:pt x="1055311" y="831396"/>
                </a:lnTo>
                <a:lnTo>
                  <a:pt x="1062574" y="834117"/>
                </a:lnTo>
                <a:lnTo>
                  <a:pt x="1072787" y="837065"/>
                </a:lnTo>
                <a:lnTo>
                  <a:pt x="1085270" y="840467"/>
                </a:lnTo>
                <a:lnTo>
                  <a:pt x="1092306" y="842281"/>
                </a:lnTo>
                <a:lnTo>
                  <a:pt x="1100023" y="843869"/>
                </a:lnTo>
                <a:lnTo>
                  <a:pt x="1108420" y="845456"/>
                </a:lnTo>
                <a:lnTo>
                  <a:pt x="1116818" y="847044"/>
                </a:lnTo>
                <a:lnTo>
                  <a:pt x="1126123" y="848178"/>
                </a:lnTo>
                <a:lnTo>
                  <a:pt x="1135883" y="849539"/>
                </a:lnTo>
                <a:lnTo>
                  <a:pt x="1145869" y="850673"/>
                </a:lnTo>
                <a:lnTo>
                  <a:pt x="1156309" y="851126"/>
                </a:lnTo>
                <a:lnTo>
                  <a:pt x="1167204" y="851580"/>
                </a:lnTo>
                <a:lnTo>
                  <a:pt x="1178552" y="851806"/>
                </a:lnTo>
                <a:lnTo>
                  <a:pt x="1190354" y="851580"/>
                </a:lnTo>
                <a:lnTo>
                  <a:pt x="1202156" y="851126"/>
                </a:lnTo>
                <a:lnTo>
                  <a:pt x="1214412" y="849992"/>
                </a:lnTo>
                <a:lnTo>
                  <a:pt x="1226895" y="848631"/>
                </a:lnTo>
                <a:lnTo>
                  <a:pt x="1239605" y="846364"/>
                </a:lnTo>
                <a:lnTo>
                  <a:pt x="1252542" y="844096"/>
                </a:lnTo>
                <a:lnTo>
                  <a:pt x="1265933" y="840921"/>
                </a:lnTo>
                <a:lnTo>
                  <a:pt x="1279323" y="837292"/>
                </a:lnTo>
                <a:lnTo>
                  <a:pt x="1292714" y="832983"/>
                </a:lnTo>
                <a:lnTo>
                  <a:pt x="1306559" y="827994"/>
                </a:lnTo>
                <a:lnTo>
                  <a:pt x="1313368" y="825499"/>
                </a:lnTo>
                <a:lnTo>
                  <a:pt x="1320404" y="822551"/>
                </a:lnTo>
                <a:lnTo>
                  <a:pt x="1327212" y="819603"/>
                </a:lnTo>
                <a:lnTo>
                  <a:pt x="1334248" y="816201"/>
                </a:lnTo>
                <a:lnTo>
                  <a:pt x="1341057" y="812799"/>
                </a:lnTo>
                <a:lnTo>
                  <a:pt x="1348093" y="809171"/>
                </a:lnTo>
                <a:lnTo>
                  <a:pt x="1355129" y="805315"/>
                </a:lnTo>
                <a:lnTo>
                  <a:pt x="1362165" y="801006"/>
                </a:lnTo>
                <a:lnTo>
                  <a:pt x="1369201" y="796924"/>
                </a:lnTo>
                <a:lnTo>
                  <a:pt x="1376463" y="792389"/>
                </a:lnTo>
                <a:lnTo>
                  <a:pt x="1383272" y="787626"/>
                </a:lnTo>
                <a:lnTo>
                  <a:pt x="1390308" y="782637"/>
                </a:lnTo>
                <a:close/>
                <a:moveTo>
                  <a:pt x="2282825" y="769937"/>
                </a:moveTo>
                <a:lnTo>
                  <a:pt x="2412173" y="829864"/>
                </a:lnTo>
                <a:lnTo>
                  <a:pt x="2422140" y="834858"/>
                </a:lnTo>
                <a:lnTo>
                  <a:pt x="2426897" y="837355"/>
                </a:lnTo>
                <a:lnTo>
                  <a:pt x="2431201" y="840078"/>
                </a:lnTo>
                <a:lnTo>
                  <a:pt x="2435732" y="842802"/>
                </a:lnTo>
                <a:lnTo>
                  <a:pt x="2439583" y="845526"/>
                </a:lnTo>
                <a:lnTo>
                  <a:pt x="2443434" y="848250"/>
                </a:lnTo>
                <a:lnTo>
                  <a:pt x="2447058" y="851201"/>
                </a:lnTo>
                <a:lnTo>
                  <a:pt x="2450456" y="853925"/>
                </a:lnTo>
                <a:lnTo>
                  <a:pt x="2453628" y="857103"/>
                </a:lnTo>
                <a:lnTo>
                  <a:pt x="2456799" y="860054"/>
                </a:lnTo>
                <a:lnTo>
                  <a:pt x="2459518" y="863005"/>
                </a:lnTo>
                <a:lnTo>
                  <a:pt x="2462236" y="866183"/>
                </a:lnTo>
                <a:lnTo>
                  <a:pt x="2464501" y="869361"/>
                </a:lnTo>
                <a:lnTo>
                  <a:pt x="2466766" y="872539"/>
                </a:lnTo>
                <a:lnTo>
                  <a:pt x="2468805" y="875717"/>
                </a:lnTo>
                <a:lnTo>
                  <a:pt x="2470617" y="878895"/>
                </a:lnTo>
                <a:lnTo>
                  <a:pt x="2472430" y="882300"/>
                </a:lnTo>
                <a:lnTo>
                  <a:pt x="2474015" y="885932"/>
                </a:lnTo>
                <a:lnTo>
                  <a:pt x="2475601" y="889337"/>
                </a:lnTo>
                <a:lnTo>
                  <a:pt x="2477866" y="896373"/>
                </a:lnTo>
                <a:lnTo>
                  <a:pt x="2479905" y="903637"/>
                </a:lnTo>
                <a:lnTo>
                  <a:pt x="2481264" y="911128"/>
                </a:lnTo>
                <a:lnTo>
                  <a:pt x="2482397" y="918846"/>
                </a:lnTo>
                <a:lnTo>
                  <a:pt x="2482850" y="927018"/>
                </a:lnTo>
                <a:lnTo>
                  <a:pt x="2482850" y="935190"/>
                </a:lnTo>
                <a:lnTo>
                  <a:pt x="2482850" y="1152652"/>
                </a:lnTo>
                <a:lnTo>
                  <a:pt x="2482850" y="1160824"/>
                </a:lnTo>
                <a:lnTo>
                  <a:pt x="2482397" y="1168768"/>
                </a:lnTo>
                <a:lnTo>
                  <a:pt x="2481264" y="1176486"/>
                </a:lnTo>
                <a:lnTo>
                  <a:pt x="2479905" y="1184204"/>
                </a:lnTo>
                <a:lnTo>
                  <a:pt x="2477866" y="1191468"/>
                </a:lnTo>
                <a:lnTo>
                  <a:pt x="2475601" y="1198732"/>
                </a:lnTo>
                <a:lnTo>
                  <a:pt x="2474015" y="1202137"/>
                </a:lnTo>
                <a:lnTo>
                  <a:pt x="2472430" y="1205315"/>
                </a:lnTo>
                <a:lnTo>
                  <a:pt x="2470617" y="1208720"/>
                </a:lnTo>
                <a:lnTo>
                  <a:pt x="2468805" y="1212125"/>
                </a:lnTo>
                <a:lnTo>
                  <a:pt x="2466766" y="1215303"/>
                </a:lnTo>
                <a:lnTo>
                  <a:pt x="2464501" y="1218708"/>
                </a:lnTo>
                <a:lnTo>
                  <a:pt x="2462236" y="1221658"/>
                </a:lnTo>
                <a:lnTo>
                  <a:pt x="2459518" y="1224836"/>
                </a:lnTo>
                <a:lnTo>
                  <a:pt x="2456799" y="1227787"/>
                </a:lnTo>
                <a:lnTo>
                  <a:pt x="2453628" y="1230738"/>
                </a:lnTo>
                <a:lnTo>
                  <a:pt x="2450456" y="1233689"/>
                </a:lnTo>
                <a:lnTo>
                  <a:pt x="2447058" y="1236640"/>
                </a:lnTo>
                <a:lnTo>
                  <a:pt x="2443434" y="1239364"/>
                </a:lnTo>
                <a:lnTo>
                  <a:pt x="2439583" y="1242315"/>
                </a:lnTo>
                <a:lnTo>
                  <a:pt x="2435732" y="1245039"/>
                </a:lnTo>
                <a:lnTo>
                  <a:pt x="2431201" y="1247763"/>
                </a:lnTo>
                <a:lnTo>
                  <a:pt x="2426897" y="1250260"/>
                </a:lnTo>
                <a:lnTo>
                  <a:pt x="2422140" y="1252984"/>
                </a:lnTo>
                <a:lnTo>
                  <a:pt x="2412173" y="1257978"/>
                </a:lnTo>
                <a:lnTo>
                  <a:pt x="2406963" y="1260475"/>
                </a:lnTo>
                <a:lnTo>
                  <a:pt x="2282825" y="1202818"/>
                </a:lnTo>
                <a:lnTo>
                  <a:pt x="2282825" y="769937"/>
                </a:lnTo>
                <a:close/>
                <a:moveTo>
                  <a:pt x="1247774" y="628650"/>
                </a:moveTo>
                <a:lnTo>
                  <a:pt x="1262265" y="628876"/>
                </a:lnTo>
                <a:lnTo>
                  <a:pt x="1276302" y="629556"/>
                </a:lnTo>
                <a:lnTo>
                  <a:pt x="1290113" y="631143"/>
                </a:lnTo>
                <a:lnTo>
                  <a:pt x="1303472" y="632956"/>
                </a:lnTo>
                <a:lnTo>
                  <a:pt x="1316830" y="635222"/>
                </a:lnTo>
                <a:lnTo>
                  <a:pt x="1329282" y="638169"/>
                </a:lnTo>
                <a:lnTo>
                  <a:pt x="1341282" y="641569"/>
                </a:lnTo>
                <a:lnTo>
                  <a:pt x="1353056" y="645195"/>
                </a:lnTo>
                <a:lnTo>
                  <a:pt x="1363923" y="649274"/>
                </a:lnTo>
                <a:lnTo>
                  <a:pt x="1374338" y="654034"/>
                </a:lnTo>
                <a:lnTo>
                  <a:pt x="1378866" y="656300"/>
                </a:lnTo>
                <a:lnTo>
                  <a:pt x="1383847" y="658794"/>
                </a:lnTo>
                <a:lnTo>
                  <a:pt x="1388149" y="661513"/>
                </a:lnTo>
                <a:lnTo>
                  <a:pt x="1392677" y="664006"/>
                </a:lnTo>
                <a:lnTo>
                  <a:pt x="1396753" y="666953"/>
                </a:lnTo>
                <a:lnTo>
                  <a:pt x="1400602" y="669672"/>
                </a:lnTo>
                <a:lnTo>
                  <a:pt x="1404451" y="672619"/>
                </a:lnTo>
                <a:lnTo>
                  <a:pt x="1407847" y="675565"/>
                </a:lnTo>
                <a:lnTo>
                  <a:pt x="1411243" y="678512"/>
                </a:lnTo>
                <a:lnTo>
                  <a:pt x="1414413" y="681685"/>
                </a:lnTo>
                <a:lnTo>
                  <a:pt x="1417130" y="685084"/>
                </a:lnTo>
                <a:lnTo>
                  <a:pt x="1419847" y="688257"/>
                </a:lnTo>
                <a:lnTo>
                  <a:pt x="1425507" y="688484"/>
                </a:lnTo>
                <a:lnTo>
                  <a:pt x="1430941" y="689164"/>
                </a:lnTo>
                <a:lnTo>
                  <a:pt x="1436148" y="690297"/>
                </a:lnTo>
                <a:lnTo>
                  <a:pt x="1441356" y="691430"/>
                </a:lnTo>
                <a:lnTo>
                  <a:pt x="1446110" y="693017"/>
                </a:lnTo>
                <a:lnTo>
                  <a:pt x="1450865" y="694830"/>
                </a:lnTo>
                <a:lnTo>
                  <a:pt x="1455167" y="697323"/>
                </a:lnTo>
                <a:lnTo>
                  <a:pt x="1459695" y="699816"/>
                </a:lnTo>
                <a:lnTo>
                  <a:pt x="1463544" y="702763"/>
                </a:lnTo>
                <a:lnTo>
                  <a:pt x="1467619" y="705709"/>
                </a:lnTo>
                <a:lnTo>
                  <a:pt x="1471242" y="708882"/>
                </a:lnTo>
                <a:lnTo>
                  <a:pt x="1474865" y="712508"/>
                </a:lnTo>
                <a:lnTo>
                  <a:pt x="1478261" y="716361"/>
                </a:lnTo>
                <a:lnTo>
                  <a:pt x="1481657" y="720668"/>
                </a:lnTo>
                <a:lnTo>
                  <a:pt x="1484827" y="724747"/>
                </a:lnTo>
                <a:lnTo>
                  <a:pt x="1487544" y="729053"/>
                </a:lnTo>
                <a:lnTo>
                  <a:pt x="1490487" y="733813"/>
                </a:lnTo>
                <a:lnTo>
                  <a:pt x="1492977" y="738799"/>
                </a:lnTo>
                <a:lnTo>
                  <a:pt x="1495468" y="743785"/>
                </a:lnTo>
                <a:lnTo>
                  <a:pt x="1497732" y="748998"/>
                </a:lnTo>
                <a:lnTo>
                  <a:pt x="1499996" y="754211"/>
                </a:lnTo>
                <a:lnTo>
                  <a:pt x="1502034" y="759877"/>
                </a:lnTo>
                <a:lnTo>
                  <a:pt x="1503845" y="765543"/>
                </a:lnTo>
                <a:lnTo>
                  <a:pt x="1505656" y="771436"/>
                </a:lnTo>
                <a:lnTo>
                  <a:pt x="1509053" y="783222"/>
                </a:lnTo>
                <a:lnTo>
                  <a:pt x="1511996" y="795460"/>
                </a:lnTo>
                <a:lnTo>
                  <a:pt x="1514260" y="808153"/>
                </a:lnTo>
                <a:lnTo>
                  <a:pt x="1516071" y="821071"/>
                </a:lnTo>
                <a:lnTo>
                  <a:pt x="1517656" y="833990"/>
                </a:lnTo>
                <a:lnTo>
                  <a:pt x="1519015" y="846909"/>
                </a:lnTo>
                <a:lnTo>
                  <a:pt x="1519694" y="860281"/>
                </a:lnTo>
                <a:lnTo>
                  <a:pt x="1520147" y="873200"/>
                </a:lnTo>
                <a:lnTo>
                  <a:pt x="1520826" y="886118"/>
                </a:lnTo>
                <a:lnTo>
                  <a:pt x="1520826" y="898584"/>
                </a:lnTo>
                <a:lnTo>
                  <a:pt x="1520373" y="910823"/>
                </a:lnTo>
                <a:lnTo>
                  <a:pt x="1520147" y="922608"/>
                </a:lnTo>
                <a:lnTo>
                  <a:pt x="1519241" y="945046"/>
                </a:lnTo>
                <a:lnTo>
                  <a:pt x="1517883" y="964311"/>
                </a:lnTo>
                <a:lnTo>
                  <a:pt x="1516524" y="981083"/>
                </a:lnTo>
                <a:lnTo>
                  <a:pt x="1514939" y="993321"/>
                </a:lnTo>
                <a:lnTo>
                  <a:pt x="1511996" y="991508"/>
                </a:lnTo>
                <a:lnTo>
                  <a:pt x="1508600" y="990148"/>
                </a:lnTo>
                <a:lnTo>
                  <a:pt x="1505204" y="988562"/>
                </a:lnTo>
                <a:lnTo>
                  <a:pt x="1501808" y="987202"/>
                </a:lnTo>
                <a:lnTo>
                  <a:pt x="1498185" y="985842"/>
                </a:lnTo>
                <a:lnTo>
                  <a:pt x="1494562" y="984936"/>
                </a:lnTo>
                <a:lnTo>
                  <a:pt x="1490713" y="983802"/>
                </a:lnTo>
                <a:lnTo>
                  <a:pt x="1487091" y="983349"/>
                </a:lnTo>
                <a:lnTo>
                  <a:pt x="1481657" y="946859"/>
                </a:lnTo>
                <a:lnTo>
                  <a:pt x="1479166" y="929408"/>
                </a:lnTo>
                <a:lnTo>
                  <a:pt x="1476223" y="912636"/>
                </a:lnTo>
                <a:lnTo>
                  <a:pt x="1473280" y="896544"/>
                </a:lnTo>
                <a:lnTo>
                  <a:pt x="1469657" y="881132"/>
                </a:lnTo>
                <a:lnTo>
                  <a:pt x="1467846" y="873653"/>
                </a:lnTo>
                <a:lnTo>
                  <a:pt x="1465808" y="866400"/>
                </a:lnTo>
                <a:lnTo>
                  <a:pt x="1463770" y="859374"/>
                </a:lnTo>
                <a:lnTo>
                  <a:pt x="1461506" y="852802"/>
                </a:lnTo>
                <a:lnTo>
                  <a:pt x="1459242" y="846002"/>
                </a:lnTo>
                <a:lnTo>
                  <a:pt x="1456299" y="839430"/>
                </a:lnTo>
                <a:lnTo>
                  <a:pt x="1453356" y="833310"/>
                </a:lnTo>
                <a:lnTo>
                  <a:pt x="1450412" y="826964"/>
                </a:lnTo>
                <a:lnTo>
                  <a:pt x="1447242" y="821071"/>
                </a:lnTo>
                <a:lnTo>
                  <a:pt x="1443620" y="815405"/>
                </a:lnTo>
                <a:lnTo>
                  <a:pt x="1439771" y="809966"/>
                </a:lnTo>
                <a:lnTo>
                  <a:pt x="1435922" y="804526"/>
                </a:lnTo>
                <a:lnTo>
                  <a:pt x="1431394" y="799313"/>
                </a:lnTo>
                <a:lnTo>
                  <a:pt x="1426865" y="794780"/>
                </a:lnTo>
                <a:lnTo>
                  <a:pt x="1421884" y="789794"/>
                </a:lnTo>
                <a:lnTo>
                  <a:pt x="1416677" y="785261"/>
                </a:lnTo>
                <a:lnTo>
                  <a:pt x="1411017" y="781182"/>
                </a:lnTo>
                <a:lnTo>
                  <a:pt x="1405130" y="777102"/>
                </a:lnTo>
                <a:lnTo>
                  <a:pt x="1398791" y="773249"/>
                </a:lnTo>
                <a:lnTo>
                  <a:pt x="1391998" y="769623"/>
                </a:lnTo>
                <a:lnTo>
                  <a:pt x="1384753" y="774609"/>
                </a:lnTo>
                <a:lnTo>
                  <a:pt x="1377508" y="779595"/>
                </a:lnTo>
                <a:lnTo>
                  <a:pt x="1370263" y="784355"/>
                </a:lnTo>
                <a:lnTo>
                  <a:pt x="1363018" y="788661"/>
                </a:lnTo>
                <a:lnTo>
                  <a:pt x="1355772" y="793194"/>
                </a:lnTo>
                <a:lnTo>
                  <a:pt x="1348301" y="797047"/>
                </a:lnTo>
                <a:lnTo>
                  <a:pt x="1341056" y="800900"/>
                </a:lnTo>
                <a:lnTo>
                  <a:pt x="1334037" y="804526"/>
                </a:lnTo>
                <a:lnTo>
                  <a:pt x="1326792" y="807926"/>
                </a:lnTo>
                <a:lnTo>
                  <a:pt x="1319547" y="811326"/>
                </a:lnTo>
                <a:lnTo>
                  <a:pt x="1312302" y="814045"/>
                </a:lnTo>
                <a:lnTo>
                  <a:pt x="1305283" y="816992"/>
                </a:lnTo>
                <a:lnTo>
                  <a:pt x="1298038" y="819711"/>
                </a:lnTo>
                <a:lnTo>
                  <a:pt x="1291245" y="822205"/>
                </a:lnTo>
                <a:lnTo>
                  <a:pt x="1277208" y="826511"/>
                </a:lnTo>
                <a:lnTo>
                  <a:pt x="1263397" y="830364"/>
                </a:lnTo>
                <a:lnTo>
                  <a:pt x="1249812" y="833537"/>
                </a:lnTo>
                <a:lnTo>
                  <a:pt x="1236454" y="836030"/>
                </a:lnTo>
                <a:lnTo>
                  <a:pt x="1223322" y="838296"/>
                </a:lnTo>
                <a:lnTo>
                  <a:pt x="1210417" y="839656"/>
                </a:lnTo>
                <a:lnTo>
                  <a:pt x="1197964" y="840789"/>
                </a:lnTo>
                <a:lnTo>
                  <a:pt x="1185511" y="841469"/>
                </a:lnTo>
                <a:lnTo>
                  <a:pt x="1173738" y="841469"/>
                </a:lnTo>
                <a:lnTo>
                  <a:pt x="1162191" y="841469"/>
                </a:lnTo>
                <a:lnTo>
                  <a:pt x="1151097" y="841016"/>
                </a:lnTo>
                <a:lnTo>
                  <a:pt x="1140229" y="840336"/>
                </a:lnTo>
                <a:lnTo>
                  <a:pt x="1129814" y="839203"/>
                </a:lnTo>
                <a:lnTo>
                  <a:pt x="1120079" y="837843"/>
                </a:lnTo>
                <a:lnTo>
                  <a:pt x="1110796" y="836710"/>
                </a:lnTo>
                <a:lnTo>
                  <a:pt x="1101739" y="835123"/>
                </a:lnTo>
                <a:lnTo>
                  <a:pt x="1093362" y="833310"/>
                </a:lnTo>
                <a:lnTo>
                  <a:pt x="1085438" y="831724"/>
                </a:lnTo>
                <a:lnTo>
                  <a:pt x="1078193" y="829910"/>
                </a:lnTo>
                <a:lnTo>
                  <a:pt x="1065514" y="826284"/>
                </a:lnTo>
                <a:lnTo>
                  <a:pt x="1055099" y="823111"/>
                </a:lnTo>
                <a:lnTo>
                  <a:pt x="1047401" y="820391"/>
                </a:lnTo>
                <a:lnTo>
                  <a:pt x="1043552" y="828097"/>
                </a:lnTo>
                <a:lnTo>
                  <a:pt x="1040156" y="836483"/>
                </a:lnTo>
                <a:lnTo>
                  <a:pt x="1036986" y="844869"/>
                </a:lnTo>
                <a:lnTo>
                  <a:pt x="1034043" y="853708"/>
                </a:lnTo>
                <a:lnTo>
                  <a:pt x="1031552" y="862774"/>
                </a:lnTo>
                <a:lnTo>
                  <a:pt x="1029288" y="872520"/>
                </a:lnTo>
                <a:lnTo>
                  <a:pt x="1027024" y="882265"/>
                </a:lnTo>
                <a:lnTo>
                  <a:pt x="1024986" y="892464"/>
                </a:lnTo>
                <a:lnTo>
                  <a:pt x="1021137" y="913316"/>
                </a:lnTo>
                <a:lnTo>
                  <a:pt x="1017288" y="935527"/>
                </a:lnTo>
                <a:lnTo>
                  <a:pt x="1013213" y="958871"/>
                </a:lnTo>
                <a:lnTo>
                  <a:pt x="1011175" y="970884"/>
                </a:lnTo>
                <a:lnTo>
                  <a:pt x="1008458" y="983349"/>
                </a:lnTo>
                <a:lnTo>
                  <a:pt x="1004609" y="984029"/>
                </a:lnTo>
                <a:lnTo>
                  <a:pt x="1000760" y="984936"/>
                </a:lnTo>
                <a:lnTo>
                  <a:pt x="997138" y="985842"/>
                </a:lnTo>
                <a:lnTo>
                  <a:pt x="993515" y="987202"/>
                </a:lnTo>
                <a:lnTo>
                  <a:pt x="989892" y="988789"/>
                </a:lnTo>
                <a:lnTo>
                  <a:pt x="986496" y="990375"/>
                </a:lnTo>
                <a:lnTo>
                  <a:pt x="983100" y="991962"/>
                </a:lnTo>
                <a:lnTo>
                  <a:pt x="979704" y="993775"/>
                </a:lnTo>
                <a:lnTo>
                  <a:pt x="977666" y="979723"/>
                </a:lnTo>
                <a:lnTo>
                  <a:pt x="976761" y="970657"/>
                </a:lnTo>
                <a:lnTo>
                  <a:pt x="975402" y="960458"/>
                </a:lnTo>
                <a:lnTo>
                  <a:pt x="974496" y="949352"/>
                </a:lnTo>
                <a:lnTo>
                  <a:pt x="973817" y="937340"/>
                </a:lnTo>
                <a:lnTo>
                  <a:pt x="973364" y="924421"/>
                </a:lnTo>
                <a:lnTo>
                  <a:pt x="973138" y="911049"/>
                </a:lnTo>
                <a:lnTo>
                  <a:pt x="973364" y="896771"/>
                </a:lnTo>
                <a:lnTo>
                  <a:pt x="974044" y="882039"/>
                </a:lnTo>
                <a:lnTo>
                  <a:pt x="975402" y="866854"/>
                </a:lnTo>
                <a:lnTo>
                  <a:pt x="977213" y="851442"/>
                </a:lnTo>
                <a:lnTo>
                  <a:pt x="978119" y="843736"/>
                </a:lnTo>
                <a:lnTo>
                  <a:pt x="979704" y="835577"/>
                </a:lnTo>
                <a:lnTo>
                  <a:pt x="981062" y="827871"/>
                </a:lnTo>
                <a:lnTo>
                  <a:pt x="982874" y="819711"/>
                </a:lnTo>
                <a:lnTo>
                  <a:pt x="984911" y="812006"/>
                </a:lnTo>
                <a:lnTo>
                  <a:pt x="986949" y="804073"/>
                </a:lnTo>
                <a:lnTo>
                  <a:pt x="989440" y="796140"/>
                </a:lnTo>
                <a:lnTo>
                  <a:pt x="991930" y="788208"/>
                </a:lnTo>
                <a:lnTo>
                  <a:pt x="994873" y="780502"/>
                </a:lnTo>
                <a:lnTo>
                  <a:pt x="997817" y="772569"/>
                </a:lnTo>
                <a:lnTo>
                  <a:pt x="1001213" y="765090"/>
                </a:lnTo>
                <a:lnTo>
                  <a:pt x="1004836" y="757384"/>
                </a:lnTo>
                <a:lnTo>
                  <a:pt x="1008685" y="749905"/>
                </a:lnTo>
                <a:lnTo>
                  <a:pt x="1012986" y="742652"/>
                </a:lnTo>
                <a:lnTo>
                  <a:pt x="1017288" y="735400"/>
                </a:lnTo>
                <a:lnTo>
                  <a:pt x="1022043" y="728147"/>
                </a:lnTo>
                <a:lnTo>
                  <a:pt x="1027024" y="721121"/>
                </a:lnTo>
                <a:lnTo>
                  <a:pt x="1032458" y="714095"/>
                </a:lnTo>
                <a:lnTo>
                  <a:pt x="1038118" y="707522"/>
                </a:lnTo>
                <a:lnTo>
                  <a:pt x="1044231" y="701176"/>
                </a:lnTo>
                <a:lnTo>
                  <a:pt x="1050344" y="694603"/>
                </a:lnTo>
                <a:lnTo>
                  <a:pt x="1057136" y="688711"/>
                </a:lnTo>
                <a:lnTo>
                  <a:pt x="1064382" y="682818"/>
                </a:lnTo>
                <a:lnTo>
                  <a:pt x="1071627" y="676925"/>
                </a:lnTo>
                <a:lnTo>
                  <a:pt x="1079778" y="671486"/>
                </a:lnTo>
                <a:lnTo>
                  <a:pt x="1087702" y="666726"/>
                </a:lnTo>
                <a:lnTo>
                  <a:pt x="1096306" y="661740"/>
                </a:lnTo>
                <a:lnTo>
                  <a:pt x="1105362" y="656980"/>
                </a:lnTo>
                <a:lnTo>
                  <a:pt x="1114645" y="652674"/>
                </a:lnTo>
                <a:lnTo>
                  <a:pt x="1124380" y="648821"/>
                </a:lnTo>
                <a:lnTo>
                  <a:pt x="1134795" y="645195"/>
                </a:lnTo>
                <a:lnTo>
                  <a:pt x="1145437" y="641795"/>
                </a:lnTo>
                <a:lnTo>
                  <a:pt x="1156531" y="638622"/>
                </a:lnTo>
                <a:lnTo>
                  <a:pt x="1168304" y="636129"/>
                </a:lnTo>
                <a:lnTo>
                  <a:pt x="1180304" y="634089"/>
                </a:lnTo>
                <a:lnTo>
                  <a:pt x="1192757" y="631823"/>
                </a:lnTo>
                <a:lnTo>
                  <a:pt x="1205662" y="630690"/>
                </a:lnTo>
                <a:lnTo>
                  <a:pt x="1219247" y="629330"/>
                </a:lnTo>
                <a:lnTo>
                  <a:pt x="1233058" y="628876"/>
                </a:lnTo>
                <a:lnTo>
                  <a:pt x="1247774" y="628650"/>
                </a:lnTo>
                <a:close/>
                <a:moveTo>
                  <a:pt x="91667" y="541337"/>
                </a:moveTo>
                <a:lnTo>
                  <a:pt x="370523" y="541337"/>
                </a:lnTo>
                <a:lnTo>
                  <a:pt x="375061" y="541563"/>
                </a:lnTo>
                <a:lnTo>
                  <a:pt x="379826" y="542015"/>
                </a:lnTo>
                <a:lnTo>
                  <a:pt x="384137" y="542468"/>
                </a:lnTo>
                <a:lnTo>
                  <a:pt x="388902" y="543373"/>
                </a:lnTo>
                <a:lnTo>
                  <a:pt x="393213" y="544278"/>
                </a:lnTo>
                <a:lnTo>
                  <a:pt x="397524" y="545635"/>
                </a:lnTo>
                <a:lnTo>
                  <a:pt x="401835" y="546992"/>
                </a:lnTo>
                <a:lnTo>
                  <a:pt x="405919" y="548576"/>
                </a:lnTo>
                <a:lnTo>
                  <a:pt x="409777" y="550386"/>
                </a:lnTo>
                <a:lnTo>
                  <a:pt x="414088" y="552421"/>
                </a:lnTo>
                <a:lnTo>
                  <a:pt x="417718" y="554684"/>
                </a:lnTo>
                <a:lnTo>
                  <a:pt x="421575" y="556946"/>
                </a:lnTo>
                <a:lnTo>
                  <a:pt x="425206" y="559434"/>
                </a:lnTo>
                <a:lnTo>
                  <a:pt x="428609" y="562149"/>
                </a:lnTo>
                <a:lnTo>
                  <a:pt x="432013" y="564864"/>
                </a:lnTo>
                <a:lnTo>
                  <a:pt x="434962" y="568031"/>
                </a:lnTo>
                <a:lnTo>
                  <a:pt x="438139" y="571198"/>
                </a:lnTo>
                <a:lnTo>
                  <a:pt x="441088" y="574591"/>
                </a:lnTo>
                <a:lnTo>
                  <a:pt x="443584" y="577984"/>
                </a:lnTo>
                <a:lnTo>
                  <a:pt x="446307" y="581604"/>
                </a:lnTo>
                <a:lnTo>
                  <a:pt x="448803" y="585223"/>
                </a:lnTo>
                <a:lnTo>
                  <a:pt x="450845" y="589069"/>
                </a:lnTo>
                <a:lnTo>
                  <a:pt x="452887" y="592915"/>
                </a:lnTo>
                <a:lnTo>
                  <a:pt x="454702" y="596760"/>
                </a:lnTo>
                <a:lnTo>
                  <a:pt x="456291" y="600832"/>
                </a:lnTo>
                <a:lnTo>
                  <a:pt x="457879" y="605130"/>
                </a:lnTo>
                <a:lnTo>
                  <a:pt x="459240" y="609429"/>
                </a:lnTo>
                <a:lnTo>
                  <a:pt x="460148" y="613727"/>
                </a:lnTo>
                <a:lnTo>
                  <a:pt x="461055" y="618251"/>
                </a:lnTo>
                <a:lnTo>
                  <a:pt x="461509" y="622549"/>
                </a:lnTo>
                <a:lnTo>
                  <a:pt x="461736" y="627300"/>
                </a:lnTo>
                <a:lnTo>
                  <a:pt x="461963" y="631824"/>
                </a:lnTo>
                <a:lnTo>
                  <a:pt x="461736" y="636575"/>
                </a:lnTo>
                <a:lnTo>
                  <a:pt x="461509" y="641099"/>
                </a:lnTo>
                <a:lnTo>
                  <a:pt x="461055" y="645624"/>
                </a:lnTo>
                <a:lnTo>
                  <a:pt x="460148" y="650148"/>
                </a:lnTo>
                <a:lnTo>
                  <a:pt x="459240" y="654446"/>
                </a:lnTo>
                <a:lnTo>
                  <a:pt x="457879" y="658518"/>
                </a:lnTo>
                <a:lnTo>
                  <a:pt x="456291" y="662816"/>
                </a:lnTo>
                <a:lnTo>
                  <a:pt x="454702" y="666888"/>
                </a:lnTo>
                <a:lnTo>
                  <a:pt x="452887" y="670960"/>
                </a:lnTo>
                <a:lnTo>
                  <a:pt x="450845" y="674806"/>
                </a:lnTo>
                <a:lnTo>
                  <a:pt x="448803" y="678652"/>
                </a:lnTo>
                <a:lnTo>
                  <a:pt x="446307" y="682271"/>
                </a:lnTo>
                <a:lnTo>
                  <a:pt x="443584" y="685664"/>
                </a:lnTo>
                <a:lnTo>
                  <a:pt x="441088" y="689284"/>
                </a:lnTo>
                <a:lnTo>
                  <a:pt x="438139" y="692451"/>
                </a:lnTo>
                <a:lnTo>
                  <a:pt x="434962" y="695618"/>
                </a:lnTo>
                <a:lnTo>
                  <a:pt x="432013" y="698559"/>
                </a:lnTo>
                <a:lnTo>
                  <a:pt x="428609" y="701500"/>
                </a:lnTo>
                <a:lnTo>
                  <a:pt x="425206" y="703988"/>
                </a:lnTo>
                <a:lnTo>
                  <a:pt x="421575" y="706703"/>
                </a:lnTo>
                <a:lnTo>
                  <a:pt x="417718" y="708965"/>
                </a:lnTo>
                <a:lnTo>
                  <a:pt x="414088" y="711227"/>
                </a:lnTo>
                <a:lnTo>
                  <a:pt x="409777" y="713489"/>
                </a:lnTo>
                <a:lnTo>
                  <a:pt x="405919" y="715299"/>
                </a:lnTo>
                <a:lnTo>
                  <a:pt x="401835" y="716883"/>
                </a:lnTo>
                <a:lnTo>
                  <a:pt x="397524" y="718014"/>
                </a:lnTo>
                <a:lnTo>
                  <a:pt x="393213" y="719371"/>
                </a:lnTo>
                <a:lnTo>
                  <a:pt x="388902" y="720502"/>
                </a:lnTo>
                <a:lnTo>
                  <a:pt x="384137" y="721181"/>
                </a:lnTo>
                <a:lnTo>
                  <a:pt x="379826" y="721633"/>
                </a:lnTo>
                <a:lnTo>
                  <a:pt x="375061" y="722312"/>
                </a:lnTo>
                <a:lnTo>
                  <a:pt x="370523" y="722312"/>
                </a:lnTo>
                <a:lnTo>
                  <a:pt x="91667" y="722312"/>
                </a:lnTo>
                <a:lnTo>
                  <a:pt x="86902" y="722312"/>
                </a:lnTo>
                <a:lnTo>
                  <a:pt x="82364" y="721633"/>
                </a:lnTo>
                <a:lnTo>
                  <a:pt x="77599" y="721181"/>
                </a:lnTo>
                <a:lnTo>
                  <a:pt x="73288" y="720502"/>
                </a:lnTo>
                <a:lnTo>
                  <a:pt x="68750" y="719371"/>
                </a:lnTo>
                <a:lnTo>
                  <a:pt x="64439" y="718014"/>
                </a:lnTo>
                <a:lnTo>
                  <a:pt x="60128" y="716883"/>
                </a:lnTo>
                <a:lnTo>
                  <a:pt x="56044" y="715299"/>
                </a:lnTo>
                <a:lnTo>
                  <a:pt x="51959" y="713489"/>
                </a:lnTo>
                <a:lnTo>
                  <a:pt x="48102" y="711227"/>
                </a:lnTo>
                <a:lnTo>
                  <a:pt x="44245" y="708965"/>
                </a:lnTo>
                <a:lnTo>
                  <a:pt x="40615" y="706703"/>
                </a:lnTo>
                <a:lnTo>
                  <a:pt x="36757" y="703988"/>
                </a:lnTo>
                <a:lnTo>
                  <a:pt x="33581" y="701500"/>
                </a:lnTo>
                <a:lnTo>
                  <a:pt x="30177" y="698559"/>
                </a:lnTo>
                <a:lnTo>
                  <a:pt x="26774" y="695618"/>
                </a:lnTo>
                <a:lnTo>
                  <a:pt x="23824" y="692451"/>
                </a:lnTo>
                <a:lnTo>
                  <a:pt x="21101" y="689284"/>
                </a:lnTo>
                <a:lnTo>
                  <a:pt x="18152" y="685664"/>
                </a:lnTo>
                <a:lnTo>
                  <a:pt x="15656" y="682271"/>
                </a:lnTo>
                <a:lnTo>
                  <a:pt x="13160" y="678652"/>
                </a:lnTo>
                <a:lnTo>
                  <a:pt x="11118" y="674806"/>
                </a:lnTo>
                <a:lnTo>
                  <a:pt x="9076" y="670960"/>
                </a:lnTo>
                <a:lnTo>
                  <a:pt x="7261" y="666888"/>
                </a:lnTo>
                <a:lnTo>
                  <a:pt x="5446" y="662816"/>
                </a:lnTo>
                <a:lnTo>
                  <a:pt x="4084" y="658518"/>
                </a:lnTo>
                <a:lnTo>
                  <a:pt x="2950" y="654446"/>
                </a:lnTo>
                <a:lnTo>
                  <a:pt x="1815" y="650148"/>
                </a:lnTo>
                <a:lnTo>
                  <a:pt x="1134" y="645624"/>
                </a:lnTo>
                <a:lnTo>
                  <a:pt x="454" y="641099"/>
                </a:lnTo>
                <a:lnTo>
                  <a:pt x="0" y="636575"/>
                </a:lnTo>
                <a:lnTo>
                  <a:pt x="0" y="631824"/>
                </a:lnTo>
                <a:lnTo>
                  <a:pt x="0" y="627300"/>
                </a:lnTo>
                <a:lnTo>
                  <a:pt x="454" y="622549"/>
                </a:lnTo>
                <a:lnTo>
                  <a:pt x="1134" y="618251"/>
                </a:lnTo>
                <a:lnTo>
                  <a:pt x="1815" y="613727"/>
                </a:lnTo>
                <a:lnTo>
                  <a:pt x="2950" y="609429"/>
                </a:lnTo>
                <a:lnTo>
                  <a:pt x="4084" y="605130"/>
                </a:lnTo>
                <a:lnTo>
                  <a:pt x="5446" y="600832"/>
                </a:lnTo>
                <a:lnTo>
                  <a:pt x="7261" y="596760"/>
                </a:lnTo>
                <a:lnTo>
                  <a:pt x="9076" y="592915"/>
                </a:lnTo>
                <a:lnTo>
                  <a:pt x="11118" y="589069"/>
                </a:lnTo>
                <a:lnTo>
                  <a:pt x="13160" y="585223"/>
                </a:lnTo>
                <a:lnTo>
                  <a:pt x="15656" y="581604"/>
                </a:lnTo>
                <a:lnTo>
                  <a:pt x="18152" y="577984"/>
                </a:lnTo>
                <a:lnTo>
                  <a:pt x="21101" y="574591"/>
                </a:lnTo>
                <a:lnTo>
                  <a:pt x="23824" y="571198"/>
                </a:lnTo>
                <a:lnTo>
                  <a:pt x="26774" y="568031"/>
                </a:lnTo>
                <a:lnTo>
                  <a:pt x="30177" y="564864"/>
                </a:lnTo>
                <a:lnTo>
                  <a:pt x="33581" y="562149"/>
                </a:lnTo>
                <a:lnTo>
                  <a:pt x="36757" y="559434"/>
                </a:lnTo>
                <a:lnTo>
                  <a:pt x="40615" y="556946"/>
                </a:lnTo>
                <a:lnTo>
                  <a:pt x="44245" y="554684"/>
                </a:lnTo>
                <a:lnTo>
                  <a:pt x="48102" y="552421"/>
                </a:lnTo>
                <a:lnTo>
                  <a:pt x="51959" y="550386"/>
                </a:lnTo>
                <a:lnTo>
                  <a:pt x="56044" y="548576"/>
                </a:lnTo>
                <a:lnTo>
                  <a:pt x="60128" y="546992"/>
                </a:lnTo>
                <a:lnTo>
                  <a:pt x="64439" y="545635"/>
                </a:lnTo>
                <a:lnTo>
                  <a:pt x="68750" y="544278"/>
                </a:lnTo>
                <a:lnTo>
                  <a:pt x="73288" y="543373"/>
                </a:lnTo>
                <a:lnTo>
                  <a:pt x="77599" y="542468"/>
                </a:lnTo>
                <a:lnTo>
                  <a:pt x="82364" y="542015"/>
                </a:lnTo>
                <a:lnTo>
                  <a:pt x="86902" y="541563"/>
                </a:lnTo>
                <a:lnTo>
                  <a:pt x="91667" y="541337"/>
                </a:lnTo>
                <a:close/>
                <a:moveTo>
                  <a:pt x="2282825" y="312737"/>
                </a:moveTo>
                <a:lnTo>
                  <a:pt x="2412173" y="372470"/>
                </a:lnTo>
                <a:lnTo>
                  <a:pt x="2422140" y="377674"/>
                </a:lnTo>
                <a:lnTo>
                  <a:pt x="2426897" y="380163"/>
                </a:lnTo>
                <a:lnTo>
                  <a:pt x="2431201" y="382878"/>
                </a:lnTo>
                <a:lnTo>
                  <a:pt x="2435732" y="385367"/>
                </a:lnTo>
                <a:lnTo>
                  <a:pt x="2439583" y="388308"/>
                </a:lnTo>
                <a:lnTo>
                  <a:pt x="2443434" y="391023"/>
                </a:lnTo>
                <a:lnTo>
                  <a:pt x="2447058" y="393964"/>
                </a:lnTo>
                <a:lnTo>
                  <a:pt x="2450456" y="396680"/>
                </a:lnTo>
                <a:lnTo>
                  <a:pt x="2453628" y="399621"/>
                </a:lnTo>
                <a:lnTo>
                  <a:pt x="2456799" y="402562"/>
                </a:lnTo>
                <a:lnTo>
                  <a:pt x="2459518" y="405504"/>
                </a:lnTo>
                <a:lnTo>
                  <a:pt x="2462236" y="408671"/>
                </a:lnTo>
                <a:lnTo>
                  <a:pt x="2464501" y="411839"/>
                </a:lnTo>
                <a:lnTo>
                  <a:pt x="2466766" y="415233"/>
                </a:lnTo>
                <a:lnTo>
                  <a:pt x="2468805" y="418174"/>
                </a:lnTo>
                <a:lnTo>
                  <a:pt x="2470617" y="421568"/>
                </a:lnTo>
                <a:lnTo>
                  <a:pt x="2472430" y="424962"/>
                </a:lnTo>
                <a:lnTo>
                  <a:pt x="2474015" y="428356"/>
                </a:lnTo>
                <a:lnTo>
                  <a:pt x="2475601" y="431750"/>
                </a:lnTo>
                <a:lnTo>
                  <a:pt x="2477866" y="438990"/>
                </a:lnTo>
                <a:lnTo>
                  <a:pt x="2479905" y="446231"/>
                </a:lnTo>
                <a:lnTo>
                  <a:pt x="2481264" y="453697"/>
                </a:lnTo>
                <a:lnTo>
                  <a:pt x="2482397" y="461390"/>
                </a:lnTo>
                <a:lnTo>
                  <a:pt x="2482850" y="469536"/>
                </a:lnTo>
                <a:lnTo>
                  <a:pt x="2482850" y="477455"/>
                </a:lnTo>
                <a:lnTo>
                  <a:pt x="2482850" y="694213"/>
                </a:lnTo>
                <a:lnTo>
                  <a:pt x="2482850" y="702584"/>
                </a:lnTo>
                <a:lnTo>
                  <a:pt x="2482397" y="710504"/>
                </a:lnTo>
                <a:lnTo>
                  <a:pt x="2481264" y="718423"/>
                </a:lnTo>
                <a:lnTo>
                  <a:pt x="2479905" y="725889"/>
                </a:lnTo>
                <a:lnTo>
                  <a:pt x="2477866" y="733130"/>
                </a:lnTo>
                <a:lnTo>
                  <a:pt x="2475601" y="740144"/>
                </a:lnTo>
                <a:lnTo>
                  <a:pt x="2474015" y="743311"/>
                </a:lnTo>
                <a:lnTo>
                  <a:pt x="2472430" y="746932"/>
                </a:lnTo>
                <a:lnTo>
                  <a:pt x="2470617" y="750326"/>
                </a:lnTo>
                <a:lnTo>
                  <a:pt x="2468805" y="753493"/>
                </a:lnTo>
                <a:lnTo>
                  <a:pt x="2466766" y="756887"/>
                </a:lnTo>
                <a:lnTo>
                  <a:pt x="2464501" y="760055"/>
                </a:lnTo>
                <a:lnTo>
                  <a:pt x="2462236" y="762996"/>
                </a:lnTo>
                <a:lnTo>
                  <a:pt x="2459518" y="766164"/>
                </a:lnTo>
                <a:lnTo>
                  <a:pt x="2456799" y="769331"/>
                </a:lnTo>
                <a:lnTo>
                  <a:pt x="2453628" y="772047"/>
                </a:lnTo>
                <a:lnTo>
                  <a:pt x="2450456" y="775214"/>
                </a:lnTo>
                <a:lnTo>
                  <a:pt x="2447058" y="778156"/>
                </a:lnTo>
                <a:lnTo>
                  <a:pt x="2443434" y="780871"/>
                </a:lnTo>
                <a:lnTo>
                  <a:pt x="2439583" y="783812"/>
                </a:lnTo>
                <a:lnTo>
                  <a:pt x="2435732" y="786301"/>
                </a:lnTo>
                <a:lnTo>
                  <a:pt x="2431201" y="789242"/>
                </a:lnTo>
                <a:lnTo>
                  <a:pt x="2426897" y="791731"/>
                </a:lnTo>
                <a:lnTo>
                  <a:pt x="2422140" y="794446"/>
                </a:lnTo>
                <a:lnTo>
                  <a:pt x="2412173" y="799198"/>
                </a:lnTo>
                <a:lnTo>
                  <a:pt x="2406963" y="801687"/>
                </a:lnTo>
                <a:lnTo>
                  <a:pt x="2282825" y="744216"/>
                </a:lnTo>
                <a:lnTo>
                  <a:pt x="2282825" y="312737"/>
                </a:lnTo>
                <a:close/>
                <a:moveTo>
                  <a:pt x="458964" y="22907"/>
                </a:moveTo>
                <a:lnTo>
                  <a:pt x="448307" y="23134"/>
                </a:lnTo>
                <a:lnTo>
                  <a:pt x="438104" y="24041"/>
                </a:lnTo>
                <a:lnTo>
                  <a:pt x="427674" y="25175"/>
                </a:lnTo>
                <a:lnTo>
                  <a:pt x="417471" y="26990"/>
                </a:lnTo>
                <a:lnTo>
                  <a:pt x="407722" y="29485"/>
                </a:lnTo>
                <a:lnTo>
                  <a:pt x="397745" y="32206"/>
                </a:lnTo>
                <a:lnTo>
                  <a:pt x="388222" y="35382"/>
                </a:lnTo>
                <a:lnTo>
                  <a:pt x="378926" y="39237"/>
                </a:lnTo>
                <a:lnTo>
                  <a:pt x="369857" y="43320"/>
                </a:lnTo>
                <a:lnTo>
                  <a:pt x="361014" y="47856"/>
                </a:lnTo>
                <a:lnTo>
                  <a:pt x="352171" y="52846"/>
                </a:lnTo>
                <a:lnTo>
                  <a:pt x="344009" y="58289"/>
                </a:lnTo>
                <a:lnTo>
                  <a:pt x="335847" y="63959"/>
                </a:lnTo>
                <a:lnTo>
                  <a:pt x="328138" y="70083"/>
                </a:lnTo>
                <a:lnTo>
                  <a:pt x="320655" y="76660"/>
                </a:lnTo>
                <a:lnTo>
                  <a:pt x="313626" y="83238"/>
                </a:lnTo>
                <a:lnTo>
                  <a:pt x="306598" y="90722"/>
                </a:lnTo>
                <a:lnTo>
                  <a:pt x="300022" y="98207"/>
                </a:lnTo>
                <a:lnTo>
                  <a:pt x="294127" y="105918"/>
                </a:lnTo>
                <a:lnTo>
                  <a:pt x="288232" y="113856"/>
                </a:lnTo>
                <a:lnTo>
                  <a:pt x="283017" y="122248"/>
                </a:lnTo>
                <a:lnTo>
                  <a:pt x="278029" y="130867"/>
                </a:lnTo>
                <a:lnTo>
                  <a:pt x="273494" y="139939"/>
                </a:lnTo>
                <a:lnTo>
                  <a:pt x="269186" y="149011"/>
                </a:lnTo>
                <a:lnTo>
                  <a:pt x="265559" y="158310"/>
                </a:lnTo>
                <a:lnTo>
                  <a:pt x="262158" y="167836"/>
                </a:lnTo>
                <a:lnTo>
                  <a:pt x="259664" y="177589"/>
                </a:lnTo>
                <a:lnTo>
                  <a:pt x="257396" y="187568"/>
                </a:lnTo>
                <a:lnTo>
                  <a:pt x="255582" y="197775"/>
                </a:lnTo>
                <a:lnTo>
                  <a:pt x="254222" y="207754"/>
                </a:lnTo>
                <a:lnTo>
                  <a:pt x="253542" y="218414"/>
                </a:lnTo>
                <a:lnTo>
                  <a:pt x="253088" y="229074"/>
                </a:lnTo>
                <a:lnTo>
                  <a:pt x="253088" y="495117"/>
                </a:lnTo>
                <a:lnTo>
                  <a:pt x="369630" y="495117"/>
                </a:lnTo>
                <a:lnTo>
                  <a:pt x="376659" y="495344"/>
                </a:lnTo>
                <a:lnTo>
                  <a:pt x="383461" y="496024"/>
                </a:lnTo>
                <a:lnTo>
                  <a:pt x="390263" y="496705"/>
                </a:lnTo>
                <a:lnTo>
                  <a:pt x="397065" y="498066"/>
                </a:lnTo>
                <a:lnTo>
                  <a:pt x="403867" y="499653"/>
                </a:lnTo>
                <a:lnTo>
                  <a:pt x="410216" y="501468"/>
                </a:lnTo>
                <a:lnTo>
                  <a:pt x="416791" y="503509"/>
                </a:lnTo>
                <a:lnTo>
                  <a:pt x="422913" y="505777"/>
                </a:lnTo>
                <a:lnTo>
                  <a:pt x="428808" y="508726"/>
                </a:lnTo>
                <a:lnTo>
                  <a:pt x="434930" y="511674"/>
                </a:lnTo>
                <a:lnTo>
                  <a:pt x="440598" y="514849"/>
                </a:lnTo>
                <a:lnTo>
                  <a:pt x="446266" y="518478"/>
                </a:lnTo>
                <a:lnTo>
                  <a:pt x="451481" y="522334"/>
                </a:lnTo>
                <a:lnTo>
                  <a:pt x="456923" y="526190"/>
                </a:lnTo>
                <a:lnTo>
                  <a:pt x="461911" y="530726"/>
                </a:lnTo>
                <a:lnTo>
                  <a:pt x="466446" y="535035"/>
                </a:lnTo>
                <a:lnTo>
                  <a:pt x="471207" y="539798"/>
                </a:lnTo>
                <a:lnTo>
                  <a:pt x="475289" y="545015"/>
                </a:lnTo>
                <a:lnTo>
                  <a:pt x="479370" y="549777"/>
                </a:lnTo>
                <a:lnTo>
                  <a:pt x="483451" y="555221"/>
                </a:lnTo>
                <a:lnTo>
                  <a:pt x="487079" y="560664"/>
                </a:lnTo>
                <a:lnTo>
                  <a:pt x="490026" y="566561"/>
                </a:lnTo>
                <a:lnTo>
                  <a:pt x="493201" y="572458"/>
                </a:lnTo>
                <a:lnTo>
                  <a:pt x="496148" y="578355"/>
                </a:lnTo>
                <a:lnTo>
                  <a:pt x="498416" y="584706"/>
                </a:lnTo>
                <a:lnTo>
                  <a:pt x="500683" y="591056"/>
                </a:lnTo>
                <a:lnTo>
                  <a:pt x="502497" y="597407"/>
                </a:lnTo>
                <a:lnTo>
                  <a:pt x="504084" y="603984"/>
                </a:lnTo>
                <a:lnTo>
                  <a:pt x="505218" y="610788"/>
                </a:lnTo>
                <a:lnTo>
                  <a:pt x="506125" y="617592"/>
                </a:lnTo>
                <a:lnTo>
                  <a:pt x="506578" y="624623"/>
                </a:lnTo>
                <a:lnTo>
                  <a:pt x="506578" y="631428"/>
                </a:lnTo>
                <a:lnTo>
                  <a:pt x="506578" y="638459"/>
                </a:lnTo>
                <a:lnTo>
                  <a:pt x="506125" y="645263"/>
                </a:lnTo>
                <a:lnTo>
                  <a:pt x="505218" y="652294"/>
                </a:lnTo>
                <a:lnTo>
                  <a:pt x="504084" y="659098"/>
                </a:lnTo>
                <a:lnTo>
                  <a:pt x="502497" y="665449"/>
                </a:lnTo>
                <a:lnTo>
                  <a:pt x="500683" y="672026"/>
                </a:lnTo>
                <a:lnTo>
                  <a:pt x="498416" y="678150"/>
                </a:lnTo>
                <a:lnTo>
                  <a:pt x="496148" y="684500"/>
                </a:lnTo>
                <a:lnTo>
                  <a:pt x="493201" y="690397"/>
                </a:lnTo>
                <a:lnTo>
                  <a:pt x="490026" y="696294"/>
                </a:lnTo>
                <a:lnTo>
                  <a:pt x="487079" y="701964"/>
                </a:lnTo>
                <a:lnTo>
                  <a:pt x="483451" y="707861"/>
                </a:lnTo>
                <a:lnTo>
                  <a:pt x="479370" y="712851"/>
                </a:lnTo>
                <a:lnTo>
                  <a:pt x="475289" y="718067"/>
                </a:lnTo>
                <a:lnTo>
                  <a:pt x="471207" y="723057"/>
                </a:lnTo>
                <a:lnTo>
                  <a:pt x="466446" y="727820"/>
                </a:lnTo>
                <a:lnTo>
                  <a:pt x="461911" y="732356"/>
                </a:lnTo>
                <a:lnTo>
                  <a:pt x="456923" y="736666"/>
                </a:lnTo>
                <a:lnTo>
                  <a:pt x="451481" y="740748"/>
                </a:lnTo>
                <a:lnTo>
                  <a:pt x="446266" y="744604"/>
                </a:lnTo>
                <a:lnTo>
                  <a:pt x="440598" y="748006"/>
                </a:lnTo>
                <a:lnTo>
                  <a:pt x="434930" y="751408"/>
                </a:lnTo>
                <a:lnTo>
                  <a:pt x="428808" y="754356"/>
                </a:lnTo>
                <a:lnTo>
                  <a:pt x="422913" y="757078"/>
                </a:lnTo>
                <a:lnTo>
                  <a:pt x="416791" y="759573"/>
                </a:lnTo>
                <a:lnTo>
                  <a:pt x="410216" y="761614"/>
                </a:lnTo>
                <a:lnTo>
                  <a:pt x="403867" y="763429"/>
                </a:lnTo>
                <a:lnTo>
                  <a:pt x="397065" y="765016"/>
                </a:lnTo>
                <a:lnTo>
                  <a:pt x="390263" y="766377"/>
                </a:lnTo>
                <a:lnTo>
                  <a:pt x="383461" y="767058"/>
                </a:lnTo>
                <a:lnTo>
                  <a:pt x="376659" y="767738"/>
                </a:lnTo>
                <a:lnTo>
                  <a:pt x="369630" y="767965"/>
                </a:lnTo>
                <a:lnTo>
                  <a:pt x="253088" y="767965"/>
                </a:lnTo>
                <a:lnTo>
                  <a:pt x="253088" y="1135844"/>
                </a:lnTo>
                <a:lnTo>
                  <a:pt x="369630" y="1135844"/>
                </a:lnTo>
                <a:lnTo>
                  <a:pt x="376659" y="1136071"/>
                </a:lnTo>
                <a:lnTo>
                  <a:pt x="383461" y="1136751"/>
                </a:lnTo>
                <a:lnTo>
                  <a:pt x="390263" y="1137659"/>
                </a:lnTo>
                <a:lnTo>
                  <a:pt x="397065" y="1138793"/>
                </a:lnTo>
                <a:lnTo>
                  <a:pt x="403867" y="1140380"/>
                </a:lnTo>
                <a:lnTo>
                  <a:pt x="410216" y="1142195"/>
                </a:lnTo>
                <a:lnTo>
                  <a:pt x="416791" y="1144236"/>
                </a:lnTo>
                <a:lnTo>
                  <a:pt x="422913" y="1146731"/>
                </a:lnTo>
                <a:lnTo>
                  <a:pt x="428808" y="1149452"/>
                </a:lnTo>
                <a:lnTo>
                  <a:pt x="434930" y="1152401"/>
                </a:lnTo>
                <a:lnTo>
                  <a:pt x="440598" y="1155803"/>
                </a:lnTo>
                <a:lnTo>
                  <a:pt x="446266" y="1159205"/>
                </a:lnTo>
                <a:lnTo>
                  <a:pt x="451481" y="1163061"/>
                </a:lnTo>
                <a:lnTo>
                  <a:pt x="456923" y="1167370"/>
                </a:lnTo>
                <a:lnTo>
                  <a:pt x="461911" y="1171453"/>
                </a:lnTo>
                <a:lnTo>
                  <a:pt x="466446" y="1175989"/>
                </a:lnTo>
                <a:lnTo>
                  <a:pt x="471207" y="1180752"/>
                </a:lnTo>
                <a:lnTo>
                  <a:pt x="475289" y="1185741"/>
                </a:lnTo>
                <a:lnTo>
                  <a:pt x="479370" y="1190958"/>
                </a:lnTo>
                <a:lnTo>
                  <a:pt x="483451" y="1196401"/>
                </a:lnTo>
                <a:lnTo>
                  <a:pt x="487079" y="1201845"/>
                </a:lnTo>
                <a:lnTo>
                  <a:pt x="490026" y="1207515"/>
                </a:lnTo>
                <a:lnTo>
                  <a:pt x="493201" y="1213412"/>
                </a:lnTo>
                <a:lnTo>
                  <a:pt x="496148" y="1219309"/>
                </a:lnTo>
                <a:lnTo>
                  <a:pt x="498416" y="1225659"/>
                </a:lnTo>
                <a:lnTo>
                  <a:pt x="500683" y="1231783"/>
                </a:lnTo>
                <a:lnTo>
                  <a:pt x="502497" y="1238360"/>
                </a:lnTo>
                <a:lnTo>
                  <a:pt x="504084" y="1245165"/>
                </a:lnTo>
                <a:lnTo>
                  <a:pt x="505218" y="1251742"/>
                </a:lnTo>
                <a:lnTo>
                  <a:pt x="506125" y="1258546"/>
                </a:lnTo>
                <a:lnTo>
                  <a:pt x="506578" y="1265350"/>
                </a:lnTo>
                <a:lnTo>
                  <a:pt x="506578" y="1272381"/>
                </a:lnTo>
                <a:lnTo>
                  <a:pt x="506578" y="1279639"/>
                </a:lnTo>
                <a:lnTo>
                  <a:pt x="506125" y="1286216"/>
                </a:lnTo>
                <a:lnTo>
                  <a:pt x="505218" y="1293021"/>
                </a:lnTo>
                <a:lnTo>
                  <a:pt x="504084" y="1299825"/>
                </a:lnTo>
                <a:lnTo>
                  <a:pt x="502497" y="1306629"/>
                </a:lnTo>
                <a:lnTo>
                  <a:pt x="500683" y="1312980"/>
                </a:lnTo>
                <a:lnTo>
                  <a:pt x="498416" y="1319330"/>
                </a:lnTo>
                <a:lnTo>
                  <a:pt x="496148" y="1325454"/>
                </a:lnTo>
                <a:lnTo>
                  <a:pt x="493201" y="1331351"/>
                </a:lnTo>
                <a:lnTo>
                  <a:pt x="490026" y="1337475"/>
                </a:lnTo>
                <a:lnTo>
                  <a:pt x="487079" y="1343145"/>
                </a:lnTo>
                <a:lnTo>
                  <a:pt x="483451" y="1348588"/>
                </a:lnTo>
                <a:lnTo>
                  <a:pt x="479370" y="1354031"/>
                </a:lnTo>
                <a:lnTo>
                  <a:pt x="475289" y="1359248"/>
                </a:lnTo>
                <a:lnTo>
                  <a:pt x="471207" y="1364011"/>
                </a:lnTo>
                <a:lnTo>
                  <a:pt x="466446" y="1368774"/>
                </a:lnTo>
                <a:lnTo>
                  <a:pt x="461911" y="1373537"/>
                </a:lnTo>
                <a:lnTo>
                  <a:pt x="456923" y="1377619"/>
                </a:lnTo>
                <a:lnTo>
                  <a:pt x="451481" y="1381702"/>
                </a:lnTo>
                <a:lnTo>
                  <a:pt x="446266" y="1385557"/>
                </a:lnTo>
                <a:lnTo>
                  <a:pt x="440598" y="1388960"/>
                </a:lnTo>
                <a:lnTo>
                  <a:pt x="434930" y="1392362"/>
                </a:lnTo>
                <a:lnTo>
                  <a:pt x="428808" y="1395537"/>
                </a:lnTo>
                <a:lnTo>
                  <a:pt x="422913" y="1398032"/>
                </a:lnTo>
                <a:lnTo>
                  <a:pt x="416791" y="1400300"/>
                </a:lnTo>
                <a:lnTo>
                  <a:pt x="410216" y="1402795"/>
                </a:lnTo>
                <a:lnTo>
                  <a:pt x="403867" y="1404609"/>
                </a:lnTo>
                <a:lnTo>
                  <a:pt x="397065" y="1406197"/>
                </a:lnTo>
                <a:lnTo>
                  <a:pt x="390263" y="1407104"/>
                </a:lnTo>
                <a:lnTo>
                  <a:pt x="383461" y="1408238"/>
                </a:lnTo>
                <a:lnTo>
                  <a:pt x="376659" y="1408692"/>
                </a:lnTo>
                <a:lnTo>
                  <a:pt x="369630" y="1408692"/>
                </a:lnTo>
                <a:lnTo>
                  <a:pt x="253088" y="1408692"/>
                </a:lnTo>
                <a:lnTo>
                  <a:pt x="253088" y="1777025"/>
                </a:lnTo>
                <a:lnTo>
                  <a:pt x="369630" y="1777025"/>
                </a:lnTo>
                <a:lnTo>
                  <a:pt x="376659" y="1777252"/>
                </a:lnTo>
                <a:lnTo>
                  <a:pt x="383461" y="1777705"/>
                </a:lnTo>
                <a:lnTo>
                  <a:pt x="390263" y="1778386"/>
                </a:lnTo>
                <a:lnTo>
                  <a:pt x="397065" y="1779747"/>
                </a:lnTo>
                <a:lnTo>
                  <a:pt x="403867" y="1781334"/>
                </a:lnTo>
                <a:lnTo>
                  <a:pt x="410216" y="1783149"/>
                </a:lnTo>
                <a:lnTo>
                  <a:pt x="416791" y="1785190"/>
                </a:lnTo>
                <a:lnTo>
                  <a:pt x="422913" y="1787912"/>
                </a:lnTo>
                <a:lnTo>
                  <a:pt x="428808" y="1790407"/>
                </a:lnTo>
                <a:lnTo>
                  <a:pt x="434930" y="1793582"/>
                </a:lnTo>
                <a:lnTo>
                  <a:pt x="440598" y="1796984"/>
                </a:lnTo>
                <a:lnTo>
                  <a:pt x="446266" y="1800159"/>
                </a:lnTo>
                <a:lnTo>
                  <a:pt x="451481" y="1804242"/>
                </a:lnTo>
                <a:lnTo>
                  <a:pt x="456923" y="1808324"/>
                </a:lnTo>
                <a:lnTo>
                  <a:pt x="461911" y="1812407"/>
                </a:lnTo>
                <a:lnTo>
                  <a:pt x="466446" y="1817170"/>
                </a:lnTo>
                <a:lnTo>
                  <a:pt x="471207" y="1821706"/>
                </a:lnTo>
                <a:lnTo>
                  <a:pt x="475289" y="1826695"/>
                </a:lnTo>
                <a:lnTo>
                  <a:pt x="479370" y="1831912"/>
                </a:lnTo>
                <a:lnTo>
                  <a:pt x="483451" y="1837129"/>
                </a:lnTo>
                <a:lnTo>
                  <a:pt x="487079" y="1842799"/>
                </a:lnTo>
                <a:lnTo>
                  <a:pt x="490026" y="1848469"/>
                </a:lnTo>
                <a:lnTo>
                  <a:pt x="493201" y="1854139"/>
                </a:lnTo>
                <a:lnTo>
                  <a:pt x="496148" y="1860490"/>
                </a:lnTo>
                <a:lnTo>
                  <a:pt x="498416" y="1866613"/>
                </a:lnTo>
                <a:lnTo>
                  <a:pt x="500683" y="1872964"/>
                </a:lnTo>
                <a:lnTo>
                  <a:pt x="502497" y="1879314"/>
                </a:lnTo>
                <a:lnTo>
                  <a:pt x="504084" y="1885892"/>
                </a:lnTo>
                <a:lnTo>
                  <a:pt x="505218" y="1892696"/>
                </a:lnTo>
                <a:lnTo>
                  <a:pt x="506125" y="1899273"/>
                </a:lnTo>
                <a:lnTo>
                  <a:pt x="506578" y="1906304"/>
                </a:lnTo>
                <a:lnTo>
                  <a:pt x="506578" y="1913335"/>
                </a:lnTo>
                <a:lnTo>
                  <a:pt x="506578" y="1920366"/>
                </a:lnTo>
                <a:lnTo>
                  <a:pt x="506125" y="1927397"/>
                </a:lnTo>
                <a:lnTo>
                  <a:pt x="505218" y="1933975"/>
                </a:lnTo>
                <a:lnTo>
                  <a:pt x="504084" y="1940779"/>
                </a:lnTo>
                <a:lnTo>
                  <a:pt x="502497" y="1947356"/>
                </a:lnTo>
                <a:lnTo>
                  <a:pt x="500683" y="1953707"/>
                </a:lnTo>
                <a:lnTo>
                  <a:pt x="498416" y="1960284"/>
                </a:lnTo>
                <a:lnTo>
                  <a:pt x="496148" y="1966408"/>
                </a:lnTo>
                <a:lnTo>
                  <a:pt x="493201" y="1972532"/>
                </a:lnTo>
                <a:lnTo>
                  <a:pt x="490026" y="1978429"/>
                </a:lnTo>
                <a:lnTo>
                  <a:pt x="487079" y="1984099"/>
                </a:lnTo>
                <a:lnTo>
                  <a:pt x="483451" y="1989542"/>
                </a:lnTo>
                <a:lnTo>
                  <a:pt x="479370" y="1994986"/>
                </a:lnTo>
                <a:lnTo>
                  <a:pt x="475289" y="1999975"/>
                </a:lnTo>
                <a:lnTo>
                  <a:pt x="471207" y="2004965"/>
                </a:lnTo>
                <a:lnTo>
                  <a:pt x="466446" y="2009728"/>
                </a:lnTo>
                <a:lnTo>
                  <a:pt x="461911" y="2014264"/>
                </a:lnTo>
                <a:lnTo>
                  <a:pt x="456923" y="2018573"/>
                </a:lnTo>
                <a:lnTo>
                  <a:pt x="451481" y="2022429"/>
                </a:lnTo>
                <a:lnTo>
                  <a:pt x="446266" y="2026285"/>
                </a:lnTo>
                <a:lnTo>
                  <a:pt x="440598" y="2029914"/>
                </a:lnTo>
                <a:lnTo>
                  <a:pt x="434930" y="2033089"/>
                </a:lnTo>
                <a:lnTo>
                  <a:pt x="428808" y="2036264"/>
                </a:lnTo>
                <a:lnTo>
                  <a:pt x="422913" y="2038759"/>
                </a:lnTo>
                <a:lnTo>
                  <a:pt x="416791" y="2041481"/>
                </a:lnTo>
                <a:lnTo>
                  <a:pt x="410216" y="2043522"/>
                </a:lnTo>
                <a:lnTo>
                  <a:pt x="403867" y="2045336"/>
                </a:lnTo>
                <a:lnTo>
                  <a:pt x="397065" y="2046924"/>
                </a:lnTo>
                <a:lnTo>
                  <a:pt x="390263" y="2048285"/>
                </a:lnTo>
                <a:lnTo>
                  <a:pt x="383461" y="2048965"/>
                </a:lnTo>
                <a:lnTo>
                  <a:pt x="376659" y="2049419"/>
                </a:lnTo>
                <a:lnTo>
                  <a:pt x="369630" y="2049646"/>
                </a:lnTo>
                <a:lnTo>
                  <a:pt x="253088" y="2049646"/>
                </a:lnTo>
                <a:lnTo>
                  <a:pt x="253088" y="2315689"/>
                </a:lnTo>
                <a:lnTo>
                  <a:pt x="253542" y="2326349"/>
                </a:lnTo>
                <a:lnTo>
                  <a:pt x="254222" y="2336782"/>
                </a:lnTo>
                <a:lnTo>
                  <a:pt x="255582" y="2347215"/>
                </a:lnTo>
                <a:lnTo>
                  <a:pt x="257396" y="2357195"/>
                </a:lnTo>
                <a:lnTo>
                  <a:pt x="259664" y="2367401"/>
                </a:lnTo>
                <a:lnTo>
                  <a:pt x="262158" y="2376927"/>
                </a:lnTo>
                <a:lnTo>
                  <a:pt x="265559" y="2386679"/>
                </a:lnTo>
                <a:lnTo>
                  <a:pt x="269186" y="2395978"/>
                </a:lnTo>
                <a:lnTo>
                  <a:pt x="273494" y="2405051"/>
                </a:lnTo>
                <a:lnTo>
                  <a:pt x="278029" y="2414123"/>
                </a:lnTo>
                <a:lnTo>
                  <a:pt x="283017" y="2422515"/>
                </a:lnTo>
                <a:lnTo>
                  <a:pt x="288232" y="2430907"/>
                </a:lnTo>
                <a:lnTo>
                  <a:pt x="294127" y="2439072"/>
                </a:lnTo>
                <a:lnTo>
                  <a:pt x="300022" y="2446783"/>
                </a:lnTo>
                <a:lnTo>
                  <a:pt x="306598" y="2454268"/>
                </a:lnTo>
                <a:lnTo>
                  <a:pt x="313626" y="2461525"/>
                </a:lnTo>
                <a:lnTo>
                  <a:pt x="320655" y="2468330"/>
                </a:lnTo>
                <a:lnTo>
                  <a:pt x="328138" y="2474680"/>
                </a:lnTo>
                <a:lnTo>
                  <a:pt x="335847" y="2481031"/>
                </a:lnTo>
                <a:lnTo>
                  <a:pt x="344009" y="2486701"/>
                </a:lnTo>
                <a:lnTo>
                  <a:pt x="352171" y="2492144"/>
                </a:lnTo>
                <a:lnTo>
                  <a:pt x="361014" y="2497134"/>
                </a:lnTo>
                <a:lnTo>
                  <a:pt x="369857" y="2501443"/>
                </a:lnTo>
                <a:lnTo>
                  <a:pt x="378926" y="2505526"/>
                </a:lnTo>
                <a:lnTo>
                  <a:pt x="388222" y="2509608"/>
                </a:lnTo>
                <a:lnTo>
                  <a:pt x="397745" y="2512557"/>
                </a:lnTo>
                <a:lnTo>
                  <a:pt x="407722" y="2515505"/>
                </a:lnTo>
                <a:lnTo>
                  <a:pt x="417471" y="2517773"/>
                </a:lnTo>
                <a:lnTo>
                  <a:pt x="427674" y="2519588"/>
                </a:lnTo>
                <a:lnTo>
                  <a:pt x="438104" y="2520948"/>
                </a:lnTo>
                <a:lnTo>
                  <a:pt x="448307" y="2521629"/>
                </a:lnTo>
                <a:lnTo>
                  <a:pt x="458964" y="2521856"/>
                </a:lnTo>
                <a:lnTo>
                  <a:pt x="2030011" y="2521856"/>
                </a:lnTo>
                <a:lnTo>
                  <a:pt x="2040667" y="2521629"/>
                </a:lnTo>
                <a:lnTo>
                  <a:pt x="2051324" y="2520948"/>
                </a:lnTo>
                <a:lnTo>
                  <a:pt x="2061527" y="2519588"/>
                </a:lnTo>
                <a:lnTo>
                  <a:pt x="2071503" y="2517773"/>
                </a:lnTo>
                <a:lnTo>
                  <a:pt x="2081706" y="2515505"/>
                </a:lnTo>
                <a:lnTo>
                  <a:pt x="2091456" y="2512557"/>
                </a:lnTo>
                <a:lnTo>
                  <a:pt x="2100752" y="2509608"/>
                </a:lnTo>
                <a:lnTo>
                  <a:pt x="2110502" y="2505526"/>
                </a:lnTo>
                <a:lnTo>
                  <a:pt x="2119571" y="2501443"/>
                </a:lnTo>
                <a:lnTo>
                  <a:pt x="2128187" y="2497134"/>
                </a:lnTo>
                <a:lnTo>
                  <a:pt x="2136803" y="2492144"/>
                </a:lnTo>
                <a:lnTo>
                  <a:pt x="2145192" y="2486701"/>
                </a:lnTo>
                <a:lnTo>
                  <a:pt x="2153354" y="2481031"/>
                </a:lnTo>
                <a:lnTo>
                  <a:pt x="2161290" y="2474680"/>
                </a:lnTo>
                <a:lnTo>
                  <a:pt x="2168546" y="2468330"/>
                </a:lnTo>
                <a:lnTo>
                  <a:pt x="2175801" y="2461525"/>
                </a:lnTo>
                <a:lnTo>
                  <a:pt x="2182376" y="2454268"/>
                </a:lnTo>
                <a:lnTo>
                  <a:pt x="2188952" y="2446783"/>
                </a:lnTo>
                <a:lnTo>
                  <a:pt x="2195074" y="2439072"/>
                </a:lnTo>
                <a:lnTo>
                  <a:pt x="2200969" y="2430907"/>
                </a:lnTo>
                <a:lnTo>
                  <a:pt x="2206410" y="2422515"/>
                </a:lnTo>
                <a:lnTo>
                  <a:pt x="2211172" y="2414123"/>
                </a:lnTo>
                <a:lnTo>
                  <a:pt x="2215933" y="2405051"/>
                </a:lnTo>
                <a:lnTo>
                  <a:pt x="2219788" y="2395978"/>
                </a:lnTo>
                <a:lnTo>
                  <a:pt x="2223642" y="2386679"/>
                </a:lnTo>
                <a:lnTo>
                  <a:pt x="2226817" y="2376927"/>
                </a:lnTo>
                <a:lnTo>
                  <a:pt x="2229538" y="2367401"/>
                </a:lnTo>
                <a:lnTo>
                  <a:pt x="2232032" y="2357195"/>
                </a:lnTo>
                <a:lnTo>
                  <a:pt x="2233845" y="2347215"/>
                </a:lnTo>
                <a:lnTo>
                  <a:pt x="2235206" y="2336782"/>
                </a:lnTo>
                <a:lnTo>
                  <a:pt x="2235886" y="2326349"/>
                </a:lnTo>
                <a:lnTo>
                  <a:pt x="2236113" y="2315689"/>
                </a:lnTo>
                <a:lnTo>
                  <a:pt x="2236113" y="229074"/>
                </a:lnTo>
                <a:lnTo>
                  <a:pt x="2235886" y="218414"/>
                </a:lnTo>
                <a:lnTo>
                  <a:pt x="2235206" y="207754"/>
                </a:lnTo>
                <a:lnTo>
                  <a:pt x="2233845" y="197775"/>
                </a:lnTo>
                <a:lnTo>
                  <a:pt x="2232032" y="187568"/>
                </a:lnTo>
                <a:lnTo>
                  <a:pt x="2229538" y="177589"/>
                </a:lnTo>
                <a:lnTo>
                  <a:pt x="2226817" y="167836"/>
                </a:lnTo>
                <a:lnTo>
                  <a:pt x="2223642" y="158310"/>
                </a:lnTo>
                <a:lnTo>
                  <a:pt x="2219788" y="149011"/>
                </a:lnTo>
                <a:lnTo>
                  <a:pt x="2215933" y="139939"/>
                </a:lnTo>
                <a:lnTo>
                  <a:pt x="2211172" y="130867"/>
                </a:lnTo>
                <a:lnTo>
                  <a:pt x="2206410" y="122248"/>
                </a:lnTo>
                <a:lnTo>
                  <a:pt x="2200969" y="113856"/>
                </a:lnTo>
                <a:lnTo>
                  <a:pt x="2195074" y="105918"/>
                </a:lnTo>
                <a:lnTo>
                  <a:pt x="2188952" y="98207"/>
                </a:lnTo>
                <a:lnTo>
                  <a:pt x="2182376" y="90722"/>
                </a:lnTo>
                <a:lnTo>
                  <a:pt x="2175801" y="83238"/>
                </a:lnTo>
                <a:lnTo>
                  <a:pt x="2168546" y="76660"/>
                </a:lnTo>
                <a:lnTo>
                  <a:pt x="2161290" y="70083"/>
                </a:lnTo>
                <a:lnTo>
                  <a:pt x="2153354" y="63959"/>
                </a:lnTo>
                <a:lnTo>
                  <a:pt x="2145192" y="58289"/>
                </a:lnTo>
                <a:lnTo>
                  <a:pt x="2136803" y="52846"/>
                </a:lnTo>
                <a:lnTo>
                  <a:pt x="2128187" y="47856"/>
                </a:lnTo>
                <a:lnTo>
                  <a:pt x="2119571" y="43320"/>
                </a:lnTo>
                <a:lnTo>
                  <a:pt x="2110502" y="39237"/>
                </a:lnTo>
                <a:lnTo>
                  <a:pt x="2100752" y="35382"/>
                </a:lnTo>
                <a:lnTo>
                  <a:pt x="2091456" y="32206"/>
                </a:lnTo>
                <a:lnTo>
                  <a:pt x="2081706" y="29485"/>
                </a:lnTo>
                <a:lnTo>
                  <a:pt x="2071503" y="26990"/>
                </a:lnTo>
                <a:lnTo>
                  <a:pt x="2061527" y="25175"/>
                </a:lnTo>
                <a:lnTo>
                  <a:pt x="2051324" y="24041"/>
                </a:lnTo>
                <a:lnTo>
                  <a:pt x="2040667" y="23134"/>
                </a:lnTo>
                <a:lnTo>
                  <a:pt x="2030011" y="22907"/>
                </a:lnTo>
                <a:lnTo>
                  <a:pt x="458964" y="22907"/>
                </a:lnTo>
                <a:close/>
                <a:moveTo>
                  <a:pt x="458964" y="0"/>
                </a:moveTo>
                <a:lnTo>
                  <a:pt x="2030011" y="0"/>
                </a:lnTo>
                <a:lnTo>
                  <a:pt x="2042028" y="453"/>
                </a:lnTo>
                <a:lnTo>
                  <a:pt x="2053364" y="1134"/>
                </a:lnTo>
                <a:lnTo>
                  <a:pt x="2064701" y="2722"/>
                </a:lnTo>
                <a:lnTo>
                  <a:pt x="2076265" y="4763"/>
                </a:lnTo>
                <a:lnTo>
                  <a:pt x="2087148" y="7258"/>
                </a:lnTo>
                <a:lnTo>
                  <a:pt x="2098031" y="10433"/>
                </a:lnTo>
                <a:lnTo>
                  <a:pt x="2108688" y="14062"/>
                </a:lnTo>
                <a:lnTo>
                  <a:pt x="2118891" y="18371"/>
                </a:lnTo>
                <a:lnTo>
                  <a:pt x="2129094" y="22680"/>
                </a:lnTo>
                <a:lnTo>
                  <a:pt x="2138843" y="27897"/>
                </a:lnTo>
                <a:lnTo>
                  <a:pt x="2148593" y="33340"/>
                </a:lnTo>
                <a:lnTo>
                  <a:pt x="2157889" y="39237"/>
                </a:lnTo>
                <a:lnTo>
                  <a:pt x="2166959" y="45815"/>
                </a:lnTo>
                <a:lnTo>
                  <a:pt x="2175574" y="52392"/>
                </a:lnTo>
                <a:lnTo>
                  <a:pt x="2183737" y="59650"/>
                </a:lnTo>
                <a:lnTo>
                  <a:pt x="2191899" y="67361"/>
                </a:lnTo>
                <a:lnTo>
                  <a:pt x="2199382" y="75299"/>
                </a:lnTo>
                <a:lnTo>
                  <a:pt x="2206637" y="83691"/>
                </a:lnTo>
                <a:lnTo>
                  <a:pt x="2213212" y="92083"/>
                </a:lnTo>
                <a:lnTo>
                  <a:pt x="2219788" y="101155"/>
                </a:lnTo>
                <a:lnTo>
                  <a:pt x="2225683" y="110681"/>
                </a:lnTo>
                <a:lnTo>
                  <a:pt x="2231125" y="120207"/>
                </a:lnTo>
                <a:lnTo>
                  <a:pt x="2236340" y="129960"/>
                </a:lnTo>
                <a:lnTo>
                  <a:pt x="2241101" y="140166"/>
                </a:lnTo>
                <a:lnTo>
                  <a:pt x="2244955" y="150599"/>
                </a:lnTo>
                <a:lnTo>
                  <a:pt x="2248583" y="161032"/>
                </a:lnTo>
                <a:lnTo>
                  <a:pt x="2251758" y="172145"/>
                </a:lnTo>
                <a:lnTo>
                  <a:pt x="2254252" y="183032"/>
                </a:lnTo>
                <a:lnTo>
                  <a:pt x="2256292" y="194372"/>
                </a:lnTo>
                <a:lnTo>
                  <a:pt x="2257879" y="205713"/>
                </a:lnTo>
                <a:lnTo>
                  <a:pt x="2258786" y="217053"/>
                </a:lnTo>
                <a:lnTo>
                  <a:pt x="2259013" y="229074"/>
                </a:lnTo>
                <a:lnTo>
                  <a:pt x="2259013" y="2315689"/>
                </a:lnTo>
                <a:lnTo>
                  <a:pt x="2258786" y="2327483"/>
                </a:lnTo>
                <a:lnTo>
                  <a:pt x="2257879" y="2339050"/>
                </a:lnTo>
                <a:lnTo>
                  <a:pt x="2256292" y="2350617"/>
                </a:lnTo>
                <a:lnTo>
                  <a:pt x="2254252" y="2361958"/>
                </a:lnTo>
                <a:lnTo>
                  <a:pt x="2251758" y="2372844"/>
                </a:lnTo>
                <a:lnTo>
                  <a:pt x="2248583" y="2383731"/>
                </a:lnTo>
                <a:lnTo>
                  <a:pt x="2244955" y="2394391"/>
                </a:lnTo>
                <a:lnTo>
                  <a:pt x="2241101" y="2404824"/>
                </a:lnTo>
                <a:lnTo>
                  <a:pt x="2236340" y="2414803"/>
                </a:lnTo>
                <a:lnTo>
                  <a:pt x="2231125" y="2424783"/>
                </a:lnTo>
                <a:lnTo>
                  <a:pt x="2225683" y="2434309"/>
                </a:lnTo>
                <a:lnTo>
                  <a:pt x="2219788" y="2443608"/>
                </a:lnTo>
                <a:lnTo>
                  <a:pt x="2213212" y="2452680"/>
                </a:lnTo>
                <a:lnTo>
                  <a:pt x="2206637" y="2461299"/>
                </a:lnTo>
                <a:lnTo>
                  <a:pt x="2199382" y="2469464"/>
                </a:lnTo>
                <a:lnTo>
                  <a:pt x="2191899" y="2477629"/>
                </a:lnTo>
                <a:lnTo>
                  <a:pt x="2183737" y="2485113"/>
                </a:lnTo>
                <a:lnTo>
                  <a:pt x="2175574" y="2492371"/>
                </a:lnTo>
                <a:lnTo>
                  <a:pt x="2166959" y="2499175"/>
                </a:lnTo>
                <a:lnTo>
                  <a:pt x="2157889" y="2505526"/>
                </a:lnTo>
                <a:lnTo>
                  <a:pt x="2148593" y="2511649"/>
                </a:lnTo>
                <a:lnTo>
                  <a:pt x="2138843" y="2517093"/>
                </a:lnTo>
                <a:lnTo>
                  <a:pt x="2129094" y="2522309"/>
                </a:lnTo>
                <a:lnTo>
                  <a:pt x="2118891" y="2526619"/>
                </a:lnTo>
                <a:lnTo>
                  <a:pt x="2108688" y="2530701"/>
                </a:lnTo>
                <a:lnTo>
                  <a:pt x="2098031" y="2534330"/>
                </a:lnTo>
                <a:lnTo>
                  <a:pt x="2087148" y="2537505"/>
                </a:lnTo>
                <a:lnTo>
                  <a:pt x="2076265" y="2540000"/>
                </a:lnTo>
                <a:lnTo>
                  <a:pt x="2064701" y="2542268"/>
                </a:lnTo>
                <a:lnTo>
                  <a:pt x="2053364" y="2543402"/>
                </a:lnTo>
                <a:lnTo>
                  <a:pt x="2042028" y="2544536"/>
                </a:lnTo>
                <a:lnTo>
                  <a:pt x="2030011" y="2544763"/>
                </a:lnTo>
                <a:lnTo>
                  <a:pt x="458964" y="2544763"/>
                </a:lnTo>
                <a:lnTo>
                  <a:pt x="447400" y="2544536"/>
                </a:lnTo>
                <a:lnTo>
                  <a:pt x="435610" y="2543402"/>
                </a:lnTo>
                <a:lnTo>
                  <a:pt x="424273" y="2542268"/>
                </a:lnTo>
                <a:lnTo>
                  <a:pt x="413163" y="2540000"/>
                </a:lnTo>
                <a:lnTo>
                  <a:pt x="402053" y="2537505"/>
                </a:lnTo>
                <a:lnTo>
                  <a:pt x="391170" y="2534330"/>
                </a:lnTo>
                <a:lnTo>
                  <a:pt x="380513" y="2530701"/>
                </a:lnTo>
                <a:lnTo>
                  <a:pt x="370084" y="2526619"/>
                </a:lnTo>
                <a:lnTo>
                  <a:pt x="359880" y="2522309"/>
                </a:lnTo>
                <a:lnTo>
                  <a:pt x="350131" y="2517093"/>
                </a:lnTo>
                <a:lnTo>
                  <a:pt x="340608" y="2511649"/>
                </a:lnTo>
                <a:lnTo>
                  <a:pt x="331085" y="2505526"/>
                </a:lnTo>
                <a:lnTo>
                  <a:pt x="322469" y="2499175"/>
                </a:lnTo>
                <a:lnTo>
                  <a:pt x="313626" y="2492371"/>
                </a:lnTo>
                <a:lnTo>
                  <a:pt x="305237" y="2485113"/>
                </a:lnTo>
                <a:lnTo>
                  <a:pt x="297528" y="2477629"/>
                </a:lnTo>
                <a:lnTo>
                  <a:pt x="289819" y="2469464"/>
                </a:lnTo>
                <a:lnTo>
                  <a:pt x="282564" y="2461299"/>
                </a:lnTo>
                <a:lnTo>
                  <a:pt x="275762" y="2452680"/>
                </a:lnTo>
                <a:lnTo>
                  <a:pt x="269413" y="2443608"/>
                </a:lnTo>
                <a:lnTo>
                  <a:pt x="263518" y="2434309"/>
                </a:lnTo>
                <a:lnTo>
                  <a:pt x="257850" y="2424783"/>
                </a:lnTo>
                <a:lnTo>
                  <a:pt x="252862" y="2414803"/>
                </a:lnTo>
                <a:lnTo>
                  <a:pt x="248327" y="2404824"/>
                </a:lnTo>
                <a:lnTo>
                  <a:pt x="244019" y="2394391"/>
                </a:lnTo>
                <a:lnTo>
                  <a:pt x="240391" y="2383731"/>
                </a:lnTo>
                <a:lnTo>
                  <a:pt x="237444" y="2372844"/>
                </a:lnTo>
                <a:lnTo>
                  <a:pt x="234723" y="2361958"/>
                </a:lnTo>
                <a:lnTo>
                  <a:pt x="232682" y="2350617"/>
                </a:lnTo>
                <a:lnTo>
                  <a:pt x="231322" y="2339050"/>
                </a:lnTo>
                <a:lnTo>
                  <a:pt x="230415" y="2327483"/>
                </a:lnTo>
                <a:lnTo>
                  <a:pt x="230188" y="2315689"/>
                </a:lnTo>
                <a:lnTo>
                  <a:pt x="230188" y="2026965"/>
                </a:lnTo>
                <a:lnTo>
                  <a:pt x="369630" y="2026965"/>
                </a:lnTo>
                <a:lnTo>
                  <a:pt x="375298" y="2026738"/>
                </a:lnTo>
                <a:lnTo>
                  <a:pt x="381194" y="2026285"/>
                </a:lnTo>
                <a:lnTo>
                  <a:pt x="386862" y="2025604"/>
                </a:lnTo>
                <a:lnTo>
                  <a:pt x="392530" y="2024470"/>
                </a:lnTo>
                <a:lnTo>
                  <a:pt x="397972" y="2023336"/>
                </a:lnTo>
                <a:lnTo>
                  <a:pt x="403414" y="2021749"/>
                </a:lnTo>
                <a:lnTo>
                  <a:pt x="408628" y="2019934"/>
                </a:lnTo>
                <a:lnTo>
                  <a:pt x="413843" y="2017893"/>
                </a:lnTo>
                <a:lnTo>
                  <a:pt x="419058" y="2015852"/>
                </a:lnTo>
                <a:lnTo>
                  <a:pt x="424046" y="2013130"/>
                </a:lnTo>
                <a:lnTo>
                  <a:pt x="428581" y="2010408"/>
                </a:lnTo>
                <a:lnTo>
                  <a:pt x="433343" y="2007460"/>
                </a:lnTo>
                <a:lnTo>
                  <a:pt x="438104" y="2004285"/>
                </a:lnTo>
                <a:lnTo>
                  <a:pt x="442185" y="2000882"/>
                </a:lnTo>
                <a:lnTo>
                  <a:pt x="446266" y="1997254"/>
                </a:lnTo>
                <a:lnTo>
                  <a:pt x="450348" y="1993398"/>
                </a:lnTo>
                <a:lnTo>
                  <a:pt x="453975" y="1989542"/>
                </a:lnTo>
                <a:lnTo>
                  <a:pt x="457603" y="1985460"/>
                </a:lnTo>
                <a:lnTo>
                  <a:pt x="461004" y="1981377"/>
                </a:lnTo>
                <a:lnTo>
                  <a:pt x="464405" y="1976841"/>
                </a:lnTo>
                <a:lnTo>
                  <a:pt x="467353" y="1972305"/>
                </a:lnTo>
                <a:lnTo>
                  <a:pt x="470074" y="1967315"/>
                </a:lnTo>
                <a:lnTo>
                  <a:pt x="472794" y="1962552"/>
                </a:lnTo>
                <a:lnTo>
                  <a:pt x="474835" y="1957336"/>
                </a:lnTo>
                <a:lnTo>
                  <a:pt x="476876" y="1952119"/>
                </a:lnTo>
                <a:lnTo>
                  <a:pt x="478690" y="1947129"/>
                </a:lnTo>
                <a:lnTo>
                  <a:pt x="480277" y="1941686"/>
                </a:lnTo>
                <a:lnTo>
                  <a:pt x="481637" y="1936243"/>
                </a:lnTo>
                <a:lnTo>
                  <a:pt x="482544" y="1930799"/>
                </a:lnTo>
                <a:lnTo>
                  <a:pt x="483451" y="1924902"/>
                </a:lnTo>
                <a:lnTo>
                  <a:pt x="483904" y="1919232"/>
                </a:lnTo>
                <a:lnTo>
                  <a:pt x="483904" y="1913335"/>
                </a:lnTo>
                <a:lnTo>
                  <a:pt x="483904" y="1907665"/>
                </a:lnTo>
                <a:lnTo>
                  <a:pt x="483451" y="1901768"/>
                </a:lnTo>
                <a:lnTo>
                  <a:pt x="482544" y="1896325"/>
                </a:lnTo>
                <a:lnTo>
                  <a:pt x="481637" y="1890428"/>
                </a:lnTo>
                <a:lnTo>
                  <a:pt x="480277" y="1884985"/>
                </a:lnTo>
                <a:lnTo>
                  <a:pt x="478690" y="1879541"/>
                </a:lnTo>
                <a:lnTo>
                  <a:pt x="476876" y="1874325"/>
                </a:lnTo>
                <a:lnTo>
                  <a:pt x="474835" y="1869335"/>
                </a:lnTo>
                <a:lnTo>
                  <a:pt x="472794" y="1864345"/>
                </a:lnTo>
                <a:lnTo>
                  <a:pt x="470074" y="1859356"/>
                </a:lnTo>
                <a:lnTo>
                  <a:pt x="467353" y="1854366"/>
                </a:lnTo>
                <a:lnTo>
                  <a:pt x="464405" y="1850056"/>
                </a:lnTo>
                <a:lnTo>
                  <a:pt x="461004" y="1845747"/>
                </a:lnTo>
                <a:lnTo>
                  <a:pt x="457603" y="1841211"/>
                </a:lnTo>
                <a:lnTo>
                  <a:pt x="453975" y="1837129"/>
                </a:lnTo>
                <a:lnTo>
                  <a:pt x="450348" y="1833273"/>
                </a:lnTo>
                <a:lnTo>
                  <a:pt x="446266" y="1829417"/>
                </a:lnTo>
                <a:lnTo>
                  <a:pt x="442185" y="1826015"/>
                </a:lnTo>
                <a:lnTo>
                  <a:pt x="438104" y="1822613"/>
                </a:lnTo>
                <a:lnTo>
                  <a:pt x="433343" y="1819211"/>
                </a:lnTo>
                <a:lnTo>
                  <a:pt x="428581" y="1816262"/>
                </a:lnTo>
                <a:lnTo>
                  <a:pt x="424046" y="1813541"/>
                </a:lnTo>
                <a:lnTo>
                  <a:pt x="419058" y="1811273"/>
                </a:lnTo>
                <a:lnTo>
                  <a:pt x="413843" y="1808778"/>
                </a:lnTo>
                <a:lnTo>
                  <a:pt x="408628" y="1806737"/>
                </a:lnTo>
                <a:lnTo>
                  <a:pt x="403414" y="1804922"/>
                </a:lnTo>
                <a:lnTo>
                  <a:pt x="397972" y="1803334"/>
                </a:lnTo>
                <a:lnTo>
                  <a:pt x="392530" y="1801974"/>
                </a:lnTo>
                <a:lnTo>
                  <a:pt x="386862" y="1801293"/>
                </a:lnTo>
                <a:lnTo>
                  <a:pt x="381194" y="1800613"/>
                </a:lnTo>
                <a:lnTo>
                  <a:pt x="375298" y="1799932"/>
                </a:lnTo>
                <a:lnTo>
                  <a:pt x="369630" y="1799932"/>
                </a:lnTo>
                <a:lnTo>
                  <a:pt x="230188" y="1799932"/>
                </a:lnTo>
                <a:lnTo>
                  <a:pt x="230188" y="1385784"/>
                </a:lnTo>
                <a:lnTo>
                  <a:pt x="369630" y="1385784"/>
                </a:lnTo>
                <a:lnTo>
                  <a:pt x="375298" y="1385557"/>
                </a:lnTo>
                <a:lnTo>
                  <a:pt x="381194" y="1385331"/>
                </a:lnTo>
                <a:lnTo>
                  <a:pt x="386862" y="1384650"/>
                </a:lnTo>
                <a:lnTo>
                  <a:pt x="392530" y="1383516"/>
                </a:lnTo>
                <a:lnTo>
                  <a:pt x="397972" y="1382155"/>
                </a:lnTo>
                <a:lnTo>
                  <a:pt x="403414" y="1380795"/>
                </a:lnTo>
                <a:lnTo>
                  <a:pt x="408628" y="1378980"/>
                </a:lnTo>
                <a:lnTo>
                  <a:pt x="413843" y="1376712"/>
                </a:lnTo>
                <a:lnTo>
                  <a:pt x="419058" y="1374671"/>
                </a:lnTo>
                <a:lnTo>
                  <a:pt x="424046" y="1372176"/>
                </a:lnTo>
                <a:lnTo>
                  <a:pt x="428581" y="1369227"/>
                </a:lnTo>
                <a:lnTo>
                  <a:pt x="433343" y="1366506"/>
                </a:lnTo>
                <a:lnTo>
                  <a:pt x="438104" y="1363331"/>
                </a:lnTo>
                <a:lnTo>
                  <a:pt x="442185" y="1359928"/>
                </a:lnTo>
                <a:lnTo>
                  <a:pt x="446266" y="1356300"/>
                </a:lnTo>
                <a:lnTo>
                  <a:pt x="450348" y="1352671"/>
                </a:lnTo>
                <a:lnTo>
                  <a:pt x="453975" y="1348588"/>
                </a:lnTo>
                <a:lnTo>
                  <a:pt x="457603" y="1344732"/>
                </a:lnTo>
                <a:lnTo>
                  <a:pt x="461004" y="1340196"/>
                </a:lnTo>
                <a:lnTo>
                  <a:pt x="464405" y="1335887"/>
                </a:lnTo>
                <a:lnTo>
                  <a:pt x="467353" y="1331124"/>
                </a:lnTo>
                <a:lnTo>
                  <a:pt x="470074" y="1326588"/>
                </a:lnTo>
                <a:lnTo>
                  <a:pt x="472794" y="1321598"/>
                </a:lnTo>
                <a:lnTo>
                  <a:pt x="474835" y="1316608"/>
                </a:lnTo>
                <a:lnTo>
                  <a:pt x="476876" y="1311392"/>
                </a:lnTo>
                <a:lnTo>
                  <a:pt x="478690" y="1305949"/>
                </a:lnTo>
                <a:lnTo>
                  <a:pt x="480277" y="1300732"/>
                </a:lnTo>
                <a:lnTo>
                  <a:pt x="481637" y="1295289"/>
                </a:lnTo>
                <a:lnTo>
                  <a:pt x="482544" y="1289619"/>
                </a:lnTo>
                <a:lnTo>
                  <a:pt x="483451" y="1283948"/>
                </a:lnTo>
                <a:lnTo>
                  <a:pt x="483904" y="1278278"/>
                </a:lnTo>
                <a:lnTo>
                  <a:pt x="483904" y="1272381"/>
                </a:lnTo>
                <a:lnTo>
                  <a:pt x="483904" y="1266711"/>
                </a:lnTo>
                <a:lnTo>
                  <a:pt x="483451" y="1260814"/>
                </a:lnTo>
                <a:lnTo>
                  <a:pt x="482544" y="1255144"/>
                </a:lnTo>
                <a:lnTo>
                  <a:pt x="481637" y="1249474"/>
                </a:lnTo>
                <a:lnTo>
                  <a:pt x="480277" y="1244031"/>
                </a:lnTo>
                <a:lnTo>
                  <a:pt x="478690" y="1238814"/>
                </a:lnTo>
                <a:lnTo>
                  <a:pt x="476876" y="1233371"/>
                </a:lnTo>
                <a:lnTo>
                  <a:pt x="474835" y="1228154"/>
                </a:lnTo>
                <a:lnTo>
                  <a:pt x="472794" y="1223391"/>
                </a:lnTo>
                <a:lnTo>
                  <a:pt x="470074" y="1218401"/>
                </a:lnTo>
                <a:lnTo>
                  <a:pt x="467353" y="1213639"/>
                </a:lnTo>
                <a:lnTo>
                  <a:pt x="464405" y="1209102"/>
                </a:lnTo>
                <a:lnTo>
                  <a:pt x="461004" y="1204566"/>
                </a:lnTo>
                <a:lnTo>
                  <a:pt x="457603" y="1200257"/>
                </a:lnTo>
                <a:lnTo>
                  <a:pt x="453975" y="1196175"/>
                </a:lnTo>
                <a:lnTo>
                  <a:pt x="450348" y="1192092"/>
                </a:lnTo>
                <a:lnTo>
                  <a:pt x="446266" y="1188463"/>
                </a:lnTo>
                <a:lnTo>
                  <a:pt x="442185" y="1184834"/>
                </a:lnTo>
                <a:lnTo>
                  <a:pt x="438104" y="1181659"/>
                </a:lnTo>
                <a:lnTo>
                  <a:pt x="433343" y="1178484"/>
                </a:lnTo>
                <a:lnTo>
                  <a:pt x="428581" y="1175308"/>
                </a:lnTo>
                <a:lnTo>
                  <a:pt x="424046" y="1172813"/>
                </a:lnTo>
                <a:lnTo>
                  <a:pt x="419058" y="1170092"/>
                </a:lnTo>
                <a:lnTo>
                  <a:pt x="413843" y="1167824"/>
                </a:lnTo>
                <a:lnTo>
                  <a:pt x="408628" y="1165783"/>
                </a:lnTo>
                <a:lnTo>
                  <a:pt x="403414" y="1164195"/>
                </a:lnTo>
                <a:lnTo>
                  <a:pt x="397972" y="1162607"/>
                </a:lnTo>
                <a:lnTo>
                  <a:pt x="392530" y="1161246"/>
                </a:lnTo>
                <a:lnTo>
                  <a:pt x="386862" y="1160339"/>
                </a:lnTo>
                <a:lnTo>
                  <a:pt x="381194" y="1159432"/>
                </a:lnTo>
                <a:lnTo>
                  <a:pt x="375298" y="1158978"/>
                </a:lnTo>
                <a:lnTo>
                  <a:pt x="369630" y="1158978"/>
                </a:lnTo>
                <a:lnTo>
                  <a:pt x="230188" y="1158978"/>
                </a:lnTo>
                <a:lnTo>
                  <a:pt x="230188" y="744831"/>
                </a:lnTo>
                <a:lnTo>
                  <a:pt x="369630" y="744831"/>
                </a:lnTo>
                <a:lnTo>
                  <a:pt x="375298" y="744831"/>
                </a:lnTo>
                <a:lnTo>
                  <a:pt x="381194" y="744377"/>
                </a:lnTo>
                <a:lnTo>
                  <a:pt x="386862" y="743470"/>
                </a:lnTo>
                <a:lnTo>
                  <a:pt x="392530" y="742563"/>
                </a:lnTo>
                <a:lnTo>
                  <a:pt x="397972" y="741429"/>
                </a:lnTo>
                <a:lnTo>
                  <a:pt x="403414" y="739841"/>
                </a:lnTo>
                <a:lnTo>
                  <a:pt x="408628" y="738026"/>
                </a:lnTo>
                <a:lnTo>
                  <a:pt x="413843" y="735985"/>
                </a:lnTo>
                <a:lnTo>
                  <a:pt x="419058" y="733717"/>
                </a:lnTo>
                <a:lnTo>
                  <a:pt x="424046" y="731222"/>
                </a:lnTo>
                <a:lnTo>
                  <a:pt x="428581" y="728501"/>
                </a:lnTo>
                <a:lnTo>
                  <a:pt x="433343" y="725325"/>
                </a:lnTo>
                <a:lnTo>
                  <a:pt x="438104" y="722377"/>
                </a:lnTo>
                <a:lnTo>
                  <a:pt x="442185" y="718975"/>
                </a:lnTo>
                <a:lnTo>
                  <a:pt x="446266" y="715573"/>
                </a:lnTo>
                <a:lnTo>
                  <a:pt x="450348" y="711717"/>
                </a:lnTo>
                <a:lnTo>
                  <a:pt x="453975" y="707861"/>
                </a:lnTo>
                <a:lnTo>
                  <a:pt x="457603" y="703552"/>
                </a:lnTo>
                <a:lnTo>
                  <a:pt x="461004" y="699243"/>
                </a:lnTo>
                <a:lnTo>
                  <a:pt x="464405" y="694706"/>
                </a:lnTo>
                <a:lnTo>
                  <a:pt x="467353" y="690170"/>
                </a:lnTo>
                <a:lnTo>
                  <a:pt x="470074" y="685407"/>
                </a:lnTo>
                <a:lnTo>
                  <a:pt x="472794" y="680645"/>
                </a:lnTo>
                <a:lnTo>
                  <a:pt x="474835" y="675655"/>
                </a:lnTo>
                <a:lnTo>
                  <a:pt x="476876" y="670438"/>
                </a:lnTo>
                <a:lnTo>
                  <a:pt x="478690" y="665222"/>
                </a:lnTo>
                <a:lnTo>
                  <a:pt x="480277" y="659778"/>
                </a:lnTo>
                <a:lnTo>
                  <a:pt x="481637" y="654335"/>
                </a:lnTo>
                <a:lnTo>
                  <a:pt x="482544" y="648665"/>
                </a:lnTo>
                <a:lnTo>
                  <a:pt x="483451" y="642995"/>
                </a:lnTo>
                <a:lnTo>
                  <a:pt x="483904" y="637325"/>
                </a:lnTo>
                <a:lnTo>
                  <a:pt x="483904" y="631428"/>
                </a:lnTo>
                <a:lnTo>
                  <a:pt x="483904" y="625531"/>
                </a:lnTo>
                <a:lnTo>
                  <a:pt x="483451" y="619861"/>
                </a:lnTo>
                <a:lnTo>
                  <a:pt x="482544" y="614190"/>
                </a:lnTo>
                <a:lnTo>
                  <a:pt x="481637" y="608747"/>
                </a:lnTo>
                <a:lnTo>
                  <a:pt x="480277" y="603077"/>
                </a:lnTo>
                <a:lnTo>
                  <a:pt x="478690" y="597860"/>
                </a:lnTo>
                <a:lnTo>
                  <a:pt x="476876" y="592417"/>
                </a:lnTo>
                <a:lnTo>
                  <a:pt x="474835" y="587427"/>
                </a:lnTo>
                <a:lnTo>
                  <a:pt x="472794" y="582211"/>
                </a:lnTo>
                <a:lnTo>
                  <a:pt x="470074" y="577448"/>
                </a:lnTo>
                <a:lnTo>
                  <a:pt x="467353" y="572685"/>
                </a:lnTo>
                <a:lnTo>
                  <a:pt x="464405" y="567922"/>
                </a:lnTo>
                <a:lnTo>
                  <a:pt x="461004" y="563613"/>
                </a:lnTo>
                <a:lnTo>
                  <a:pt x="457603" y="559530"/>
                </a:lnTo>
                <a:lnTo>
                  <a:pt x="453975" y="555221"/>
                </a:lnTo>
                <a:lnTo>
                  <a:pt x="450348" y="551138"/>
                </a:lnTo>
                <a:lnTo>
                  <a:pt x="446266" y="547509"/>
                </a:lnTo>
                <a:lnTo>
                  <a:pt x="442185" y="543881"/>
                </a:lnTo>
                <a:lnTo>
                  <a:pt x="438104" y="540478"/>
                </a:lnTo>
                <a:lnTo>
                  <a:pt x="433343" y="537303"/>
                </a:lnTo>
                <a:lnTo>
                  <a:pt x="428581" y="534581"/>
                </a:lnTo>
                <a:lnTo>
                  <a:pt x="424046" y="531633"/>
                </a:lnTo>
                <a:lnTo>
                  <a:pt x="419058" y="529138"/>
                </a:lnTo>
                <a:lnTo>
                  <a:pt x="413843" y="527097"/>
                </a:lnTo>
                <a:lnTo>
                  <a:pt x="408628" y="525056"/>
                </a:lnTo>
                <a:lnTo>
                  <a:pt x="403414" y="523241"/>
                </a:lnTo>
                <a:lnTo>
                  <a:pt x="397972" y="521654"/>
                </a:lnTo>
                <a:lnTo>
                  <a:pt x="392530" y="520293"/>
                </a:lnTo>
                <a:lnTo>
                  <a:pt x="386862" y="519159"/>
                </a:lnTo>
                <a:lnTo>
                  <a:pt x="381194" y="518478"/>
                </a:lnTo>
                <a:lnTo>
                  <a:pt x="375298" y="518251"/>
                </a:lnTo>
                <a:lnTo>
                  <a:pt x="369630" y="518025"/>
                </a:lnTo>
                <a:lnTo>
                  <a:pt x="230188" y="518025"/>
                </a:lnTo>
                <a:lnTo>
                  <a:pt x="230188" y="229074"/>
                </a:lnTo>
                <a:lnTo>
                  <a:pt x="230415" y="217053"/>
                </a:lnTo>
                <a:lnTo>
                  <a:pt x="231322" y="205713"/>
                </a:lnTo>
                <a:lnTo>
                  <a:pt x="232682" y="194372"/>
                </a:lnTo>
                <a:lnTo>
                  <a:pt x="234723" y="183032"/>
                </a:lnTo>
                <a:lnTo>
                  <a:pt x="237444" y="172145"/>
                </a:lnTo>
                <a:lnTo>
                  <a:pt x="240391" y="161032"/>
                </a:lnTo>
                <a:lnTo>
                  <a:pt x="244019" y="150599"/>
                </a:lnTo>
                <a:lnTo>
                  <a:pt x="248327" y="140166"/>
                </a:lnTo>
                <a:lnTo>
                  <a:pt x="252862" y="129960"/>
                </a:lnTo>
                <a:lnTo>
                  <a:pt x="257850" y="120207"/>
                </a:lnTo>
                <a:lnTo>
                  <a:pt x="263518" y="110681"/>
                </a:lnTo>
                <a:lnTo>
                  <a:pt x="269413" y="101155"/>
                </a:lnTo>
                <a:lnTo>
                  <a:pt x="275762" y="92083"/>
                </a:lnTo>
                <a:lnTo>
                  <a:pt x="282564" y="83691"/>
                </a:lnTo>
                <a:lnTo>
                  <a:pt x="289819" y="75299"/>
                </a:lnTo>
                <a:lnTo>
                  <a:pt x="297528" y="67361"/>
                </a:lnTo>
                <a:lnTo>
                  <a:pt x="305237" y="59650"/>
                </a:lnTo>
                <a:lnTo>
                  <a:pt x="313626" y="52392"/>
                </a:lnTo>
                <a:lnTo>
                  <a:pt x="322469" y="45815"/>
                </a:lnTo>
                <a:lnTo>
                  <a:pt x="331085" y="39237"/>
                </a:lnTo>
                <a:lnTo>
                  <a:pt x="340608" y="33340"/>
                </a:lnTo>
                <a:lnTo>
                  <a:pt x="350131" y="27897"/>
                </a:lnTo>
                <a:lnTo>
                  <a:pt x="359880" y="22680"/>
                </a:lnTo>
                <a:lnTo>
                  <a:pt x="370084" y="18371"/>
                </a:lnTo>
                <a:lnTo>
                  <a:pt x="380513" y="14062"/>
                </a:lnTo>
                <a:lnTo>
                  <a:pt x="391170" y="10433"/>
                </a:lnTo>
                <a:lnTo>
                  <a:pt x="402053" y="7258"/>
                </a:lnTo>
                <a:lnTo>
                  <a:pt x="413163" y="4763"/>
                </a:lnTo>
                <a:lnTo>
                  <a:pt x="424273" y="2722"/>
                </a:lnTo>
                <a:lnTo>
                  <a:pt x="435610" y="1134"/>
                </a:lnTo>
                <a:lnTo>
                  <a:pt x="447400" y="453"/>
                </a:lnTo>
                <a:lnTo>
                  <a:pt x="4589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1DCE8367-C850-4C3F-8B72-31ADA628A053}"/>
              </a:ext>
            </a:extLst>
          </p:cNvPr>
          <p:cNvGrpSpPr>
            <a:grpSpLocks/>
          </p:cNvGrpSpPr>
          <p:nvPr/>
        </p:nvGrpSpPr>
        <p:grpSpPr bwMode="auto">
          <a:xfrm>
            <a:off x="1666026" y="1112014"/>
            <a:ext cx="3471306" cy="5376648"/>
            <a:chOff x="146663" y="1194708"/>
            <a:chExt cx="2956560" cy="4838700"/>
          </a:xfrm>
        </p:grpSpPr>
        <p:grpSp>
          <p:nvGrpSpPr>
            <p:cNvPr id="80" name="组合 8">
              <a:extLst>
                <a:ext uri="{FF2B5EF4-FFF2-40B4-BE49-F238E27FC236}">
                  <a16:creationId xmlns:a16="http://schemas.microsoft.com/office/drawing/2014/main" id="{E8E77C2B-871C-46BE-9CCA-6E74CE01BA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663" y="1194708"/>
              <a:ext cx="2956560" cy="4838700"/>
              <a:chOff x="146663" y="1194708"/>
              <a:chExt cx="2956560" cy="4838700"/>
            </a:xfrm>
          </p:grpSpPr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9B0D86B8-84D3-4A2B-8A2E-C384D9A707AB}"/>
                  </a:ext>
                </a:extLst>
              </p:cNvPr>
              <p:cNvSpPr/>
              <p:nvPr/>
            </p:nvSpPr>
            <p:spPr bwMode="auto">
              <a:xfrm>
                <a:off x="146663" y="1194708"/>
                <a:ext cx="2956560" cy="704850"/>
              </a:xfrm>
              <a:prstGeom prst="rect">
                <a:avLst/>
              </a:prstGeom>
              <a:solidFill>
                <a:srgbClr val="044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5866FDFB-759D-4C2D-9DE0-0860FA47151B}"/>
                  </a:ext>
                </a:extLst>
              </p:cNvPr>
              <p:cNvSpPr/>
              <p:nvPr/>
            </p:nvSpPr>
            <p:spPr>
              <a:xfrm>
                <a:off x="146663" y="5804808"/>
                <a:ext cx="2956560" cy="228600"/>
              </a:xfrm>
              <a:prstGeom prst="rect">
                <a:avLst/>
              </a:prstGeom>
              <a:solidFill>
                <a:srgbClr val="044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81" name="文本框 2">
              <a:extLst>
                <a:ext uri="{FF2B5EF4-FFF2-40B4-BE49-F238E27FC236}">
                  <a16:creationId xmlns:a16="http://schemas.microsoft.com/office/drawing/2014/main" id="{28E47B1F-C3F5-4A9F-9237-C087AC2547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393" y="1316300"/>
              <a:ext cx="2705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400" dirty="0">
                  <a:solidFill>
                    <a:schemeClr val="bg1"/>
                  </a:solidFill>
                </a:rPr>
                <a:t>已有基础</a:t>
              </a:r>
            </a:p>
          </p:txBody>
        </p:sp>
      </p:grpSp>
      <p:sp>
        <p:nvSpPr>
          <p:cNvPr id="86" name="矩形 85">
            <a:extLst>
              <a:ext uri="{FF2B5EF4-FFF2-40B4-BE49-F238E27FC236}">
                <a16:creationId xmlns:a16="http://schemas.microsoft.com/office/drawing/2014/main" id="{2D9B949D-6704-41F3-8C4E-5600C661F3BE}"/>
              </a:ext>
            </a:extLst>
          </p:cNvPr>
          <p:cNvSpPr/>
          <p:nvPr/>
        </p:nvSpPr>
        <p:spPr>
          <a:xfrm>
            <a:off x="1751667" y="2074858"/>
            <a:ext cx="2944813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BD5B4084-2F4F-4DBE-A2A3-FECE2375A3A1}"/>
              </a:ext>
            </a:extLst>
          </p:cNvPr>
          <p:cNvGrpSpPr>
            <a:grpSpLocks/>
          </p:cNvGrpSpPr>
          <p:nvPr/>
        </p:nvGrpSpPr>
        <p:grpSpPr bwMode="auto">
          <a:xfrm>
            <a:off x="6905528" y="1146171"/>
            <a:ext cx="3471306" cy="5376648"/>
            <a:chOff x="3179561" y="1194708"/>
            <a:chExt cx="2956560" cy="4838700"/>
          </a:xfrm>
        </p:grpSpPr>
        <p:grpSp>
          <p:nvGrpSpPr>
            <p:cNvPr id="88" name="组合 19">
              <a:extLst>
                <a:ext uri="{FF2B5EF4-FFF2-40B4-BE49-F238E27FC236}">
                  <a16:creationId xmlns:a16="http://schemas.microsoft.com/office/drawing/2014/main" id="{1B335B4C-8110-45D3-A8F7-7D91D793FF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79561" y="1194708"/>
              <a:ext cx="2956560" cy="4838700"/>
              <a:chOff x="3179561" y="1194708"/>
              <a:chExt cx="2956560" cy="4838700"/>
            </a:xfrm>
          </p:grpSpPr>
          <p:grpSp>
            <p:nvGrpSpPr>
              <p:cNvPr id="90" name="组合 27">
                <a:extLst>
                  <a:ext uri="{FF2B5EF4-FFF2-40B4-BE49-F238E27FC236}">
                    <a16:creationId xmlns:a16="http://schemas.microsoft.com/office/drawing/2014/main" id="{65DA259A-B5A2-4195-9051-CE04CD04EF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79561" y="1194708"/>
                <a:ext cx="2956560" cy="4838700"/>
                <a:chOff x="304800" y="1466850"/>
                <a:chExt cx="2705100" cy="4838700"/>
              </a:xfrm>
            </p:grpSpPr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22A42243-F02E-4F46-BE31-029C673AACE1}"/>
                    </a:ext>
                  </a:extLst>
                </p:cNvPr>
                <p:cNvSpPr/>
                <p:nvPr/>
              </p:nvSpPr>
              <p:spPr>
                <a:xfrm>
                  <a:off x="304800" y="1466850"/>
                  <a:ext cx="2705100" cy="704850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1E74639E-E6DB-4536-BBDD-D19073693B6D}"/>
                    </a:ext>
                  </a:extLst>
                </p:cNvPr>
                <p:cNvSpPr/>
                <p:nvPr/>
              </p:nvSpPr>
              <p:spPr>
                <a:xfrm>
                  <a:off x="304800" y="2171700"/>
                  <a:ext cx="2705100" cy="413385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B9BC1BBD-9929-4A19-B925-719AFF39C0CA}"/>
                  </a:ext>
                </a:extLst>
              </p:cNvPr>
              <p:cNvSpPr/>
              <p:nvPr/>
            </p:nvSpPr>
            <p:spPr>
              <a:xfrm>
                <a:off x="3179561" y="5804808"/>
                <a:ext cx="2956560" cy="2286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89" name="文本框 25">
              <a:extLst>
                <a:ext uri="{FF2B5EF4-FFF2-40B4-BE49-F238E27FC236}">
                  <a16:creationId xmlns:a16="http://schemas.microsoft.com/office/drawing/2014/main" id="{E4BFF37E-2A40-44F5-8345-B38D1C8E9B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5291" y="1316300"/>
              <a:ext cx="2705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400" dirty="0">
                  <a:solidFill>
                    <a:schemeClr val="bg1"/>
                  </a:solidFill>
                </a:rPr>
                <a:t>尚需解决的问题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40D4FC3-80A3-4815-AC88-3C36E8328D08}"/>
              </a:ext>
            </a:extLst>
          </p:cNvPr>
          <p:cNvSpPr txBox="1"/>
          <p:nvPr/>
        </p:nvSpPr>
        <p:spPr>
          <a:xfrm>
            <a:off x="2139043" y="2351857"/>
            <a:ext cx="28506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单音识别已经完成，但仍存在一些分割错误，比如相邻音符之间的相互残留。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通过对分割音谱的识别，已经可以正确识别正常速度的演奏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通过对时域和频域的双重检测，进一步提高了检测的准确率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BE8CC-0542-47DF-9D1B-31A3B87E48C8}"/>
              </a:ext>
            </a:extLst>
          </p:cNvPr>
          <p:cNvSpPr txBox="1"/>
          <p:nvPr/>
        </p:nvSpPr>
        <p:spPr>
          <a:xfrm>
            <a:off x="7219923" y="2381216"/>
            <a:ext cx="25091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缺少更精准的和弦识别算法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缺少供机器学习的纠错样本</a:t>
            </a:r>
          </a:p>
        </p:txBody>
      </p:sp>
    </p:spTree>
    <p:extLst>
      <p:ext uri="{BB962C8B-B14F-4D97-AF65-F5344CB8AC3E}">
        <p14:creationId xmlns:p14="http://schemas.microsoft.com/office/powerpoint/2010/main" val="2082935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4"/>
          <p:cNvSpPr>
            <a:spLocks noChangeArrowheads="1"/>
          </p:cNvSpPr>
          <p:nvPr/>
        </p:nvSpPr>
        <p:spPr bwMode="auto">
          <a:xfrm>
            <a:off x="609602" y="140972"/>
            <a:ext cx="1276638" cy="828244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65" name="组合 164"/>
          <p:cNvGrpSpPr/>
          <p:nvPr/>
        </p:nvGrpSpPr>
        <p:grpSpPr>
          <a:xfrm>
            <a:off x="5629293" y="2821271"/>
            <a:ext cx="425242" cy="425242"/>
            <a:chOff x="2771800" y="2974815"/>
            <a:chExt cx="265776" cy="265776"/>
          </a:xfrm>
        </p:grpSpPr>
        <p:sp>
          <p:nvSpPr>
            <p:cNvPr id="166" name="椭圆 165"/>
            <p:cNvSpPr/>
            <p:nvPr/>
          </p:nvSpPr>
          <p:spPr>
            <a:xfrm>
              <a:off x="2771800" y="2974815"/>
              <a:ext cx="265776" cy="26577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1462680"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167" name="椭圆 166"/>
            <p:cNvSpPr/>
            <p:nvPr/>
          </p:nvSpPr>
          <p:spPr>
            <a:xfrm>
              <a:off x="2798757" y="2999947"/>
              <a:ext cx="211861" cy="211861"/>
            </a:xfrm>
            <a:prstGeom prst="ellipse">
              <a:avLst/>
            </a:prstGeom>
            <a:solidFill>
              <a:srgbClr val="013B6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462680"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168" name="Freeform 154"/>
            <p:cNvSpPr>
              <a:spLocks/>
            </p:cNvSpPr>
            <p:nvPr/>
          </p:nvSpPr>
          <p:spPr bwMode="auto">
            <a:xfrm>
              <a:off x="2838622" y="3032686"/>
              <a:ext cx="132129" cy="136685"/>
            </a:xfrm>
            <a:custGeom>
              <a:avLst/>
              <a:gdLst>
                <a:gd name="T0" fmla="*/ 18 w 37"/>
                <a:gd name="T1" fmla="*/ 38 h 38"/>
                <a:gd name="T2" fmla="*/ 14 w 37"/>
                <a:gd name="T3" fmla="*/ 33 h 38"/>
                <a:gd name="T4" fmla="*/ 14 w 37"/>
                <a:gd name="T5" fmla="*/ 23 h 38"/>
                <a:gd name="T6" fmla="*/ 4 w 37"/>
                <a:gd name="T7" fmla="*/ 23 h 38"/>
                <a:gd name="T8" fmla="*/ 0 w 37"/>
                <a:gd name="T9" fmla="*/ 19 h 38"/>
                <a:gd name="T10" fmla="*/ 4 w 37"/>
                <a:gd name="T11" fmla="*/ 15 h 38"/>
                <a:gd name="T12" fmla="*/ 14 w 37"/>
                <a:gd name="T13" fmla="*/ 15 h 38"/>
                <a:gd name="T14" fmla="*/ 14 w 37"/>
                <a:gd name="T15" fmla="*/ 4 h 38"/>
                <a:gd name="T16" fmla="*/ 18 w 37"/>
                <a:gd name="T17" fmla="*/ 0 h 38"/>
                <a:gd name="T18" fmla="*/ 23 w 37"/>
                <a:gd name="T19" fmla="*/ 4 h 38"/>
                <a:gd name="T20" fmla="*/ 23 w 37"/>
                <a:gd name="T21" fmla="*/ 15 h 38"/>
                <a:gd name="T22" fmla="*/ 33 w 37"/>
                <a:gd name="T23" fmla="*/ 15 h 38"/>
                <a:gd name="T24" fmla="*/ 37 w 37"/>
                <a:gd name="T25" fmla="*/ 19 h 38"/>
                <a:gd name="T26" fmla="*/ 33 w 37"/>
                <a:gd name="T27" fmla="*/ 23 h 38"/>
                <a:gd name="T28" fmla="*/ 23 w 37"/>
                <a:gd name="T29" fmla="*/ 23 h 38"/>
                <a:gd name="T30" fmla="*/ 23 w 37"/>
                <a:gd name="T31" fmla="*/ 33 h 38"/>
                <a:gd name="T32" fmla="*/ 18 w 37"/>
                <a:gd name="T3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38">
                  <a:moveTo>
                    <a:pt x="18" y="38"/>
                  </a:moveTo>
                  <a:cubicBezTo>
                    <a:pt x="16" y="38"/>
                    <a:pt x="14" y="36"/>
                    <a:pt x="14" y="3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17"/>
                    <a:pt x="2" y="15"/>
                    <a:pt x="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6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5"/>
                    <a:pt x="37" y="17"/>
                    <a:pt x="37" y="19"/>
                  </a:cubicBezTo>
                  <a:cubicBezTo>
                    <a:pt x="37" y="21"/>
                    <a:pt x="35" y="23"/>
                    <a:pt x="3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6"/>
                    <a:pt x="21" y="38"/>
                    <a:pt x="18" y="38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46268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</p:grpSp>
      <p:sp>
        <p:nvSpPr>
          <p:cNvPr id="170" name="矩形 169"/>
          <p:cNvSpPr/>
          <p:nvPr/>
        </p:nvSpPr>
        <p:spPr>
          <a:xfrm>
            <a:off x="4319285" y="4676573"/>
            <a:ext cx="3048699" cy="1122324"/>
          </a:xfrm>
          <a:prstGeom prst="rect">
            <a:avLst/>
          </a:prstGeom>
        </p:spPr>
        <p:txBody>
          <a:bodyPr wrap="square" lIns="146272" tIns="73135" rIns="146272" bIns="73135">
            <a:spAutoFit/>
          </a:bodyPr>
          <a:lstStyle/>
          <a:p>
            <a:pPr algn="just" defTabSz="1462680">
              <a:lnSpc>
                <a:spcPts val="1920"/>
              </a:lnSpc>
            </a:pPr>
            <a:r>
              <a:rPr lang="zh-CN" altLang="en-US" sz="2000" dirty="0">
                <a:latin typeface="+mj-ea"/>
                <a:ea typeface="+mj-ea"/>
              </a:rPr>
              <a:t>许宏涛 </a:t>
            </a:r>
            <a:endParaRPr lang="en-US" altLang="zh-CN" sz="2000" dirty="0">
              <a:latin typeface="+mj-ea"/>
              <a:ea typeface="+mj-ea"/>
            </a:endParaRPr>
          </a:p>
          <a:p>
            <a:pPr algn="just" defTabSz="1462680">
              <a:lnSpc>
                <a:spcPts val="1920"/>
              </a:lnSpc>
            </a:pPr>
            <a:r>
              <a:rPr lang="zh-CN" altLang="en-US" sz="2000" dirty="0">
                <a:latin typeface="+mj-ea"/>
                <a:ea typeface="+mj-ea"/>
              </a:rPr>
              <a:t>单音识别模块，音频错误样本采集，机器学习模块，扫弦硬件搭设</a:t>
            </a:r>
            <a:endParaRPr lang="en-US" altLang="zh-CN" sz="192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1379029" y="2345365"/>
            <a:ext cx="2942167" cy="1122324"/>
          </a:xfrm>
          <a:prstGeom prst="rect">
            <a:avLst/>
          </a:prstGeom>
        </p:spPr>
        <p:txBody>
          <a:bodyPr wrap="square" lIns="146272" tIns="73135" rIns="146272" bIns="73135">
            <a:spAutoFit/>
          </a:bodyPr>
          <a:lstStyle/>
          <a:p>
            <a:pPr algn="just" defTabSz="1462680">
              <a:lnSpc>
                <a:spcPts val="1920"/>
              </a:lnSpc>
            </a:pPr>
            <a:r>
              <a:rPr lang="zh-CN" altLang="en-US" sz="2000" dirty="0">
                <a:latin typeface="+mj-ea"/>
                <a:ea typeface="+mj-ea"/>
              </a:rPr>
              <a:t>冯韵菱</a:t>
            </a:r>
            <a:endParaRPr lang="en-US" altLang="zh-CN" sz="2000" dirty="0">
              <a:latin typeface="+mj-ea"/>
              <a:ea typeface="+mj-ea"/>
            </a:endParaRPr>
          </a:p>
          <a:p>
            <a:pPr algn="just" defTabSz="1462680">
              <a:lnSpc>
                <a:spcPts val="1920"/>
              </a:lnSpc>
            </a:pPr>
            <a:r>
              <a:rPr lang="zh-CN" altLang="en-US" sz="2000" dirty="0">
                <a:latin typeface="+mj-ea"/>
                <a:ea typeface="+mj-ea"/>
              </a:rPr>
              <a:t>音频剪切模块，音频的时域频域分析，判断模块，机器学习模块</a:t>
            </a:r>
            <a:endParaRPr lang="en-US" altLang="zh-CN" sz="192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2" name="矩形 181"/>
          <p:cNvSpPr/>
          <p:nvPr/>
        </p:nvSpPr>
        <p:spPr>
          <a:xfrm>
            <a:off x="7632589" y="2347980"/>
            <a:ext cx="3041436" cy="1365981"/>
          </a:xfrm>
          <a:prstGeom prst="rect">
            <a:avLst/>
          </a:prstGeom>
        </p:spPr>
        <p:txBody>
          <a:bodyPr wrap="square" lIns="146272" tIns="73135" rIns="146272" bIns="73135">
            <a:spAutoFit/>
          </a:bodyPr>
          <a:lstStyle/>
          <a:p>
            <a:pPr algn="just" defTabSz="1462680">
              <a:lnSpc>
                <a:spcPts val="1920"/>
              </a:lnSpc>
            </a:pPr>
            <a:r>
              <a:rPr lang="zh-CN" altLang="en-US" sz="2000" dirty="0">
                <a:latin typeface="+mj-ea"/>
                <a:ea typeface="+mj-ea"/>
              </a:rPr>
              <a:t>张靖鸿 </a:t>
            </a:r>
            <a:endParaRPr lang="en-US" altLang="zh-CN" sz="2000" dirty="0">
              <a:latin typeface="+mj-ea"/>
              <a:ea typeface="+mj-ea"/>
            </a:endParaRPr>
          </a:p>
          <a:p>
            <a:pPr algn="just" defTabSz="1462680">
              <a:lnSpc>
                <a:spcPts val="1920"/>
              </a:lnSpc>
            </a:pPr>
            <a:r>
              <a:rPr lang="en-US" altLang="zh-CN" sz="2000" dirty="0">
                <a:latin typeface="+mj-ea"/>
                <a:ea typeface="+mj-ea"/>
              </a:rPr>
              <a:t> </a:t>
            </a:r>
            <a:r>
              <a:rPr lang="zh-CN" altLang="en-US" sz="2000" dirty="0">
                <a:latin typeface="+mj-ea"/>
                <a:ea typeface="+mj-ea"/>
              </a:rPr>
              <a:t>滤除音符时系干扰模块音频的时域频域分析，音频特征点提取，机器学习模块</a:t>
            </a:r>
            <a:endParaRPr lang="en-US" altLang="zh-CN" sz="192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0" name="矩形 6">
            <a:extLst>
              <a:ext uri="{FF2B5EF4-FFF2-40B4-BE49-F238E27FC236}">
                <a16:creationId xmlns:a16="http://schemas.microsoft.com/office/drawing/2014/main" id="{F0DBC9E6-A151-4F1A-8EFF-4EE51CBB7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35181"/>
            <a:ext cx="10972800" cy="388417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1" name="矩形 11">
            <a:extLst>
              <a:ext uri="{FF2B5EF4-FFF2-40B4-BE49-F238E27FC236}">
                <a16:creationId xmlns:a16="http://schemas.microsoft.com/office/drawing/2014/main" id="{0B38413D-CC8A-4356-902E-FFD259BDD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9887" y="344104"/>
            <a:ext cx="1582270" cy="388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2" name="矩形 12">
            <a:extLst>
              <a:ext uri="{FF2B5EF4-FFF2-40B4-BE49-F238E27FC236}">
                <a16:creationId xmlns:a16="http://schemas.microsoft.com/office/drawing/2014/main" id="{FC5285F5-E093-4EFF-B82E-AA6F5A77E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2460" y="335181"/>
            <a:ext cx="1100993" cy="388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3" name="矩形 13">
            <a:extLst>
              <a:ext uri="{FF2B5EF4-FFF2-40B4-BE49-F238E27FC236}">
                <a16:creationId xmlns:a16="http://schemas.microsoft.com/office/drawing/2014/main" id="{89FF09F1-4E49-4C2E-8AE5-034C6EED5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2979" y="335181"/>
            <a:ext cx="2235543" cy="388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95" name="组合 5">
            <a:extLst>
              <a:ext uri="{FF2B5EF4-FFF2-40B4-BE49-F238E27FC236}">
                <a16:creationId xmlns:a16="http://schemas.microsoft.com/office/drawing/2014/main" id="{7B4A6234-3326-43D6-9DEA-648D6E23231A}"/>
              </a:ext>
            </a:extLst>
          </p:cNvPr>
          <p:cNvGrpSpPr>
            <a:grpSpLocks/>
          </p:cNvGrpSpPr>
          <p:nvPr/>
        </p:nvGrpSpPr>
        <p:grpSpPr bwMode="auto">
          <a:xfrm>
            <a:off x="10454275" y="366597"/>
            <a:ext cx="324158" cy="325585"/>
            <a:chOff x="0" y="0"/>
            <a:chExt cx="360000" cy="360000"/>
          </a:xfrm>
        </p:grpSpPr>
        <p:sp>
          <p:nvSpPr>
            <p:cNvPr id="196" name="椭圆 15">
              <a:extLst>
                <a:ext uri="{FF2B5EF4-FFF2-40B4-BE49-F238E27FC236}">
                  <a16:creationId xmlns:a16="http://schemas.microsoft.com/office/drawing/2014/main" id="{A3BD81FE-455A-4E88-8726-3333978CD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7" name="燕尾形 16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7AD40159-D598-4A9E-860B-409F7925723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3569" y="93569"/>
              <a:ext cx="172863" cy="172863"/>
            </a:xfrm>
            <a:prstGeom prst="chevron">
              <a:avLst>
                <a:gd name="adj" fmla="val 50000"/>
              </a:avLst>
            </a:pr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98" name="组合 4">
            <a:extLst>
              <a:ext uri="{FF2B5EF4-FFF2-40B4-BE49-F238E27FC236}">
                <a16:creationId xmlns:a16="http://schemas.microsoft.com/office/drawing/2014/main" id="{6E873E81-2D1A-40BC-B8F1-D292DA22FD6E}"/>
              </a:ext>
            </a:extLst>
          </p:cNvPr>
          <p:cNvGrpSpPr>
            <a:grpSpLocks/>
          </p:cNvGrpSpPr>
          <p:nvPr/>
        </p:nvGrpSpPr>
        <p:grpSpPr bwMode="auto">
          <a:xfrm>
            <a:off x="10908382" y="366597"/>
            <a:ext cx="324158" cy="325585"/>
            <a:chOff x="0" y="0"/>
            <a:chExt cx="360000" cy="360000"/>
          </a:xfrm>
        </p:grpSpPr>
        <p:sp>
          <p:nvSpPr>
            <p:cNvPr id="199" name="椭圆 2">
              <a:extLst>
                <a:ext uri="{FF2B5EF4-FFF2-40B4-BE49-F238E27FC236}">
                  <a16:creationId xmlns:a16="http://schemas.microsoft.com/office/drawing/2014/main" id="{F061DEF4-51E6-494E-8B63-E1C7F8DB1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0" name="燕尾形 3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DE88C858-2B23-482A-9369-1B898D94F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569" y="93569"/>
              <a:ext cx="172863" cy="172863"/>
            </a:xfrm>
            <a:prstGeom prst="chevron">
              <a:avLst>
                <a:gd name="adj" fmla="val 50000"/>
              </a:avLst>
            </a:pr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01" name="TextBox 1">
            <a:extLst>
              <a:ext uri="{FF2B5EF4-FFF2-40B4-BE49-F238E27FC236}">
                <a16:creationId xmlns:a16="http://schemas.microsoft.com/office/drawing/2014/main" id="{549CDD1F-5A4D-49FD-85F4-87BCFBA78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0506" y="335179"/>
            <a:ext cx="1172116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920" dirty="0">
                <a:solidFill>
                  <a:schemeClr val="bg1"/>
                </a:solidFill>
                <a:latin typeface="方正兰亭粗黑简体" pitchFamily="2" charset="-122"/>
                <a:ea typeface="方正兰亭粗黑简体" pitchFamily="2" charset="-122"/>
                <a:sym typeface="方正兰亭粗黑简体" pitchFamily="2" charset="-122"/>
              </a:rPr>
              <a:t>人员分工</a:t>
            </a:r>
          </a:p>
        </p:txBody>
      </p:sp>
      <p:sp>
        <p:nvSpPr>
          <p:cNvPr id="203" name="KSO_Shape">
            <a:extLst>
              <a:ext uri="{FF2B5EF4-FFF2-40B4-BE49-F238E27FC236}">
                <a16:creationId xmlns:a16="http://schemas.microsoft.com/office/drawing/2014/main" id="{CF1FC3A0-E301-44C6-BFBD-E60A1E1E5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852" y="205231"/>
            <a:ext cx="695440" cy="712574"/>
          </a:xfrm>
          <a:custGeom>
            <a:avLst/>
            <a:gdLst>
              <a:gd name="T0" fmla="*/ 142575 w 2482850"/>
              <a:gd name="T1" fmla="*/ 587055 h 2544763"/>
              <a:gd name="T2" fmla="*/ 127597 w 2482850"/>
              <a:gd name="T3" fmla="*/ 620828 h 2544763"/>
              <a:gd name="T4" fmla="*/ 5652 w 2482850"/>
              <a:gd name="T5" fmla="*/ 612296 h 2544763"/>
              <a:gd name="T6" fmla="*/ 8337 w 2482850"/>
              <a:gd name="T7" fmla="*/ 575562 h 2544763"/>
              <a:gd name="T8" fmla="*/ 766694 w 2482850"/>
              <a:gd name="T9" fmla="*/ 554746 h 2544763"/>
              <a:gd name="T10" fmla="*/ 765001 w 2482850"/>
              <a:gd name="T11" fmla="*/ 667206 h 2544763"/>
              <a:gd name="T12" fmla="*/ 478502 w 2482850"/>
              <a:gd name="T13" fmla="*/ 450193 h 2544763"/>
              <a:gd name="T14" fmla="*/ 552131 w 2482850"/>
              <a:gd name="T15" fmla="*/ 536109 h 2544763"/>
              <a:gd name="T16" fmla="*/ 239285 w 2482850"/>
              <a:gd name="T17" fmla="*/ 487185 h 2544763"/>
              <a:gd name="T18" fmla="*/ 755690 w 2482850"/>
              <a:gd name="T19" fmla="*/ 403054 h 2544763"/>
              <a:gd name="T20" fmla="*/ 771561 w 2482850"/>
              <a:gd name="T21" fmla="*/ 513286 h 2544763"/>
              <a:gd name="T22" fmla="*/ 121097 w 2482850"/>
              <a:gd name="T23" fmla="*/ 368724 h 2544763"/>
              <a:gd name="T24" fmla="*/ 143776 w 2482850"/>
              <a:gd name="T25" fmla="*/ 397703 h 2544763"/>
              <a:gd name="T26" fmla="*/ 118271 w 2482850"/>
              <a:gd name="T27" fmla="*/ 424355 h 2544763"/>
              <a:gd name="T28" fmla="*/ 1272 w 2482850"/>
              <a:gd name="T29" fmla="*/ 404683 h 2544763"/>
              <a:gd name="T30" fmla="*/ 16179 w 2482850"/>
              <a:gd name="T31" fmla="*/ 370980 h 2544763"/>
              <a:gd name="T32" fmla="*/ 454542 w 2482850"/>
              <a:gd name="T33" fmla="*/ 276949 h 2544763"/>
              <a:gd name="T34" fmla="*/ 475461 w 2482850"/>
              <a:gd name="T35" fmla="*/ 339639 h 2544763"/>
              <a:gd name="T36" fmla="*/ 422245 w 2482850"/>
              <a:gd name="T37" fmla="*/ 421601 h 2544763"/>
              <a:gd name="T38" fmla="*/ 363163 w 2482850"/>
              <a:gd name="T39" fmla="*/ 427037 h 2544763"/>
              <a:gd name="T40" fmla="*/ 305989 w 2482850"/>
              <a:gd name="T41" fmla="*/ 345640 h 2544763"/>
              <a:gd name="T42" fmla="*/ 319558 w 2482850"/>
              <a:gd name="T43" fmla="*/ 293186 h 2544763"/>
              <a:gd name="T44" fmla="*/ 390018 w 2482850"/>
              <a:gd name="T45" fmla="*/ 262760 h 2544763"/>
              <a:gd name="T46" fmla="*/ 765848 w 2482850"/>
              <a:gd name="T47" fmla="*/ 268646 h 2544763"/>
              <a:gd name="T48" fmla="*/ 765848 w 2482850"/>
              <a:gd name="T49" fmla="*/ 381281 h 2544763"/>
              <a:gd name="T50" fmla="*/ 433654 w 2482850"/>
              <a:gd name="T51" fmla="*/ 206699 h 2544763"/>
              <a:gd name="T52" fmla="*/ 467071 w 2482850"/>
              <a:gd name="T53" fmla="*/ 234779 h 2544763"/>
              <a:gd name="T54" fmla="*/ 460585 w 2482850"/>
              <a:gd name="T55" fmla="*/ 289316 h 2544763"/>
              <a:gd name="T56" fmla="*/ 419836 w 2482850"/>
              <a:gd name="T57" fmla="*/ 248114 h 2544763"/>
              <a:gd name="T58" fmla="*/ 328538 w 2482850"/>
              <a:gd name="T59" fmla="*/ 256227 h 2544763"/>
              <a:gd name="T60" fmla="*/ 303017 w 2482850"/>
              <a:gd name="T61" fmla="*/ 283601 h 2544763"/>
              <a:gd name="T62" fmla="*/ 336223 w 2482850"/>
              <a:gd name="T63" fmla="*/ 209028 h 2544763"/>
              <a:gd name="T64" fmla="*/ 131271 w 2482850"/>
              <a:gd name="T65" fmla="*/ 173372 h 2544763"/>
              <a:gd name="T66" fmla="*/ 141021 w 2482850"/>
              <a:gd name="T67" fmla="*/ 208864 h 2544763"/>
              <a:gd name="T68" fmla="*/ 21407 w 2482850"/>
              <a:gd name="T69" fmla="*/ 223934 h 2544763"/>
              <a:gd name="T70" fmla="*/ 141 w 2482850"/>
              <a:gd name="T71" fmla="*/ 193794 h 2544763"/>
              <a:gd name="T72" fmla="*/ 27060 w 2482850"/>
              <a:gd name="T73" fmla="*/ 168584 h 2544763"/>
              <a:gd name="T74" fmla="*/ 773113 w 2482850"/>
              <a:gd name="T75" fmla="*/ 216102 h 2544763"/>
              <a:gd name="T76" fmla="*/ 142913 w 2482850"/>
              <a:gd name="T77" fmla="*/ 7131 h 2544763"/>
              <a:gd name="T78" fmla="*/ 79583 w 2482850"/>
              <a:gd name="T79" fmla="*/ 61566 h 2544763"/>
              <a:gd name="T80" fmla="*/ 154491 w 2482850"/>
              <a:gd name="T81" fmla="*/ 180037 h 2544763"/>
              <a:gd name="T82" fmla="*/ 137194 w 2482850"/>
              <a:gd name="T83" fmla="*/ 232848 h 2544763"/>
              <a:gd name="T84" fmla="*/ 143830 w 2482850"/>
              <a:gd name="T85" fmla="*/ 364663 h 2544763"/>
              <a:gd name="T86" fmla="*/ 150538 w 2482850"/>
              <a:gd name="T87" fmla="*/ 419803 h 2544763"/>
              <a:gd name="T88" fmla="*/ 127734 w 2482850"/>
              <a:gd name="T89" fmla="*/ 555078 h 2544763"/>
              <a:gd name="T90" fmla="*/ 157315 w 2482850"/>
              <a:gd name="T91" fmla="*/ 602029 h 2544763"/>
              <a:gd name="T92" fmla="*/ 115096 w 2482850"/>
              <a:gd name="T93" fmla="*/ 638036 h 2544763"/>
              <a:gd name="T94" fmla="*/ 126957 w 2482850"/>
              <a:gd name="T95" fmla="*/ 783054 h 2544763"/>
              <a:gd name="T96" fmla="*/ 690000 w 2482850"/>
              <a:gd name="T97" fmla="*/ 748671 h 2544763"/>
              <a:gd name="T98" fmla="*/ 670514 w 2482850"/>
              <a:gd name="T99" fmla="*/ 19910 h 2544763"/>
              <a:gd name="T100" fmla="*/ 674750 w 2482850"/>
              <a:gd name="T101" fmla="*/ 14262 h 2544763"/>
              <a:gd name="T102" fmla="*/ 696354 w 2482850"/>
              <a:gd name="T103" fmla="*/ 751707 h 2544763"/>
              <a:gd name="T104" fmla="*/ 125192 w 2482850"/>
              <a:gd name="T105" fmla="*/ 789903 h 2544763"/>
              <a:gd name="T106" fmla="*/ 115096 w 2482850"/>
              <a:gd name="T107" fmla="*/ 630976 h 2544763"/>
              <a:gd name="T108" fmla="*/ 150255 w 2482850"/>
              <a:gd name="T109" fmla="*/ 601040 h 2544763"/>
              <a:gd name="T110" fmla="*/ 125616 w 2482850"/>
              <a:gd name="T111" fmla="*/ 561856 h 2544763"/>
              <a:gd name="T112" fmla="*/ 144607 w 2482850"/>
              <a:gd name="T113" fmla="*/ 415850 h 2544763"/>
              <a:gd name="T114" fmla="*/ 138959 w 2482850"/>
              <a:gd name="T115" fmla="*/ 369958 h 2544763"/>
              <a:gd name="T116" fmla="*/ 133452 w 2482850"/>
              <a:gd name="T117" fmla="*/ 226776 h 2544763"/>
              <a:gd name="T118" fmla="*/ 147855 w 2482850"/>
              <a:gd name="T119" fmla="*/ 182861 h 2544763"/>
              <a:gd name="T120" fmla="*/ 72453 w 2482850"/>
              <a:gd name="T121" fmla="*/ 60506 h 2544763"/>
              <a:gd name="T122" fmla="*/ 142913 w 2482850"/>
              <a:gd name="T123" fmla="*/ 0 h 254476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482850" h="2544763">
                <a:moveTo>
                  <a:pt x="86902" y="1822450"/>
                </a:moveTo>
                <a:lnTo>
                  <a:pt x="91667" y="1822450"/>
                </a:lnTo>
                <a:lnTo>
                  <a:pt x="370523" y="1822450"/>
                </a:lnTo>
                <a:lnTo>
                  <a:pt x="375061" y="1822450"/>
                </a:lnTo>
                <a:lnTo>
                  <a:pt x="379826" y="1822903"/>
                </a:lnTo>
                <a:lnTo>
                  <a:pt x="384137" y="1823583"/>
                </a:lnTo>
                <a:lnTo>
                  <a:pt x="388902" y="1824262"/>
                </a:lnTo>
                <a:lnTo>
                  <a:pt x="393213" y="1825395"/>
                </a:lnTo>
                <a:lnTo>
                  <a:pt x="397524" y="1826527"/>
                </a:lnTo>
                <a:lnTo>
                  <a:pt x="401835" y="1827886"/>
                </a:lnTo>
                <a:lnTo>
                  <a:pt x="405919" y="1829472"/>
                </a:lnTo>
                <a:lnTo>
                  <a:pt x="409777" y="1831284"/>
                </a:lnTo>
                <a:lnTo>
                  <a:pt x="414088" y="1833322"/>
                </a:lnTo>
                <a:lnTo>
                  <a:pt x="417718" y="1835587"/>
                </a:lnTo>
                <a:lnTo>
                  <a:pt x="421575" y="1838079"/>
                </a:lnTo>
                <a:lnTo>
                  <a:pt x="425206" y="1840344"/>
                </a:lnTo>
                <a:lnTo>
                  <a:pt x="428609" y="1843062"/>
                </a:lnTo>
                <a:lnTo>
                  <a:pt x="432013" y="1846006"/>
                </a:lnTo>
                <a:lnTo>
                  <a:pt x="434962" y="1848951"/>
                </a:lnTo>
                <a:lnTo>
                  <a:pt x="438139" y="1852122"/>
                </a:lnTo>
                <a:lnTo>
                  <a:pt x="441088" y="1855293"/>
                </a:lnTo>
                <a:lnTo>
                  <a:pt x="443584" y="1858691"/>
                </a:lnTo>
                <a:lnTo>
                  <a:pt x="446307" y="1862315"/>
                </a:lnTo>
                <a:lnTo>
                  <a:pt x="448803" y="1865939"/>
                </a:lnTo>
                <a:lnTo>
                  <a:pt x="450845" y="1869789"/>
                </a:lnTo>
                <a:lnTo>
                  <a:pt x="452887" y="1873640"/>
                </a:lnTo>
                <a:lnTo>
                  <a:pt x="454702" y="1877490"/>
                </a:lnTo>
                <a:lnTo>
                  <a:pt x="456291" y="1881794"/>
                </a:lnTo>
                <a:lnTo>
                  <a:pt x="457879" y="1885871"/>
                </a:lnTo>
                <a:lnTo>
                  <a:pt x="459240" y="1890401"/>
                </a:lnTo>
                <a:lnTo>
                  <a:pt x="460148" y="1894704"/>
                </a:lnTo>
                <a:lnTo>
                  <a:pt x="461055" y="1899008"/>
                </a:lnTo>
                <a:lnTo>
                  <a:pt x="461509" y="1903538"/>
                </a:lnTo>
                <a:lnTo>
                  <a:pt x="461736" y="1908068"/>
                </a:lnTo>
                <a:lnTo>
                  <a:pt x="461963" y="1912824"/>
                </a:lnTo>
                <a:lnTo>
                  <a:pt x="461736" y="1917581"/>
                </a:lnTo>
                <a:lnTo>
                  <a:pt x="461509" y="1922111"/>
                </a:lnTo>
                <a:lnTo>
                  <a:pt x="461055" y="1926641"/>
                </a:lnTo>
                <a:lnTo>
                  <a:pt x="460148" y="1930945"/>
                </a:lnTo>
                <a:lnTo>
                  <a:pt x="459240" y="1935248"/>
                </a:lnTo>
                <a:lnTo>
                  <a:pt x="457879" y="1939778"/>
                </a:lnTo>
                <a:lnTo>
                  <a:pt x="456291" y="1943855"/>
                </a:lnTo>
                <a:lnTo>
                  <a:pt x="454702" y="1947932"/>
                </a:lnTo>
                <a:lnTo>
                  <a:pt x="452887" y="1952009"/>
                </a:lnTo>
                <a:lnTo>
                  <a:pt x="450845" y="1955860"/>
                </a:lnTo>
                <a:lnTo>
                  <a:pt x="448803" y="1959710"/>
                </a:lnTo>
                <a:lnTo>
                  <a:pt x="446307" y="1963334"/>
                </a:lnTo>
                <a:lnTo>
                  <a:pt x="443584" y="1966958"/>
                </a:lnTo>
                <a:lnTo>
                  <a:pt x="441088" y="1970356"/>
                </a:lnTo>
                <a:lnTo>
                  <a:pt x="438139" y="1973753"/>
                </a:lnTo>
                <a:lnTo>
                  <a:pt x="434962" y="1976698"/>
                </a:lnTo>
                <a:lnTo>
                  <a:pt x="432013" y="1979643"/>
                </a:lnTo>
                <a:lnTo>
                  <a:pt x="428609" y="1982587"/>
                </a:lnTo>
                <a:lnTo>
                  <a:pt x="425206" y="1985305"/>
                </a:lnTo>
                <a:lnTo>
                  <a:pt x="421575" y="1988023"/>
                </a:lnTo>
                <a:lnTo>
                  <a:pt x="417718" y="1990288"/>
                </a:lnTo>
                <a:lnTo>
                  <a:pt x="414088" y="1992327"/>
                </a:lnTo>
                <a:lnTo>
                  <a:pt x="409777" y="1994365"/>
                </a:lnTo>
                <a:lnTo>
                  <a:pt x="405919" y="1996177"/>
                </a:lnTo>
                <a:lnTo>
                  <a:pt x="401835" y="1997763"/>
                </a:lnTo>
                <a:lnTo>
                  <a:pt x="397524" y="1999348"/>
                </a:lnTo>
                <a:lnTo>
                  <a:pt x="393213" y="2000254"/>
                </a:lnTo>
                <a:lnTo>
                  <a:pt x="388902" y="2001387"/>
                </a:lnTo>
                <a:lnTo>
                  <a:pt x="384137" y="2002066"/>
                </a:lnTo>
                <a:lnTo>
                  <a:pt x="379826" y="2002972"/>
                </a:lnTo>
                <a:lnTo>
                  <a:pt x="375061" y="2003199"/>
                </a:lnTo>
                <a:lnTo>
                  <a:pt x="370523" y="2003425"/>
                </a:lnTo>
                <a:lnTo>
                  <a:pt x="91667" y="2003425"/>
                </a:lnTo>
                <a:lnTo>
                  <a:pt x="86902" y="2003199"/>
                </a:lnTo>
                <a:lnTo>
                  <a:pt x="82364" y="2002972"/>
                </a:lnTo>
                <a:lnTo>
                  <a:pt x="77599" y="2002066"/>
                </a:lnTo>
                <a:lnTo>
                  <a:pt x="73288" y="2001387"/>
                </a:lnTo>
                <a:lnTo>
                  <a:pt x="68750" y="2000254"/>
                </a:lnTo>
                <a:lnTo>
                  <a:pt x="64439" y="1999348"/>
                </a:lnTo>
                <a:lnTo>
                  <a:pt x="60128" y="1997763"/>
                </a:lnTo>
                <a:lnTo>
                  <a:pt x="56044" y="1996177"/>
                </a:lnTo>
                <a:lnTo>
                  <a:pt x="51959" y="1994365"/>
                </a:lnTo>
                <a:lnTo>
                  <a:pt x="48102" y="1992327"/>
                </a:lnTo>
                <a:lnTo>
                  <a:pt x="44245" y="1990288"/>
                </a:lnTo>
                <a:lnTo>
                  <a:pt x="40615" y="1988023"/>
                </a:lnTo>
                <a:lnTo>
                  <a:pt x="36757" y="1985305"/>
                </a:lnTo>
                <a:lnTo>
                  <a:pt x="33581" y="1982587"/>
                </a:lnTo>
                <a:lnTo>
                  <a:pt x="30177" y="1979643"/>
                </a:lnTo>
                <a:lnTo>
                  <a:pt x="26774" y="1976698"/>
                </a:lnTo>
                <a:lnTo>
                  <a:pt x="23824" y="1973753"/>
                </a:lnTo>
                <a:lnTo>
                  <a:pt x="21101" y="1970356"/>
                </a:lnTo>
                <a:lnTo>
                  <a:pt x="18152" y="1966958"/>
                </a:lnTo>
                <a:lnTo>
                  <a:pt x="15656" y="1963334"/>
                </a:lnTo>
                <a:lnTo>
                  <a:pt x="13160" y="1959710"/>
                </a:lnTo>
                <a:lnTo>
                  <a:pt x="11118" y="1955860"/>
                </a:lnTo>
                <a:lnTo>
                  <a:pt x="9076" y="1952009"/>
                </a:lnTo>
                <a:lnTo>
                  <a:pt x="7261" y="1947932"/>
                </a:lnTo>
                <a:lnTo>
                  <a:pt x="5446" y="1943855"/>
                </a:lnTo>
                <a:lnTo>
                  <a:pt x="4084" y="1939778"/>
                </a:lnTo>
                <a:lnTo>
                  <a:pt x="2950" y="1935248"/>
                </a:lnTo>
                <a:lnTo>
                  <a:pt x="1815" y="1930945"/>
                </a:lnTo>
                <a:lnTo>
                  <a:pt x="1134" y="1926641"/>
                </a:lnTo>
                <a:lnTo>
                  <a:pt x="454" y="1922111"/>
                </a:lnTo>
                <a:lnTo>
                  <a:pt x="0" y="1917581"/>
                </a:lnTo>
                <a:lnTo>
                  <a:pt x="0" y="1912824"/>
                </a:lnTo>
                <a:lnTo>
                  <a:pt x="0" y="1908068"/>
                </a:lnTo>
                <a:lnTo>
                  <a:pt x="454" y="1903538"/>
                </a:lnTo>
                <a:lnTo>
                  <a:pt x="1134" y="1899008"/>
                </a:lnTo>
                <a:lnTo>
                  <a:pt x="1815" y="1894704"/>
                </a:lnTo>
                <a:lnTo>
                  <a:pt x="2950" y="1890401"/>
                </a:lnTo>
                <a:lnTo>
                  <a:pt x="4084" y="1885871"/>
                </a:lnTo>
                <a:lnTo>
                  <a:pt x="5446" y="1881794"/>
                </a:lnTo>
                <a:lnTo>
                  <a:pt x="7261" y="1877490"/>
                </a:lnTo>
                <a:lnTo>
                  <a:pt x="9076" y="1873640"/>
                </a:lnTo>
                <a:lnTo>
                  <a:pt x="11118" y="1869789"/>
                </a:lnTo>
                <a:lnTo>
                  <a:pt x="13160" y="1865939"/>
                </a:lnTo>
                <a:lnTo>
                  <a:pt x="15656" y="1862315"/>
                </a:lnTo>
                <a:lnTo>
                  <a:pt x="18152" y="1858691"/>
                </a:lnTo>
                <a:lnTo>
                  <a:pt x="21101" y="1855293"/>
                </a:lnTo>
                <a:lnTo>
                  <a:pt x="23824" y="1852122"/>
                </a:lnTo>
                <a:lnTo>
                  <a:pt x="26774" y="1848951"/>
                </a:lnTo>
                <a:lnTo>
                  <a:pt x="30177" y="1846006"/>
                </a:lnTo>
                <a:lnTo>
                  <a:pt x="33581" y="1843062"/>
                </a:lnTo>
                <a:lnTo>
                  <a:pt x="36757" y="1840344"/>
                </a:lnTo>
                <a:lnTo>
                  <a:pt x="40615" y="1838079"/>
                </a:lnTo>
                <a:lnTo>
                  <a:pt x="44245" y="1835587"/>
                </a:lnTo>
                <a:lnTo>
                  <a:pt x="48102" y="1833322"/>
                </a:lnTo>
                <a:lnTo>
                  <a:pt x="51959" y="1831284"/>
                </a:lnTo>
                <a:lnTo>
                  <a:pt x="56044" y="1829472"/>
                </a:lnTo>
                <a:lnTo>
                  <a:pt x="60128" y="1827886"/>
                </a:lnTo>
                <a:lnTo>
                  <a:pt x="64439" y="1826527"/>
                </a:lnTo>
                <a:lnTo>
                  <a:pt x="68750" y="1825395"/>
                </a:lnTo>
                <a:lnTo>
                  <a:pt x="73288" y="1824262"/>
                </a:lnTo>
                <a:lnTo>
                  <a:pt x="77599" y="1823583"/>
                </a:lnTo>
                <a:lnTo>
                  <a:pt x="82364" y="1822903"/>
                </a:lnTo>
                <a:lnTo>
                  <a:pt x="86902" y="1822450"/>
                </a:lnTo>
                <a:close/>
                <a:moveTo>
                  <a:pt x="2282825" y="1685925"/>
                </a:moveTo>
                <a:lnTo>
                  <a:pt x="2412173" y="1745797"/>
                </a:lnTo>
                <a:lnTo>
                  <a:pt x="2422140" y="1750786"/>
                </a:lnTo>
                <a:lnTo>
                  <a:pt x="2426897" y="1753281"/>
                </a:lnTo>
                <a:lnTo>
                  <a:pt x="2431201" y="1756002"/>
                </a:lnTo>
                <a:lnTo>
                  <a:pt x="2435732" y="1758724"/>
                </a:lnTo>
                <a:lnTo>
                  <a:pt x="2439583" y="1761445"/>
                </a:lnTo>
                <a:lnTo>
                  <a:pt x="2443434" y="1764166"/>
                </a:lnTo>
                <a:lnTo>
                  <a:pt x="2447058" y="1767115"/>
                </a:lnTo>
                <a:lnTo>
                  <a:pt x="2450456" y="1769836"/>
                </a:lnTo>
                <a:lnTo>
                  <a:pt x="2453628" y="1773011"/>
                </a:lnTo>
                <a:lnTo>
                  <a:pt x="2456799" y="1775959"/>
                </a:lnTo>
                <a:lnTo>
                  <a:pt x="2459518" y="1778907"/>
                </a:lnTo>
                <a:lnTo>
                  <a:pt x="2462236" y="1782082"/>
                </a:lnTo>
                <a:lnTo>
                  <a:pt x="2464501" y="1785257"/>
                </a:lnTo>
                <a:lnTo>
                  <a:pt x="2466766" y="1788432"/>
                </a:lnTo>
                <a:lnTo>
                  <a:pt x="2468805" y="1791607"/>
                </a:lnTo>
                <a:lnTo>
                  <a:pt x="2470617" y="1794782"/>
                </a:lnTo>
                <a:lnTo>
                  <a:pt x="2472430" y="1798184"/>
                </a:lnTo>
                <a:lnTo>
                  <a:pt x="2474015" y="1801813"/>
                </a:lnTo>
                <a:lnTo>
                  <a:pt x="2475601" y="1805215"/>
                </a:lnTo>
                <a:lnTo>
                  <a:pt x="2477866" y="1812245"/>
                </a:lnTo>
                <a:lnTo>
                  <a:pt x="2479905" y="1819502"/>
                </a:lnTo>
                <a:lnTo>
                  <a:pt x="2481264" y="1826986"/>
                </a:lnTo>
                <a:lnTo>
                  <a:pt x="2482397" y="1834697"/>
                </a:lnTo>
                <a:lnTo>
                  <a:pt x="2482850" y="1842861"/>
                </a:lnTo>
                <a:lnTo>
                  <a:pt x="2482850" y="1851025"/>
                </a:lnTo>
                <a:lnTo>
                  <a:pt x="2482850" y="2068286"/>
                </a:lnTo>
                <a:lnTo>
                  <a:pt x="2482850" y="2076677"/>
                </a:lnTo>
                <a:lnTo>
                  <a:pt x="2482397" y="2084388"/>
                </a:lnTo>
                <a:lnTo>
                  <a:pt x="2481264" y="2092326"/>
                </a:lnTo>
                <a:lnTo>
                  <a:pt x="2479905" y="2099810"/>
                </a:lnTo>
                <a:lnTo>
                  <a:pt x="2477866" y="2107067"/>
                </a:lnTo>
                <a:lnTo>
                  <a:pt x="2475601" y="2114324"/>
                </a:lnTo>
                <a:lnTo>
                  <a:pt x="2474015" y="2117726"/>
                </a:lnTo>
                <a:lnTo>
                  <a:pt x="2472430" y="2121127"/>
                </a:lnTo>
                <a:lnTo>
                  <a:pt x="2470617" y="2124302"/>
                </a:lnTo>
                <a:lnTo>
                  <a:pt x="2468805" y="2127704"/>
                </a:lnTo>
                <a:lnTo>
                  <a:pt x="2466766" y="2130879"/>
                </a:lnTo>
                <a:lnTo>
                  <a:pt x="2464501" y="2134281"/>
                </a:lnTo>
                <a:lnTo>
                  <a:pt x="2462236" y="2137456"/>
                </a:lnTo>
                <a:lnTo>
                  <a:pt x="2459518" y="2140404"/>
                </a:lnTo>
                <a:lnTo>
                  <a:pt x="2456799" y="2143352"/>
                </a:lnTo>
                <a:lnTo>
                  <a:pt x="2453628" y="2146527"/>
                </a:lnTo>
                <a:lnTo>
                  <a:pt x="2450456" y="2149249"/>
                </a:lnTo>
                <a:lnTo>
                  <a:pt x="2447058" y="2152197"/>
                </a:lnTo>
                <a:lnTo>
                  <a:pt x="2443434" y="2154919"/>
                </a:lnTo>
                <a:lnTo>
                  <a:pt x="2439583" y="2157867"/>
                </a:lnTo>
                <a:lnTo>
                  <a:pt x="2435732" y="2160588"/>
                </a:lnTo>
                <a:lnTo>
                  <a:pt x="2431201" y="2163310"/>
                </a:lnTo>
                <a:lnTo>
                  <a:pt x="2426897" y="2165804"/>
                </a:lnTo>
                <a:lnTo>
                  <a:pt x="2422140" y="2168526"/>
                </a:lnTo>
                <a:lnTo>
                  <a:pt x="2412173" y="2173742"/>
                </a:lnTo>
                <a:lnTo>
                  <a:pt x="2282825" y="2233613"/>
                </a:lnTo>
                <a:lnTo>
                  <a:pt x="2282825" y="1685925"/>
                </a:lnTo>
                <a:close/>
                <a:moveTo>
                  <a:pt x="1216535" y="1436687"/>
                </a:moveTo>
                <a:lnTo>
                  <a:pt x="1274253" y="1436687"/>
                </a:lnTo>
                <a:lnTo>
                  <a:pt x="1303338" y="1492629"/>
                </a:lnTo>
                <a:lnTo>
                  <a:pt x="1283046" y="1513778"/>
                </a:lnTo>
                <a:lnTo>
                  <a:pt x="1301534" y="1642262"/>
                </a:lnTo>
                <a:lnTo>
                  <a:pt x="1245394" y="1852612"/>
                </a:lnTo>
                <a:lnTo>
                  <a:pt x="1189254" y="1642262"/>
                </a:lnTo>
                <a:lnTo>
                  <a:pt x="1207516" y="1513778"/>
                </a:lnTo>
                <a:lnTo>
                  <a:pt x="1187450" y="1492629"/>
                </a:lnTo>
                <a:lnTo>
                  <a:pt x="1216535" y="1436687"/>
                </a:lnTo>
                <a:close/>
                <a:moveTo>
                  <a:pt x="1389519" y="1379537"/>
                </a:moveTo>
                <a:lnTo>
                  <a:pt x="1401785" y="1384753"/>
                </a:lnTo>
                <a:lnTo>
                  <a:pt x="1434494" y="1399267"/>
                </a:lnTo>
                <a:lnTo>
                  <a:pt x="1456754" y="1409246"/>
                </a:lnTo>
                <a:lnTo>
                  <a:pt x="1481740" y="1420358"/>
                </a:lnTo>
                <a:lnTo>
                  <a:pt x="1508543" y="1432831"/>
                </a:lnTo>
                <a:lnTo>
                  <a:pt x="1536709" y="1446212"/>
                </a:lnTo>
                <a:lnTo>
                  <a:pt x="1565557" y="1460273"/>
                </a:lnTo>
                <a:lnTo>
                  <a:pt x="1593950" y="1474560"/>
                </a:lnTo>
                <a:lnTo>
                  <a:pt x="1607578" y="1481818"/>
                </a:lnTo>
                <a:lnTo>
                  <a:pt x="1621207" y="1489075"/>
                </a:lnTo>
                <a:lnTo>
                  <a:pt x="1634154" y="1496105"/>
                </a:lnTo>
                <a:lnTo>
                  <a:pt x="1646647" y="1503362"/>
                </a:lnTo>
                <a:lnTo>
                  <a:pt x="1658232" y="1509939"/>
                </a:lnTo>
                <a:lnTo>
                  <a:pt x="1669589" y="1516743"/>
                </a:lnTo>
                <a:lnTo>
                  <a:pt x="1679584" y="1523546"/>
                </a:lnTo>
                <a:lnTo>
                  <a:pt x="1688669" y="1529669"/>
                </a:lnTo>
                <a:lnTo>
                  <a:pt x="1697074" y="1536019"/>
                </a:lnTo>
                <a:lnTo>
                  <a:pt x="1704115" y="1541689"/>
                </a:lnTo>
                <a:lnTo>
                  <a:pt x="1707068" y="1544410"/>
                </a:lnTo>
                <a:lnTo>
                  <a:pt x="1709794" y="1547132"/>
                </a:lnTo>
                <a:lnTo>
                  <a:pt x="1712292" y="1549853"/>
                </a:lnTo>
                <a:lnTo>
                  <a:pt x="1714337" y="1552348"/>
                </a:lnTo>
                <a:lnTo>
                  <a:pt x="1716154" y="1554843"/>
                </a:lnTo>
                <a:lnTo>
                  <a:pt x="1717971" y="1558018"/>
                </a:lnTo>
                <a:lnTo>
                  <a:pt x="1721833" y="1565048"/>
                </a:lnTo>
                <a:lnTo>
                  <a:pt x="1726148" y="1573666"/>
                </a:lnTo>
                <a:lnTo>
                  <a:pt x="1730237" y="1583191"/>
                </a:lnTo>
                <a:lnTo>
                  <a:pt x="1734326" y="1593850"/>
                </a:lnTo>
                <a:lnTo>
                  <a:pt x="1738869" y="1605416"/>
                </a:lnTo>
                <a:lnTo>
                  <a:pt x="1742957" y="1618116"/>
                </a:lnTo>
                <a:lnTo>
                  <a:pt x="1747500" y="1631269"/>
                </a:lnTo>
                <a:lnTo>
                  <a:pt x="1751816" y="1645330"/>
                </a:lnTo>
                <a:lnTo>
                  <a:pt x="1755904" y="1659844"/>
                </a:lnTo>
                <a:lnTo>
                  <a:pt x="1764536" y="1690460"/>
                </a:lnTo>
                <a:lnTo>
                  <a:pt x="1773168" y="1722210"/>
                </a:lnTo>
                <a:lnTo>
                  <a:pt x="1781118" y="1753960"/>
                </a:lnTo>
                <a:lnTo>
                  <a:pt x="1788613" y="1785030"/>
                </a:lnTo>
                <a:lnTo>
                  <a:pt x="1795428" y="1814966"/>
                </a:lnTo>
                <a:lnTo>
                  <a:pt x="1801561" y="1842180"/>
                </a:lnTo>
                <a:lnTo>
                  <a:pt x="1807012" y="1866446"/>
                </a:lnTo>
                <a:lnTo>
                  <a:pt x="1814962" y="1902505"/>
                </a:lnTo>
                <a:lnTo>
                  <a:pt x="1817688" y="1916112"/>
                </a:lnTo>
                <a:lnTo>
                  <a:pt x="1244600" y="1916112"/>
                </a:lnTo>
                <a:lnTo>
                  <a:pt x="1389519" y="1379537"/>
                </a:lnTo>
                <a:close/>
                <a:moveTo>
                  <a:pt x="1100083" y="1379537"/>
                </a:moveTo>
                <a:lnTo>
                  <a:pt x="1244600" y="1916112"/>
                </a:lnTo>
                <a:lnTo>
                  <a:pt x="673100" y="1916112"/>
                </a:lnTo>
                <a:lnTo>
                  <a:pt x="676045" y="1902505"/>
                </a:lnTo>
                <a:lnTo>
                  <a:pt x="683520" y="1866446"/>
                </a:lnTo>
                <a:lnTo>
                  <a:pt x="688956" y="1842180"/>
                </a:lnTo>
                <a:lnTo>
                  <a:pt x="695072" y="1814966"/>
                </a:lnTo>
                <a:lnTo>
                  <a:pt x="702094" y="1785030"/>
                </a:lnTo>
                <a:lnTo>
                  <a:pt x="709569" y="1753960"/>
                </a:lnTo>
                <a:lnTo>
                  <a:pt x="717724" y="1722210"/>
                </a:lnTo>
                <a:lnTo>
                  <a:pt x="725878" y="1690460"/>
                </a:lnTo>
                <a:lnTo>
                  <a:pt x="734486" y="1659844"/>
                </a:lnTo>
                <a:lnTo>
                  <a:pt x="739016" y="1645330"/>
                </a:lnTo>
                <a:lnTo>
                  <a:pt x="743320" y="1631269"/>
                </a:lnTo>
                <a:lnTo>
                  <a:pt x="747397" y="1618116"/>
                </a:lnTo>
                <a:lnTo>
                  <a:pt x="751928" y="1605416"/>
                </a:lnTo>
                <a:lnTo>
                  <a:pt x="756005" y="1593850"/>
                </a:lnTo>
                <a:lnTo>
                  <a:pt x="760082" y="1583191"/>
                </a:lnTo>
                <a:lnTo>
                  <a:pt x="764386" y="1573666"/>
                </a:lnTo>
                <a:lnTo>
                  <a:pt x="768463" y="1565048"/>
                </a:lnTo>
                <a:lnTo>
                  <a:pt x="772314" y="1558018"/>
                </a:lnTo>
                <a:lnTo>
                  <a:pt x="774353" y="1554843"/>
                </a:lnTo>
                <a:lnTo>
                  <a:pt x="776165" y="1552348"/>
                </a:lnTo>
                <a:lnTo>
                  <a:pt x="778203" y="1549853"/>
                </a:lnTo>
                <a:lnTo>
                  <a:pt x="780695" y="1547132"/>
                </a:lnTo>
                <a:lnTo>
                  <a:pt x="783413" y="1544410"/>
                </a:lnTo>
                <a:lnTo>
                  <a:pt x="786358" y="1541689"/>
                </a:lnTo>
                <a:lnTo>
                  <a:pt x="793607" y="1536019"/>
                </a:lnTo>
                <a:lnTo>
                  <a:pt x="801535" y="1529669"/>
                </a:lnTo>
                <a:lnTo>
                  <a:pt x="810822" y="1523546"/>
                </a:lnTo>
                <a:lnTo>
                  <a:pt x="821015" y="1516743"/>
                </a:lnTo>
                <a:lnTo>
                  <a:pt x="831888" y="1509939"/>
                </a:lnTo>
                <a:lnTo>
                  <a:pt x="843893" y="1503362"/>
                </a:lnTo>
                <a:lnTo>
                  <a:pt x="855898" y="1496105"/>
                </a:lnTo>
                <a:lnTo>
                  <a:pt x="869263" y="1489075"/>
                </a:lnTo>
                <a:lnTo>
                  <a:pt x="882401" y="1481818"/>
                </a:lnTo>
                <a:lnTo>
                  <a:pt x="896445" y="1474560"/>
                </a:lnTo>
                <a:lnTo>
                  <a:pt x="924533" y="1460273"/>
                </a:lnTo>
                <a:lnTo>
                  <a:pt x="953074" y="1446212"/>
                </a:lnTo>
                <a:lnTo>
                  <a:pt x="981388" y="1432831"/>
                </a:lnTo>
                <a:lnTo>
                  <a:pt x="1008117" y="1420358"/>
                </a:lnTo>
                <a:lnTo>
                  <a:pt x="1033034" y="1409246"/>
                </a:lnTo>
                <a:lnTo>
                  <a:pt x="1055006" y="1399267"/>
                </a:lnTo>
                <a:lnTo>
                  <a:pt x="1088077" y="1384753"/>
                </a:lnTo>
                <a:lnTo>
                  <a:pt x="1100083" y="1379537"/>
                </a:lnTo>
                <a:close/>
                <a:moveTo>
                  <a:pt x="2282825" y="1227137"/>
                </a:moveTo>
                <a:lnTo>
                  <a:pt x="2412173" y="1287064"/>
                </a:lnTo>
                <a:lnTo>
                  <a:pt x="2422140" y="1292285"/>
                </a:lnTo>
                <a:lnTo>
                  <a:pt x="2426897" y="1294782"/>
                </a:lnTo>
                <a:lnTo>
                  <a:pt x="2431201" y="1297505"/>
                </a:lnTo>
                <a:lnTo>
                  <a:pt x="2435732" y="1300002"/>
                </a:lnTo>
                <a:lnTo>
                  <a:pt x="2439583" y="1302953"/>
                </a:lnTo>
                <a:lnTo>
                  <a:pt x="2443434" y="1305677"/>
                </a:lnTo>
                <a:lnTo>
                  <a:pt x="2447058" y="1308628"/>
                </a:lnTo>
                <a:lnTo>
                  <a:pt x="2450456" y="1311352"/>
                </a:lnTo>
                <a:lnTo>
                  <a:pt x="2453628" y="1314303"/>
                </a:lnTo>
                <a:lnTo>
                  <a:pt x="2456799" y="1317481"/>
                </a:lnTo>
                <a:lnTo>
                  <a:pt x="2459518" y="1320205"/>
                </a:lnTo>
                <a:lnTo>
                  <a:pt x="2462236" y="1323383"/>
                </a:lnTo>
                <a:lnTo>
                  <a:pt x="2464501" y="1326561"/>
                </a:lnTo>
                <a:lnTo>
                  <a:pt x="2466766" y="1329966"/>
                </a:lnTo>
                <a:lnTo>
                  <a:pt x="2468805" y="1332917"/>
                </a:lnTo>
                <a:lnTo>
                  <a:pt x="2470617" y="1336322"/>
                </a:lnTo>
                <a:lnTo>
                  <a:pt x="2472430" y="1339727"/>
                </a:lnTo>
                <a:lnTo>
                  <a:pt x="2474015" y="1343132"/>
                </a:lnTo>
                <a:lnTo>
                  <a:pt x="2475601" y="1346537"/>
                </a:lnTo>
                <a:lnTo>
                  <a:pt x="2477866" y="1353800"/>
                </a:lnTo>
                <a:lnTo>
                  <a:pt x="2479905" y="1361064"/>
                </a:lnTo>
                <a:lnTo>
                  <a:pt x="2481264" y="1368555"/>
                </a:lnTo>
                <a:lnTo>
                  <a:pt x="2482397" y="1376273"/>
                </a:lnTo>
                <a:lnTo>
                  <a:pt x="2482850" y="1384445"/>
                </a:lnTo>
                <a:lnTo>
                  <a:pt x="2482850" y="1392390"/>
                </a:lnTo>
                <a:lnTo>
                  <a:pt x="2482850" y="1609852"/>
                </a:lnTo>
                <a:lnTo>
                  <a:pt x="2482850" y="1618251"/>
                </a:lnTo>
                <a:lnTo>
                  <a:pt x="2482397" y="1626196"/>
                </a:lnTo>
                <a:lnTo>
                  <a:pt x="2481264" y="1634141"/>
                </a:lnTo>
                <a:lnTo>
                  <a:pt x="2479905" y="1641632"/>
                </a:lnTo>
                <a:lnTo>
                  <a:pt x="2477866" y="1648895"/>
                </a:lnTo>
                <a:lnTo>
                  <a:pt x="2475601" y="1655932"/>
                </a:lnTo>
                <a:lnTo>
                  <a:pt x="2474015" y="1659337"/>
                </a:lnTo>
                <a:lnTo>
                  <a:pt x="2472430" y="1662969"/>
                </a:lnTo>
                <a:lnTo>
                  <a:pt x="2470617" y="1666147"/>
                </a:lnTo>
                <a:lnTo>
                  <a:pt x="2468805" y="1669325"/>
                </a:lnTo>
                <a:lnTo>
                  <a:pt x="2466766" y="1672730"/>
                </a:lnTo>
                <a:lnTo>
                  <a:pt x="2464501" y="1675908"/>
                </a:lnTo>
                <a:lnTo>
                  <a:pt x="2462236" y="1678859"/>
                </a:lnTo>
                <a:lnTo>
                  <a:pt x="2459518" y="1682037"/>
                </a:lnTo>
                <a:lnTo>
                  <a:pt x="2456799" y="1685215"/>
                </a:lnTo>
                <a:lnTo>
                  <a:pt x="2453628" y="1687939"/>
                </a:lnTo>
                <a:lnTo>
                  <a:pt x="2450456" y="1691117"/>
                </a:lnTo>
                <a:lnTo>
                  <a:pt x="2447058" y="1694068"/>
                </a:lnTo>
                <a:lnTo>
                  <a:pt x="2443434" y="1696792"/>
                </a:lnTo>
                <a:lnTo>
                  <a:pt x="2439583" y="1699743"/>
                </a:lnTo>
                <a:lnTo>
                  <a:pt x="2435732" y="1702240"/>
                </a:lnTo>
                <a:lnTo>
                  <a:pt x="2431201" y="1705190"/>
                </a:lnTo>
                <a:lnTo>
                  <a:pt x="2426897" y="1707687"/>
                </a:lnTo>
                <a:lnTo>
                  <a:pt x="2422140" y="1710411"/>
                </a:lnTo>
                <a:lnTo>
                  <a:pt x="2412173" y="1715178"/>
                </a:lnTo>
                <a:lnTo>
                  <a:pt x="2406963" y="1717675"/>
                </a:lnTo>
                <a:lnTo>
                  <a:pt x="2282825" y="1660018"/>
                </a:lnTo>
                <a:lnTo>
                  <a:pt x="2282825" y="1227137"/>
                </a:lnTo>
                <a:close/>
                <a:moveTo>
                  <a:pt x="91667" y="1182687"/>
                </a:moveTo>
                <a:lnTo>
                  <a:pt x="370523" y="1182687"/>
                </a:lnTo>
                <a:lnTo>
                  <a:pt x="375061" y="1182913"/>
                </a:lnTo>
                <a:lnTo>
                  <a:pt x="379826" y="1183140"/>
                </a:lnTo>
                <a:lnTo>
                  <a:pt x="384137" y="1183593"/>
                </a:lnTo>
                <a:lnTo>
                  <a:pt x="388902" y="1184499"/>
                </a:lnTo>
                <a:lnTo>
                  <a:pt x="393213" y="1185405"/>
                </a:lnTo>
                <a:lnTo>
                  <a:pt x="397524" y="1186764"/>
                </a:lnTo>
                <a:lnTo>
                  <a:pt x="401835" y="1188349"/>
                </a:lnTo>
                <a:lnTo>
                  <a:pt x="405919" y="1189935"/>
                </a:lnTo>
                <a:lnTo>
                  <a:pt x="409777" y="1191747"/>
                </a:lnTo>
                <a:lnTo>
                  <a:pt x="414088" y="1193785"/>
                </a:lnTo>
                <a:lnTo>
                  <a:pt x="417718" y="1195824"/>
                </a:lnTo>
                <a:lnTo>
                  <a:pt x="421575" y="1198089"/>
                </a:lnTo>
                <a:lnTo>
                  <a:pt x="425206" y="1200807"/>
                </a:lnTo>
                <a:lnTo>
                  <a:pt x="428609" y="1203298"/>
                </a:lnTo>
                <a:lnTo>
                  <a:pt x="432013" y="1206243"/>
                </a:lnTo>
                <a:lnTo>
                  <a:pt x="434962" y="1209187"/>
                </a:lnTo>
                <a:lnTo>
                  <a:pt x="438139" y="1212358"/>
                </a:lnTo>
                <a:lnTo>
                  <a:pt x="441088" y="1215756"/>
                </a:lnTo>
                <a:lnTo>
                  <a:pt x="443584" y="1219154"/>
                </a:lnTo>
                <a:lnTo>
                  <a:pt x="446307" y="1222778"/>
                </a:lnTo>
                <a:lnTo>
                  <a:pt x="448803" y="1226402"/>
                </a:lnTo>
                <a:lnTo>
                  <a:pt x="450845" y="1230026"/>
                </a:lnTo>
                <a:lnTo>
                  <a:pt x="452887" y="1233876"/>
                </a:lnTo>
                <a:lnTo>
                  <a:pt x="454702" y="1237953"/>
                </a:lnTo>
                <a:lnTo>
                  <a:pt x="456291" y="1242257"/>
                </a:lnTo>
                <a:lnTo>
                  <a:pt x="457879" y="1246334"/>
                </a:lnTo>
                <a:lnTo>
                  <a:pt x="459240" y="1250411"/>
                </a:lnTo>
                <a:lnTo>
                  <a:pt x="460148" y="1254941"/>
                </a:lnTo>
                <a:lnTo>
                  <a:pt x="461055" y="1259471"/>
                </a:lnTo>
                <a:lnTo>
                  <a:pt x="461509" y="1264001"/>
                </a:lnTo>
                <a:lnTo>
                  <a:pt x="461736" y="1268531"/>
                </a:lnTo>
                <a:lnTo>
                  <a:pt x="461963" y="1273061"/>
                </a:lnTo>
                <a:lnTo>
                  <a:pt x="461736" y="1277591"/>
                </a:lnTo>
                <a:lnTo>
                  <a:pt x="461509" y="1282348"/>
                </a:lnTo>
                <a:lnTo>
                  <a:pt x="461055" y="1286651"/>
                </a:lnTo>
                <a:lnTo>
                  <a:pt x="460148" y="1291408"/>
                </a:lnTo>
                <a:lnTo>
                  <a:pt x="459240" y="1295485"/>
                </a:lnTo>
                <a:lnTo>
                  <a:pt x="457879" y="1300015"/>
                </a:lnTo>
                <a:lnTo>
                  <a:pt x="456291" y="1304092"/>
                </a:lnTo>
                <a:lnTo>
                  <a:pt x="454702" y="1308169"/>
                </a:lnTo>
                <a:lnTo>
                  <a:pt x="452887" y="1312246"/>
                </a:lnTo>
                <a:lnTo>
                  <a:pt x="450845" y="1316323"/>
                </a:lnTo>
                <a:lnTo>
                  <a:pt x="448803" y="1319947"/>
                </a:lnTo>
                <a:lnTo>
                  <a:pt x="446307" y="1323571"/>
                </a:lnTo>
                <a:lnTo>
                  <a:pt x="443584" y="1327195"/>
                </a:lnTo>
                <a:lnTo>
                  <a:pt x="441088" y="1330366"/>
                </a:lnTo>
                <a:lnTo>
                  <a:pt x="438139" y="1333764"/>
                </a:lnTo>
                <a:lnTo>
                  <a:pt x="434962" y="1336935"/>
                </a:lnTo>
                <a:lnTo>
                  <a:pt x="432013" y="1340106"/>
                </a:lnTo>
                <a:lnTo>
                  <a:pt x="428609" y="1342824"/>
                </a:lnTo>
                <a:lnTo>
                  <a:pt x="425206" y="1345542"/>
                </a:lnTo>
                <a:lnTo>
                  <a:pt x="421575" y="1348033"/>
                </a:lnTo>
                <a:lnTo>
                  <a:pt x="417718" y="1350525"/>
                </a:lnTo>
                <a:lnTo>
                  <a:pt x="414088" y="1352563"/>
                </a:lnTo>
                <a:lnTo>
                  <a:pt x="409777" y="1354602"/>
                </a:lnTo>
                <a:lnTo>
                  <a:pt x="405919" y="1356414"/>
                </a:lnTo>
                <a:lnTo>
                  <a:pt x="401835" y="1357999"/>
                </a:lnTo>
                <a:lnTo>
                  <a:pt x="397524" y="1359585"/>
                </a:lnTo>
                <a:lnTo>
                  <a:pt x="393213" y="1360717"/>
                </a:lnTo>
                <a:lnTo>
                  <a:pt x="388902" y="1361850"/>
                </a:lnTo>
                <a:lnTo>
                  <a:pt x="384137" y="1362529"/>
                </a:lnTo>
                <a:lnTo>
                  <a:pt x="379826" y="1363209"/>
                </a:lnTo>
                <a:lnTo>
                  <a:pt x="375061" y="1363435"/>
                </a:lnTo>
                <a:lnTo>
                  <a:pt x="370523" y="1363662"/>
                </a:lnTo>
                <a:lnTo>
                  <a:pt x="91667" y="1363662"/>
                </a:lnTo>
                <a:lnTo>
                  <a:pt x="86902" y="1363435"/>
                </a:lnTo>
                <a:lnTo>
                  <a:pt x="82364" y="1363209"/>
                </a:lnTo>
                <a:lnTo>
                  <a:pt x="77599" y="1362529"/>
                </a:lnTo>
                <a:lnTo>
                  <a:pt x="73288" y="1361850"/>
                </a:lnTo>
                <a:lnTo>
                  <a:pt x="68750" y="1360717"/>
                </a:lnTo>
                <a:lnTo>
                  <a:pt x="64439" y="1359585"/>
                </a:lnTo>
                <a:lnTo>
                  <a:pt x="60128" y="1357999"/>
                </a:lnTo>
                <a:lnTo>
                  <a:pt x="56044" y="1356414"/>
                </a:lnTo>
                <a:lnTo>
                  <a:pt x="51959" y="1354602"/>
                </a:lnTo>
                <a:lnTo>
                  <a:pt x="48102" y="1352563"/>
                </a:lnTo>
                <a:lnTo>
                  <a:pt x="44245" y="1350525"/>
                </a:lnTo>
                <a:lnTo>
                  <a:pt x="40615" y="1348033"/>
                </a:lnTo>
                <a:lnTo>
                  <a:pt x="36757" y="1345542"/>
                </a:lnTo>
                <a:lnTo>
                  <a:pt x="33581" y="1342824"/>
                </a:lnTo>
                <a:lnTo>
                  <a:pt x="30177" y="1340106"/>
                </a:lnTo>
                <a:lnTo>
                  <a:pt x="26774" y="1336935"/>
                </a:lnTo>
                <a:lnTo>
                  <a:pt x="23824" y="1333764"/>
                </a:lnTo>
                <a:lnTo>
                  <a:pt x="21101" y="1330366"/>
                </a:lnTo>
                <a:lnTo>
                  <a:pt x="18152" y="1327195"/>
                </a:lnTo>
                <a:lnTo>
                  <a:pt x="15656" y="1323571"/>
                </a:lnTo>
                <a:lnTo>
                  <a:pt x="13160" y="1319947"/>
                </a:lnTo>
                <a:lnTo>
                  <a:pt x="11118" y="1316323"/>
                </a:lnTo>
                <a:lnTo>
                  <a:pt x="9076" y="1312246"/>
                </a:lnTo>
                <a:lnTo>
                  <a:pt x="7261" y="1308169"/>
                </a:lnTo>
                <a:lnTo>
                  <a:pt x="5446" y="1304092"/>
                </a:lnTo>
                <a:lnTo>
                  <a:pt x="4084" y="1300015"/>
                </a:lnTo>
                <a:lnTo>
                  <a:pt x="2950" y="1295485"/>
                </a:lnTo>
                <a:lnTo>
                  <a:pt x="1815" y="1291408"/>
                </a:lnTo>
                <a:lnTo>
                  <a:pt x="1134" y="1286651"/>
                </a:lnTo>
                <a:lnTo>
                  <a:pt x="454" y="1282348"/>
                </a:lnTo>
                <a:lnTo>
                  <a:pt x="0" y="1277591"/>
                </a:lnTo>
                <a:lnTo>
                  <a:pt x="0" y="1273061"/>
                </a:lnTo>
                <a:lnTo>
                  <a:pt x="0" y="1268531"/>
                </a:lnTo>
                <a:lnTo>
                  <a:pt x="454" y="1264001"/>
                </a:lnTo>
                <a:lnTo>
                  <a:pt x="1134" y="1259471"/>
                </a:lnTo>
                <a:lnTo>
                  <a:pt x="1815" y="1254941"/>
                </a:lnTo>
                <a:lnTo>
                  <a:pt x="2950" y="1250411"/>
                </a:lnTo>
                <a:lnTo>
                  <a:pt x="4084" y="1246334"/>
                </a:lnTo>
                <a:lnTo>
                  <a:pt x="5446" y="1242257"/>
                </a:lnTo>
                <a:lnTo>
                  <a:pt x="7261" y="1237953"/>
                </a:lnTo>
                <a:lnTo>
                  <a:pt x="9076" y="1233876"/>
                </a:lnTo>
                <a:lnTo>
                  <a:pt x="11118" y="1230026"/>
                </a:lnTo>
                <a:lnTo>
                  <a:pt x="13160" y="1226402"/>
                </a:lnTo>
                <a:lnTo>
                  <a:pt x="15656" y="1222778"/>
                </a:lnTo>
                <a:lnTo>
                  <a:pt x="18152" y="1219154"/>
                </a:lnTo>
                <a:lnTo>
                  <a:pt x="21101" y="1215756"/>
                </a:lnTo>
                <a:lnTo>
                  <a:pt x="23824" y="1212358"/>
                </a:lnTo>
                <a:lnTo>
                  <a:pt x="26774" y="1209187"/>
                </a:lnTo>
                <a:lnTo>
                  <a:pt x="30177" y="1206243"/>
                </a:lnTo>
                <a:lnTo>
                  <a:pt x="33581" y="1203298"/>
                </a:lnTo>
                <a:lnTo>
                  <a:pt x="36757" y="1200807"/>
                </a:lnTo>
                <a:lnTo>
                  <a:pt x="40615" y="1198089"/>
                </a:lnTo>
                <a:lnTo>
                  <a:pt x="44245" y="1195824"/>
                </a:lnTo>
                <a:lnTo>
                  <a:pt x="48102" y="1193785"/>
                </a:lnTo>
                <a:lnTo>
                  <a:pt x="51959" y="1191747"/>
                </a:lnTo>
                <a:lnTo>
                  <a:pt x="56044" y="1189935"/>
                </a:lnTo>
                <a:lnTo>
                  <a:pt x="60128" y="1188349"/>
                </a:lnTo>
                <a:lnTo>
                  <a:pt x="64439" y="1186764"/>
                </a:lnTo>
                <a:lnTo>
                  <a:pt x="68750" y="1185405"/>
                </a:lnTo>
                <a:lnTo>
                  <a:pt x="73288" y="1184499"/>
                </a:lnTo>
                <a:lnTo>
                  <a:pt x="77599" y="1183593"/>
                </a:lnTo>
                <a:lnTo>
                  <a:pt x="82364" y="1183140"/>
                </a:lnTo>
                <a:lnTo>
                  <a:pt x="86902" y="1182913"/>
                </a:lnTo>
                <a:lnTo>
                  <a:pt x="91667" y="1182687"/>
                </a:lnTo>
                <a:close/>
                <a:moveTo>
                  <a:pt x="1390308" y="782637"/>
                </a:moveTo>
                <a:lnTo>
                  <a:pt x="1396663" y="786039"/>
                </a:lnTo>
                <a:lnTo>
                  <a:pt x="1402564" y="789894"/>
                </a:lnTo>
                <a:lnTo>
                  <a:pt x="1408238" y="793749"/>
                </a:lnTo>
                <a:lnTo>
                  <a:pt x="1413458" y="797831"/>
                </a:lnTo>
                <a:lnTo>
                  <a:pt x="1418225" y="802140"/>
                </a:lnTo>
                <a:lnTo>
                  <a:pt x="1422764" y="806449"/>
                </a:lnTo>
                <a:lnTo>
                  <a:pt x="1426849" y="811439"/>
                </a:lnTo>
                <a:lnTo>
                  <a:pt x="1430935" y="816428"/>
                </a:lnTo>
                <a:lnTo>
                  <a:pt x="1434112" y="821417"/>
                </a:lnTo>
                <a:lnTo>
                  <a:pt x="1437516" y="826860"/>
                </a:lnTo>
                <a:lnTo>
                  <a:pt x="1440694" y="832303"/>
                </a:lnTo>
                <a:lnTo>
                  <a:pt x="1443644" y="837973"/>
                </a:lnTo>
                <a:lnTo>
                  <a:pt x="1446141" y="843869"/>
                </a:lnTo>
                <a:lnTo>
                  <a:pt x="1448411" y="849765"/>
                </a:lnTo>
                <a:lnTo>
                  <a:pt x="1450907" y="856115"/>
                </a:lnTo>
                <a:lnTo>
                  <a:pt x="1452723" y="862465"/>
                </a:lnTo>
                <a:lnTo>
                  <a:pt x="1454766" y="869042"/>
                </a:lnTo>
                <a:lnTo>
                  <a:pt x="1456581" y="875846"/>
                </a:lnTo>
                <a:lnTo>
                  <a:pt x="1459759" y="889680"/>
                </a:lnTo>
                <a:lnTo>
                  <a:pt x="1462709" y="904648"/>
                </a:lnTo>
                <a:lnTo>
                  <a:pt x="1465433" y="919842"/>
                </a:lnTo>
                <a:lnTo>
                  <a:pt x="1471107" y="952499"/>
                </a:lnTo>
                <a:lnTo>
                  <a:pt x="1474284" y="969735"/>
                </a:lnTo>
                <a:lnTo>
                  <a:pt x="1477462" y="987424"/>
                </a:lnTo>
                <a:lnTo>
                  <a:pt x="1483363" y="988785"/>
                </a:lnTo>
                <a:lnTo>
                  <a:pt x="1489037" y="990146"/>
                </a:lnTo>
                <a:lnTo>
                  <a:pt x="1494484" y="992187"/>
                </a:lnTo>
                <a:lnTo>
                  <a:pt x="1499704" y="994228"/>
                </a:lnTo>
                <a:lnTo>
                  <a:pt x="1504470" y="996949"/>
                </a:lnTo>
                <a:lnTo>
                  <a:pt x="1509237" y="999671"/>
                </a:lnTo>
                <a:lnTo>
                  <a:pt x="1513549" y="1003073"/>
                </a:lnTo>
                <a:lnTo>
                  <a:pt x="1517407" y="1006474"/>
                </a:lnTo>
                <a:lnTo>
                  <a:pt x="1521493" y="1010330"/>
                </a:lnTo>
                <a:lnTo>
                  <a:pt x="1525124" y="1014185"/>
                </a:lnTo>
                <a:lnTo>
                  <a:pt x="1528075" y="1018721"/>
                </a:lnTo>
                <a:lnTo>
                  <a:pt x="1530798" y="1023030"/>
                </a:lnTo>
                <a:lnTo>
                  <a:pt x="1533068" y="1027792"/>
                </a:lnTo>
                <a:lnTo>
                  <a:pt x="1535110" y="1032555"/>
                </a:lnTo>
                <a:lnTo>
                  <a:pt x="1536472" y="1037771"/>
                </a:lnTo>
                <a:lnTo>
                  <a:pt x="1537607" y="1043214"/>
                </a:lnTo>
                <a:lnTo>
                  <a:pt x="1538288" y="1048657"/>
                </a:lnTo>
                <a:lnTo>
                  <a:pt x="1538288" y="1054326"/>
                </a:lnTo>
                <a:lnTo>
                  <a:pt x="1537834" y="1060223"/>
                </a:lnTo>
                <a:lnTo>
                  <a:pt x="1536699" y="1066119"/>
                </a:lnTo>
                <a:lnTo>
                  <a:pt x="1535110" y="1072016"/>
                </a:lnTo>
                <a:lnTo>
                  <a:pt x="1533068" y="1078366"/>
                </a:lnTo>
                <a:lnTo>
                  <a:pt x="1530117" y="1084489"/>
                </a:lnTo>
                <a:lnTo>
                  <a:pt x="1526940" y="1091066"/>
                </a:lnTo>
                <a:lnTo>
                  <a:pt x="1522854" y="1097416"/>
                </a:lnTo>
                <a:lnTo>
                  <a:pt x="1518315" y="1103766"/>
                </a:lnTo>
                <a:lnTo>
                  <a:pt x="1512868" y="1110342"/>
                </a:lnTo>
                <a:lnTo>
                  <a:pt x="1506967" y="1116919"/>
                </a:lnTo>
                <a:lnTo>
                  <a:pt x="1500158" y="1123496"/>
                </a:lnTo>
                <a:lnTo>
                  <a:pt x="1492668" y="1129846"/>
                </a:lnTo>
                <a:lnTo>
                  <a:pt x="1484271" y="1136650"/>
                </a:lnTo>
                <a:lnTo>
                  <a:pt x="1474965" y="1143000"/>
                </a:lnTo>
                <a:lnTo>
                  <a:pt x="1472696" y="1155019"/>
                </a:lnTo>
                <a:lnTo>
                  <a:pt x="1469745" y="1167266"/>
                </a:lnTo>
                <a:lnTo>
                  <a:pt x="1466568" y="1179059"/>
                </a:lnTo>
                <a:lnTo>
                  <a:pt x="1462936" y="1190851"/>
                </a:lnTo>
                <a:lnTo>
                  <a:pt x="1459078" y="1202417"/>
                </a:lnTo>
                <a:lnTo>
                  <a:pt x="1454993" y="1213984"/>
                </a:lnTo>
                <a:lnTo>
                  <a:pt x="1450680" y="1225323"/>
                </a:lnTo>
                <a:lnTo>
                  <a:pt x="1445687" y="1236435"/>
                </a:lnTo>
                <a:lnTo>
                  <a:pt x="1440467" y="1247321"/>
                </a:lnTo>
                <a:lnTo>
                  <a:pt x="1435020" y="1257980"/>
                </a:lnTo>
                <a:lnTo>
                  <a:pt x="1429346" y="1268412"/>
                </a:lnTo>
                <a:lnTo>
                  <a:pt x="1423218" y="1278391"/>
                </a:lnTo>
                <a:lnTo>
                  <a:pt x="1416863" y="1288369"/>
                </a:lnTo>
                <a:lnTo>
                  <a:pt x="1410281" y="1297894"/>
                </a:lnTo>
                <a:lnTo>
                  <a:pt x="1403245" y="1307193"/>
                </a:lnTo>
                <a:lnTo>
                  <a:pt x="1395982" y="1316037"/>
                </a:lnTo>
                <a:lnTo>
                  <a:pt x="1388719" y="1324655"/>
                </a:lnTo>
                <a:lnTo>
                  <a:pt x="1381003" y="1332593"/>
                </a:lnTo>
                <a:lnTo>
                  <a:pt x="1373059" y="1340077"/>
                </a:lnTo>
                <a:lnTo>
                  <a:pt x="1364661" y="1347334"/>
                </a:lnTo>
                <a:lnTo>
                  <a:pt x="1356037" y="1354364"/>
                </a:lnTo>
                <a:lnTo>
                  <a:pt x="1347639" y="1360714"/>
                </a:lnTo>
                <a:lnTo>
                  <a:pt x="1338561" y="1366610"/>
                </a:lnTo>
                <a:lnTo>
                  <a:pt x="1329028" y="1371827"/>
                </a:lnTo>
                <a:lnTo>
                  <a:pt x="1319723" y="1376816"/>
                </a:lnTo>
                <a:lnTo>
                  <a:pt x="1310190" y="1380898"/>
                </a:lnTo>
                <a:lnTo>
                  <a:pt x="1300431" y="1384527"/>
                </a:lnTo>
                <a:lnTo>
                  <a:pt x="1295211" y="1386341"/>
                </a:lnTo>
                <a:lnTo>
                  <a:pt x="1290218" y="1387702"/>
                </a:lnTo>
                <a:lnTo>
                  <a:pt x="1284997" y="1389062"/>
                </a:lnTo>
                <a:lnTo>
                  <a:pt x="1279777" y="1390196"/>
                </a:lnTo>
                <a:lnTo>
                  <a:pt x="1274557" y="1391330"/>
                </a:lnTo>
                <a:lnTo>
                  <a:pt x="1269110" y="1392010"/>
                </a:lnTo>
                <a:lnTo>
                  <a:pt x="1264117" y="1392691"/>
                </a:lnTo>
                <a:lnTo>
                  <a:pt x="1258670" y="1393371"/>
                </a:lnTo>
                <a:lnTo>
                  <a:pt x="1253223" y="1393825"/>
                </a:lnTo>
                <a:lnTo>
                  <a:pt x="1247776" y="1393825"/>
                </a:lnTo>
                <a:lnTo>
                  <a:pt x="1242328" y="1393825"/>
                </a:lnTo>
                <a:lnTo>
                  <a:pt x="1236881" y="1393371"/>
                </a:lnTo>
                <a:lnTo>
                  <a:pt x="1231661" y="1392691"/>
                </a:lnTo>
                <a:lnTo>
                  <a:pt x="1226214" y="1392010"/>
                </a:lnTo>
                <a:lnTo>
                  <a:pt x="1220994" y="1391330"/>
                </a:lnTo>
                <a:lnTo>
                  <a:pt x="1215774" y="1390196"/>
                </a:lnTo>
                <a:lnTo>
                  <a:pt x="1210554" y="1389062"/>
                </a:lnTo>
                <a:lnTo>
                  <a:pt x="1205333" y="1387702"/>
                </a:lnTo>
                <a:lnTo>
                  <a:pt x="1200113" y="1386341"/>
                </a:lnTo>
                <a:lnTo>
                  <a:pt x="1195347" y="1384527"/>
                </a:lnTo>
                <a:lnTo>
                  <a:pt x="1185361" y="1380898"/>
                </a:lnTo>
                <a:lnTo>
                  <a:pt x="1175828" y="1376816"/>
                </a:lnTo>
                <a:lnTo>
                  <a:pt x="1166296" y="1371827"/>
                </a:lnTo>
                <a:lnTo>
                  <a:pt x="1157217" y="1366610"/>
                </a:lnTo>
                <a:lnTo>
                  <a:pt x="1148139" y="1360714"/>
                </a:lnTo>
                <a:lnTo>
                  <a:pt x="1139514" y="1354364"/>
                </a:lnTo>
                <a:lnTo>
                  <a:pt x="1130890" y="1347334"/>
                </a:lnTo>
                <a:lnTo>
                  <a:pt x="1122492" y="1340077"/>
                </a:lnTo>
                <a:lnTo>
                  <a:pt x="1114548" y="1332593"/>
                </a:lnTo>
                <a:lnTo>
                  <a:pt x="1106832" y="1324655"/>
                </a:lnTo>
                <a:lnTo>
                  <a:pt x="1099569" y="1316037"/>
                </a:lnTo>
                <a:lnTo>
                  <a:pt x="1092306" y="1307193"/>
                </a:lnTo>
                <a:lnTo>
                  <a:pt x="1085270" y="1297894"/>
                </a:lnTo>
                <a:lnTo>
                  <a:pt x="1078688" y="1288369"/>
                </a:lnTo>
                <a:lnTo>
                  <a:pt x="1072333" y="1278391"/>
                </a:lnTo>
                <a:lnTo>
                  <a:pt x="1066205" y="1268412"/>
                </a:lnTo>
                <a:lnTo>
                  <a:pt x="1060531" y="1257980"/>
                </a:lnTo>
                <a:lnTo>
                  <a:pt x="1055084" y="1247321"/>
                </a:lnTo>
                <a:lnTo>
                  <a:pt x="1049864" y="1236435"/>
                </a:lnTo>
                <a:lnTo>
                  <a:pt x="1045098" y="1225323"/>
                </a:lnTo>
                <a:lnTo>
                  <a:pt x="1040558" y="1213984"/>
                </a:lnTo>
                <a:lnTo>
                  <a:pt x="1036473" y="1202417"/>
                </a:lnTo>
                <a:lnTo>
                  <a:pt x="1032615" y="1190851"/>
                </a:lnTo>
                <a:lnTo>
                  <a:pt x="1028983" y="1179059"/>
                </a:lnTo>
                <a:lnTo>
                  <a:pt x="1025806" y="1167266"/>
                </a:lnTo>
                <a:lnTo>
                  <a:pt x="1022855" y="1155019"/>
                </a:lnTo>
                <a:lnTo>
                  <a:pt x="1020586" y="1143000"/>
                </a:lnTo>
                <a:lnTo>
                  <a:pt x="1011507" y="1136650"/>
                </a:lnTo>
                <a:lnTo>
                  <a:pt x="1003336" y="1129846"/>
                </a:lnTo>
                <a:lnTo>
                  <a:pt x="995620" y="1123496"/>
                </a:lnTo>
                <a:lnTo>
                  <a:pt x="988811" y="1116919"/>
                </a:lnTo>
                <a:lnTo>
                  <a:pt x="982683" y="1110342"/>
                </a:lnTo>
                <a:lnTo>
                  <a:pt x="977236" y="1103766"/>
                </a:lnTo>
                <a:lnTo>
                  <a:pt x="972696" y="1097416"/>
                </a:lnTo>
                <a:lnTo>
                  <a:pt x="968838" y="1091066"/>
                </a:lnTo>
                <a:lnTo>
                  <a:pt x="965434" y="1084489"/>
                </a:lnTo>
                <a:lnTo>
                  <a:pt x="962483" y="1078366"/>
                </a:lnTo>
                <a:lnTo>
                  <a:pt x="960440" y="1072016"/>
                </a:lnTo>
                <a:lnTo>
                  <a:pt x="958852" y="1066119"/>
                </a:lnTo>
                <a:lnTo>
                  <a:pt x="957944" y="1060223"/>
                </a:lnTo>
                <a:lnTo>
                  <a:pt x="957263" y="1054326"/>
                </a:lnTo>
                <a:lnTo>
                  <a:pt x="957263" y="1048657"/>
                </a:lnTo>
                <a:lnTo>
                  <a:pt x="958171" y="1043214"/>
                </a:lnTo>
                <a:lnTo>
                  <a:pt x="959079" y="1037771"/>
                </a:lnTo>
                <a:lnTo>
                  <a:pt x="960440" y="1032555"/>
                </a:lnTo>
                <a:lnTo>
                  <a:pt x="962483" y="1027792"/>
                </a:lnTo>
                <a:lnTo>
                  <a:pt x="964753" y="1023030"/>
                </a:lnTo>
                <a:lnTo>
                  <a:pt x="967476" y="1018721"/>
                </a:lnTo>
                <a:lnTo>
                  <a:pt x="970654" y="1014185"/>
                </a:lnTo>
                <a:lnTo>
                  <a:pt x="974285" y="1010330"/>
                </a:lnTo>
                <a:lnTo>
                  <a:pt x="978144" y="1006474"/>
                </a:lnTo>
                <a:lnTo>
                  <a:pt x="982002" y="1003073"/>
                </a:lnTo>
                <a:lnTo>
                  <a:pt x="986541" y="999671"/>
                </a:lnTo>
                <a:lnTo>
                  <a:pt x="991307" y="996949"/>
                </a:lnTo>
                <a:lnTo>
                  <a:pt x="996301" y="994228"/>
                </a:lnTo>
                <a:lnTo>
                  <a:pt x="1001521" y="992187"/>
                </a:lnTo>
                <a:lnTo>
                  <a:pt x="1006514" y="990146"/>
                </a:lnTo>
                <a:lnTo>
                  <a:pt x="1012415" y="988785"/>
                </a:lnTo>
                <a:lnTo>
                  <a:pt x="1018089" y="987424"/>
                </a:lnTo>
                <a:lnTo>
                  <a:pt x="1022401" y="964292"/>
                </a:lnTo>
                <a:lnTo>
                  <a:pt x="1026260" y="941840"/>
                </a:lnTo>
                <a:lnTo>
                  <a:pt x="1029891" y="920523"/>
                </a:lnTo>
                <a:lnTo>
                  <a:pt x="1033749" y="900339"/>
                </a:lnTo>
                <a:lnTo>
                  <a:pt x="1035792" y="890587"/>
                </a:lnTo>
                <a:lnTo>
                  <a:pt x="1037835" y="881289"/>
                </a:lnTo>
                <a:lnTo>
                  <a:pt x="1040104" y="872217"/>
                </a:lnTo>
                <a:lnTo>
                  <a:pt x="1042374" y="863373"/>
                </a:lnTo>
                <a:lnTo>
                  <a:pt x="1045325" y="854981"/>
                </a:lnTo>
                <a:lnTo>
                  <a:pt x="1048048" y="846817"/>
                </a:lnTo>
                <a:lnTo>
                  <a:pt x="1051453" y="838880"/>
                </a:lnTo>
                <a:lnTo>
                  <a:pt x="1055311" y="831396"/>
                </a:lnTo>
                <a:lnTo>
                  <a:pt x="1062574" y="834117"/>
                </a:lnTo>
                <a:lnTo>
                  <a:pt x="1072787" y="837065"/>
                </a:lnTo>
                <a:lnTo>
                  <a:pt x="1085270" y="840467"/>
                </a:lnTo>
                <a:lnTo>
                  <a:pt x="1092306" y="842281"/>
                </a:lnTo>
                <a:lnTo>
                  <a:pt x="1100023" y="843869"/>
                </a:lnTo>
                <a:lnTo>
                  <a:pt x="1108420" y="845456"/>
                </a:lnTo>
                <a:lnTo>
                  <a:pt x="1116818" y="847044"/>
                </a:lnTo>
                <a:lnTo>
                  <a:pt x="1126123" y="848178"/>
                </a:lnTo>
                <a:lnTo>
                  <a:pt x="1135883" y="849539"/>
                </a:lnTo>
                <a:lnTo>
                  <a:pt x="1145869" y="850673"/>
                </a:lnTo>
                <a:lnTo>
                  <a:pt x="1156309" y="851126"/>
                </a:lnTo>
                <a:lnTo>
                  <a:pt x="1167204" y="851580"/>
                </a:lnTo>
                <a:lnTo>
                  <a:pt x="1178552" y="851806"/>
                </a:lnTo>
                <a:lnTo>
                  <a:pt x="1190354" y="851580"/>
                </a:lnTo>
                <a:lnTo>
                  <a:pt x="1202156" y="851126"/>
                </a:lnTo>
                <a:lnTo>
                  <a:pt x="1214412" y="849992"/>
                </a:lnTo>
                <a:lnTo>
                  <a:pt x="1226895" y="848631"/>
                </a:lnTo>
                <a:lnTo>
                  <a:pt x="1239605" y="846364"/>
                </a:lnTo>
                <a:lnTo>
                  <a:pt x="1252542" y="844096"/>
                </a:lnTo>
                <a:lnTo>
                  <a:pt x="1265933" y="840921"/>
                </a:lnTo>
                <a:lnTo>
                  <a:pt x="1279323" y="837292"/>
                </a:lnTo>
                <a:lnTo>
                  <a:pt x="1292714" y="832983"/>
                </a:lnTo>
                <a:lnTo>
                  <a:pt x="1306559" y="827994"/>
                </a:lnTo>
                <a:lnTo>
                  <a:pt x="1313368" y="825499"/>
                </a:lnTo>
                <a:lnTo>
                  <a:pt x="1320404" y="822551"/>
                </a:lnTo>
                <a:lnTo>
                  <a:pt x="1327212" y="819603"/>
                </a:lnTo>
                <a:lnTo>
                  <a:pt x="1334248" y="816201"/>
                </a:lnTo>
                <a:lnTo>
                  <a:pt x="1341057" y="812799"/>
                </a:lnTo>
                <a:lnTo>
                  <a:pt x="1348093" y="809171"/>
                </a:lnTo>
                <a:lnTo>
                  <a:pt x="1355129" y="805315"/>
                </a:lnTo>
                <a:lnTo>
                  <a:pt x="1362165" y="801006"/>
                </a:lnTo>
                <a:lnTo>
                  <a:pt x="1369201" y="796924"/>
                </a:lnTo>
                <a:lnTo>
                  <a:pt x="1376463" y="792389"/>
                </a:lnTo>
                <a:lnTo>
                  <a:pt x="1383272" y="787626"/>
                </a:lnTo>
                <a:lnTo>
                  <a:pt x="1390308" y="782637"/>
                </a:lnTo>
                <a:close/>
                <a:moveTo>
                  <a:pt x="2282825" y="769937"/>
                </a:moveTo>
                <a:lnTo>
                  <a:pt x="2412173" y="829864"/>
                </a:lnTo>
                <a:lnTo>
                  <a:pt x="2422140" y="834858"/>
                </a:lnTo>
                <a:lnTo>
                  <a:pt x="2426897" y="837355"/>
                </a:lnTo>
                <a:lnTo>
                  <a:pt x="2431201" y="840078"/>
                </a:lnTo>
                <a:lnTo>
                  <a:pt x="2435732" y="842802"/>
                </a:lnTo>
                <a:lnTo>
                  <a:pt x="2439583" y="845526"/>
                </a:lnTo>
                <a:lnTo>
                  <a:pt x="2443434" y="848250"/>
                </a:lnTo>
                <a:lnTo>
                  <a:pt x="2447058" y="851201"/>
                </a:lnTo>
                <a:lnTo>
                  <a:pt x="2450456" y="853925"/>
                </a:lnTo>
                <a:lnTo>
                  <a:pt x="2453628" y="857103"/>
                </a:lnTo>
                <a:lnTo>
                  <a:pt x="2456799" y="860054"/>
                </a:lnTo>
                <a:lnTo>
                  <a:pt x="2459518" y="863005"/>
                </a:lnTo>
                <a:lnTo>
                  <a:pt x="2462236" y="866183"/>
                </a:lnTo>
                <a:lnTo>
                  <a:pt x="2464501" y="869361"/>
                </a:lnTo>
                <a:lnTo>
                  <a:pt x="2466766" y="872539"/>
                </a:lnTo>
                <a:lnTo>
                  <a:pt x="2468805" y="875717"/>
                </a:lnTo>
                <a:lnTo>
                  <a:pt x="2470617" y="878895"/>
                </a:lnTo>
                <a:lnTo>
                  <a:pt x="2472430" y="882300"/>
                </a:lnTo>
                <a:lnTo>
                  <a:pt x="2474015" y="885932"/>
                </a:lnTo>
                <a:lnTo>
                  <a:pt x="2475601" y="889337"/>
                </a:lnTo>
                <a:lnTo>
                  <a:pt x="2477866" y="896373"/>
                </a:lnTo>
                <a:lnTo>
                  <a:pt x="2479905" y="903637"/>
                </a:lnTo>
                <a:lnTo>
                  <a:pt x="2481264" y="911128"/>
                </a:lnTo>
                <a:lnTo>
                  <a:pt x="2482397" y="918846"/>
                </a:lnTo>
                <a:lnTo>
                  <a:pt x="2482850" y="927018"/>
                </a:lnTo>
                <a:lnTo>
                  <a:pt x="2482850" y="935190"/>
                </a:lnTo>
                <a:lnTo>
                  <a:pt x="2482850" y="1152652"/>
                </a:lnTo>
                <a:lnTo>
                  <a:pt x="2482850" y="1160824"/>
                </a:lnTo>
                <a:lnTo>
                  <a:pt x="2482397" y="1168768"/>
                </a:lnTo>
                <a:lnTo>
                  <a:pt x="2481264" y="1176486"/>
                </a:lnTo>
                <a:lnTo>
                  <a:pt x="2479905" y="1184204"/>
                </a:lnTo>
                <a:lnTo>
                  <a:pt x="2477866" y="1191468"/>
                </a:lnTo>
                <a:lnTo>
                  <a:pt x="2475601" y="1198732"/>
                </a:lnTo>
                <a:lnTo>
                  <a:pt x="2474015" y="1202137"/>
                </a:lnTo>
                <a:lnTo>
                  <a:pt x="2472430" y="1205315"/>
                </a:lnTo>
                <a:lnTo>
                  <a:pt x="2470617" y="1208720"/>
                </a:lnTo>
                <a:lnTo>
                  <a:pt x="2468805" y="1212125"/>
                </a:lnTo>
                <a:lnTo>
                  <a:pt x="2466766" y="1215303"/>
                </a:lnTo>
                <a:lnTo>
                  <a:pt x="2464501" y="1218708"/>
                </a:lnTo>
                <a:lnTo>
                  <a:pt x="2462236" y="1221658"/>
                </a:lnTo>
                <a:lnTo>
                  <a:pt x="2459518" y="1224836"/>
                </a:lnTo>
                <a:lnTo>
                  <a:pt x="2456799" y="1227787"/>
                </a:lnTo>
                <a:lnTo>
                  <a:pt x="2453628" y="1230738"/>
                </a:lnTo>
                <a:lnTo>
                  <a:pt x="2450456" y="1233689"/>
                </a:lnTo>
                <a:lnTo>
                  <a:pt x="2447058" y="1236640"/>
                </a:lnTo>
                <a:lnTo>
                  <a:pt x="2443434" y="1239364"/>
                </a:lnTo>
                <a:lnTo>
                  <a:pt x="2439583" y="1242315"/>
                </a:lnTo>
                <a:lnTo>
                  <a:pt x="2435732" y="1245039"/>
                </a:lnTo>
                <a:lnTo>
                  <a:pt x="2431201" y="1247763"/>
                </a:lnTo>
                <a:lnTo>
                  <a:pt x="2426897" y="1250260"/>
                </a:lnTo>
                <a:lnTo>
                  <a:pt x="2422140" y="1252984"/>
                </a:lnTo>
                <a:lnTo>
                  <a:pt x="2412173" y="1257978"/>
                </a:lnTo>
                <a:lnTo>
                  <a:pt x="2406963" y="1260475"/>
                </a:lnTo>
                <a:lnTo>
                  <a:pt x="2282825" y="1202818"/>
                </a:lnTo>
                <a:lnTo>
                  <a:pt x="2282825" y="769937"/>
                </a:lnTo>
                <a:close/>
                <a:moveTo>
                  <a:pt x="1247774" y="628650"/>
                </a:moveTo>
                <a:lnTo>
                  <a:pt x="1262265" y="628876"/>
                </a:lnTo>
                <a:lnTo>
                  <a:pt x="1276302" y="629556"/>
                </a:lnTo>
                <a:lnTo>
                  <a:pt x="1290113" y="631143"/>
                </a:lnTo>
                <a:lnTo>
                  <a:pt x="1303472" y="632956"/>
                </a:lnTo>
                <a:lnTo>
                  <a:pt x="1316830" y="635222"/>
                </a:lnTo>
                <a:lnTo>
                  <a:pt x="1329282" y="638169"/>
                </a:lnTo>
                <a:lnTo>
                  <a:pt x="1341282" y="641569"/>
                </a:lnTo>
                <a:lnTo>
                  <a:pt x="1353056" y="645195"/>
                </a:lnTo>
                <a:lnTo>
                  <a:pt x="1363923" y="649274"/>
                </a:lnTo>
                <a:lnTo>
                  <a:pt x="1374338" y="654034"/>
                </a:lnTo>
                <a:lnTo>
                  <a:pt x="1378866" y="656300"/>
                </a:lnTo>
                <a:lnTo>
                  <a:pt x="1383847" y="658794"/>
                </a:lnTo>
                <a:lnTo>
                  <a:pt x="1388149" y="661513"/>
                </a:lnTo>
                <a:lnTo>
                  <a:pt x="1392677" y="664006"/>
                </a:lnTo>
                <a:lnTo>
                  <a:pt x="1396753" y="666953"/>
                </a:lnTo>
                <a:lnTo>
                  <a:pt x="1400602" y="669672"/>
                </a:lnTo>
                <a:lnTo>
                  <a:pt x="1404451" y="672619"/>
                </a:lnTo>
                <a:lnTo>
                  <a:pt x="1407847" y="675565"/>
                </a:lnTo>
                <a:lnTo>
                  <a:pt x="1411243" y="678512"/>
                </a:lnTo>
                <a:lnTo>
                  <a:pt x="1414413" y="681685"/>
                </a:lnTo>
                <a:lnTo>
                  <a:pt x="1417130" y="685084"/>
                </a:lnTo>
                <a:lnTo>
                  <a:pt x="1419847" y="688257"/>
                </a:lnTo>
                <a:lnTo>
                  <a:pt x="1425507" y="688484"/>
                </a:lnTo>
                <a:lnTo>
                  <a:pt x="1430941" y="689164"/>
                </a:lnTo>
                <a:lnTo>
                  <a:pt x="1436148" y="690297"/>
                </a:lnTo>
                <a:lnTo>
                  <a:pt x="1441356" y="691430"/>
                </a:lnTo>
                <a:lnTo>
                  <a:pt x="1446110" y="693017"/>
                </a:lnTo>
                <a:lnTo>
                  <a:pt x="1450865" y="694830"/>
                </a:lnTo>
                <a:lnTo>
                  <a:pt x="1455167" y="697323"/>
                </a:lnTo>
                <a:lnTo>
                  <a:pt x="1459695" y="699816"/>
                </a:lnTo>
                <a:lnTo>
                  <a:pt x="1463544" y="702763"/>
                </a:lnTo>
                <a:lnTo>
                  <a:pt x="1467619" y="705709"/>
                </a:lnTo>
                <a:lnTo>
                  <a:pt x="1471242" y="708882"/>
                </a:lnTo>
                <a:lnTo>
                  <a:pt x="1474865" y="712508"/>
                </a:lnTo>
                <a:lnTo>
                  <a:pt x="1478261" y="716361"/>
                </a:lnTo>
                <a:lnTo>
                  <a:pt x="1481657" y="720668"/>
                </a:lnTo>
                <a:lnTo>
                  <a:pt x="1484827" y="724747"/>
                </a:lnTo>
                <a:lnTo>
                  <a:pt x="1487544" y="729053"/>
                </a:lnTo>
                <a:lnTo>
                  <a:pt x="1490487" y="733813"/>
                </a:lnTo>
                <a:lnTo>
                  <a:pt x="1492977" y="738799"/>
                </a:lnTo>
                <a:lnTo>
                  <a:pt x="1495468" y="743785"/>
                </a:lnTo>
                <a:lnTo>
                  <a:pt x="1497732" y="748998"/>
                </a:lnTo>
                <a:lnTo>
                  <a:pt x="1499996" y="754211"/>
                </a:lnTo>
                <a:lnTo>
                  <a:pt x="1502034" y="759877"/>
                </a:lnTo>
                <a:lnTo>
                  <a:pt x="1503845" y="765543"/>
                </a:lnTo>
                <a:lnTo>
                  <a:pt x="1505656" y="771436"/>
                </a:lnTo>
                <a:lnTo>
                  <a:pt x="1509053" y="783222"/>
                </a:lnTo>
                <a:lnTo>
                  <a:pt x="1511996" y="795460"/>
                </a:lnTo>
                <a:lnTo>
                  <a:pt x="1514260" y="808153"/>
                </a:lnTo>
                <a:lnTo>
                  <a:pt x="1516071" y="821071"/>
                </a:lnTo>
                <a:lnTo>
                  <a:pt x="1517656" y="833990"/>
                </a:lnTo>
                <a:lnTo>
                  <a:pt x="1519015" y="846909"/>
                </a:lnTo>
                <a:lnTo>
                  <a:pt x="1519694" y="860281"/>
                </a:lnTo>
                <a:lnTo>
                  <a:pt x="1520147" y="873200"/>
                </a:lnTo>
                <a:lnTo>
                  <a:pt x="1520826" y="886118"/>
                </a:lnTo>
                <a:lnTo>
                  <a:pt x="1520826" y="898584"/>
                </a:lnTo>
                <a:lnTo>
                  <a:pt x="1520373" y="910823"/>
                </a:lnTo>
                <a:lnTo>
                  <a:pt x="1520147" y="922608"/>
                </a:lnTo>
                <a:lnTo>
                  <a:pt x="1519241" y="945046"/>
                </a:lnTo>
                <a:lnTo>
                  <a:pt x="1517883" y="964311"/>
                </a:lnTo>
                <a:lnTo>
                  <a:pt x="1516524" y="981083"/>
                </a:lnTo>
                <a:lnTo>
                  <a:pt x="1514939" y="993321"/>
                </a:lnTo>
                <a:lnTo>
                  <a:pt x="1511996" y="991508"/>
                </a:lnTo>
                <a:lnTo>
                  <a:pt x="1508600" y="990148"/>
                </a:lnTo>
                <a:lnTo>
                  <a:pt x="1505204" y="988562"/>
                </a:lnTo>
                <a:lnTo>
                  <a:pt x="1501808" y="987202"/>
                </a:lnTo>
                <a:lnTo>
                  <a:pt x="1498185" y="985842"/>
                </a:lnTo>
                <a:lnTo>
                  <a:pt x="1494562" y="984936"/>
                </a:lnTo>
                <a:lnTo>
                  <a:pt x="1490713" y="983802"/>
                </a:lnTo>
                <a:lnTo>
                  <a:pt x="1487091" y="983349"/>
                </a:lnTo>
                <a:lnTo>
                  <a:pt x="1481657" y="946859"/>
                </a:lnTo>
                <a:lnTo>
                  <a:pt x="1479166" y="929408"/>
                </a:lnTo>
                <a:lnTo>
                  <a:pt x="1476223" y="912636"/>
                </a:lnTo>
                <a:lnTo>
                  <a:pt x="1473280" y="896544"/>
                </a:lnTo>
                <a:lnTo>
                  <a:pt x="1469657" y="881132"/>
                </a:lnTo>
                <a:lnTo>
                  <a:pt x="1467846" y="873653"/>
                </a:lnTo>
                <a:lnTo>
                  <a:pt x="1465808" y="866400"/>
                </a:lnTo>
                <a:lnTo>
                  <a:pt x="1463770" y="859374"/>
                </a:lnTo>
                <a:lnTo>
                  <a:pt x="1461506" y="852802"/>
                </a:lnTo>
                <a:lnTo>
                  <a:pt x="1459242" y="846002"/>
                </a:lnTo>
                <a:lnTo>
                  <a:pt x="1456299" y="839430"/>
                </a:lnTo>
                <a:lnTo>
                  <a:pt x="1453356" y="833310"/>
                </a:lnTo>
                <a:lnTo>
                  <a:pt x="1450412" y="826964"/>
                </a:lnTo>
                <a:lnTo>
                  <a:pt x="1447242" y="821071"/>
                </a:lnTo>
                <a:lnTo>
                  <a:pt x="1443620" y="815405"/>
                </a:lnTo>
                <a:lnTo>
                  <a:pt x="1439771" y="809966"/>
                </a:lnTo>
                <a:lnTo>
                  <a:pt x="1435922" y="804526"/>
                </a:lnTo>
                <a:lnTo>
                  <a:pt x="1431394" y="799313"/>
                </a:lnTo>
                <a:lnTo>
                  <a:pt x="1426865" y="794780"/>
                </a:lnTo>
                <a:lnTo>
                  <a:pt x="1421884" y="789794"/>
                </a:lnTo>
                <a:lnTo>
                  <a:pt x="1416677" y="785261"/>
                </a:lnTo>
                <a:lnTo>
                  <a:pt x="1411017" y="781182"/>
                </a:lnTo>
                <a:lnTo>
                  <a:pt x="1405130" y="777102"/>
                </a:lnTo>
                <a:lnTo>
                  <a:pt x="1398791" y="773249"/>
                </a:lnTo>
                <a:lnTo>
                  <a:pt x="1391998" y="769623"/>
                </a:lnTo>
                <a:lnTo>
                  <a:pt x="1384753" y="774609"/>
                </a:lnTo>
                <a:lnTo>
                  <a:pt x="1377508" y="779595"/>
                </a:lnTo>
                <a:lnTo>
                  <a:pt x="1370263" y="784355"/>
                </a:lnTo>
                <a:lnTo>
                  <a:pt x="1363018" y="788661"/>
                </a:lnTo>
                <a:lnTo>
                  <a:pt x="1355772" y="793194"/>
                </a:lnTo>
                <a:lnTo>
                  <a:pt x="1348301" y="797047"/>
                </a:lnTo>
                <a:lnTo>
                  <a:pt x="1341056" y="800900"/>
                </a:lnTo>
                <a:lnTo>
                  <a:pt x="1334037" y="804526"/>
                </a:lnTo>
                <a:lnTo>
                  <a:pt x="1326792" y="807926"/>
                </a:lnTo>
                <a:lnTo>
                  <a:pt x="1319547" y="811326"/>
                </a:lnTo>
                <a:lnTo>
                  <a:pt x="1312302" y="814045"/>
                </a:lnTo>
                <a:lnTo>
                  <a:pt x="1305283" y="816992"/>
                </a:lnTo>
                <a:lnTo>
                  <a:pt x="1298038" y="819711"/>
                </a:lnTo>
                <a:lnTo>
                  <a:pt x="1291245" y="822205"/>
                </a:lnTo>
                <a:lnTo>
                  <a:pt x="1277208" y="826511"/>
                </a:lnTo>
                <a:lnTo>
                  <a:pt x="1263397" y="830364"/>
                </a:lnTo>
                <a:lnTo>
                  <a:pt x="1249812" y="833537"/>
                </a:lnTo>
                <a:lnTo>
                  <a:pt x="1236454" y="836030"/>
                </a:lnTo>
                <a:lnTo>
                  <a:pt x="1223322" y="838296"/>
                </a:lnTo>
                <a:lnTo>
                  <a:pt x="1210417" y="839656"/>
                </a:lnTo>
                <a:lnTo>
                  <a:pt x="1197964" y="840789"/>
                </a:lnTo>
                <a:lnTo>
                  <a:pt x="1185511" y="841469"/>
                </a:lnTo>
                <a:lnTo>
                  <a:pt x="1173738" y="841469"/>
                </a:lnTo>
                <a:lnTo>
                  <a:pt x="1162191" y="841469"/>
                </a:lnTo>
                <a:lnTo>
                  <a:pt x="1151097" y="841016"/>
                </a:lnTo>
                <a:lnTo>
                  <a:pt x="1140229" y="840336"/>
                </a:lnTo>
                <a:lnTo>
                  <a:pt x="1129814" y="839203"/>
                </a:lnTo>
                <a:lnTo>
                  <a:pt x="1120079" y="837843"/>
                </a:lnTo>
                <a:lnTo>
                  <a:pt x="1110796" y="836710"/>
                </a:lnTo>
                <a:lnTo>
                  <a:pt x="1101739" y="835123"/>
                </a:lnTo>
                <a:lnTo>
                  <a:pt x="1093362" y="833310"/>
                </a:lnTo>
                <a:lnTo>
                  <a:pt x="1085438" y="831724"/>
                </a:lnTo>
                <a:lnTo>
                  <a:pt x="1078193" y="829910"/>
                </a:lnTo>
                <a:lnTo>
                  <a:pt x="1065514" y="826284"/>
                </a:lnTo>
                <a:lnTo>
                  <a:pt x="1055099" y="823111"/>
                </a:lnTo>
                <a:lnTo>
                  <a:pt x="1047401" y="820391"/>
                </a:lnTo>
                <a:lnTo>
                  <a:pt x="1043552" y="828097"/>
                </a:lnTo>
                <a:lnTo>
                  <a:pt x="1040156" y="836483"/>
                </a:lnTo>
                <a:lnTo>
                  <a:pt x="1036986" y="844869"/>
                </a:lnTo>
                <a:lnTo>
                  <a:pt x="1034043" y="853708"/>
                </a:lnTo>
                <a:lnTo>
                  <a:pt x="1031552" y="862774"/>
                </a:lnTo>
                <a:lnTo>
                  <a:pt x="1029288" y="872520"/>
                </a:lnTo>
                <a:lnTo>
                  <a:pt x="1027024" y="882265"/>
                </a:lnTo>
                <a:lnTo>
                  <a:pt x="1024986" y="892464"/>
                </a:lnTo>
                <a:lnTo>
                  <a:pt x="1021137" y="913316"/>
                </a:lnTo>
                <a:lnTo>
                  <a:pt x="1017288" y="935527"/>
                </a:lnTo>
                <a:lnTo>
                  <a:pt x="1013213" y="958871"/>
                </a:lnTo>
                <a:lnTo>
                  <a:pt x="1011175" y="970884"/>
                </a:lnTo>
                <a:lnTo>
                  <a:pt x="1008458" y="983349"/>
                </a:lnTo>
                <a:lnTo>
                  <a:pt x="1004609" y="984029"/>
                </a:lnTo>
                <a:lnTo>
                  <a:pt x="1000760" y="984936"/>
                </a:lnTo>
                <a:lnTo>
                  <a:pt x="997138" y="985842"/>
                </a:lnTo>
                <a:lnTo>
                  <a:pt x="993515" y="987202"/>
                </a:lnTo>
                <a:lnTo>
                  <a:pt x="989892" y="988789"/>
                </a:lnTo>
                <a:lnTo>
                  <a:pt x="986496" y="990375"/>
                </a:lnTo>
                <a:lnTo>
                  <a:pt x="983100" y="991962"/>
                </a:lnTo>
                <a:lnTo>
                  <a:pt x="979704" y="993775"/>
                </a:lnTo>
                <a:lnTo>
                  <a:pt x="977666" y="979723"/>
                </a:lnTo>
                <a:lnTo>
                  <a:pt x="976761" y="970657"/>
                </a:lnTo>
                <a:lnTo>
                  <a:pt x="975402" y="960458"/>
                </a:lnTo>
                <a:lnTo>
                  <a:pt x="974496" y="949352"/>
                </a:lnTo>
                <a:lnTo>
                  <a:pt x="973817" y="937340"/>
                </a:lnTo>
                <a:lnTo>
                  <a:pt x="973364" y="924421"/>
                </a:lnTo>
                <a:lnTo>
                  <a:pt x="973138" y="911049"/>
                </a:lnTo>
                <a:lnTo>
                  <a:pt x="973364" y="896771"/>
                </a:lnTo>
                <a:lnTo>
                  <a:pt x="974044" y="882039"/>
                </a:lnTo>
                <a:lnTo>
                  <a:pt x="975402" y="866854"/>
                </a:lnTo>
                <a:lnTo>
                  <a:pt x="977213" y="851442"/>
                </a:lnTo>
                <a:lnTo>
                  <a:pt x="978119" y="843736"/>
                </a:lnTo>
                <a:lnTo>
                  <a:pt x="979704" y="835577"/>
                </a:lnTo>
                <a:lnTo>
                  <a:pt x="981062" y="827871"/>
                </a:lnTo>
                <a:lnTo>
                  <a:pt x="982874" y="819711"/>
                </a:lnTo>
                <a:lnTo>
                  <a:pt x="984911" y="812006"/>
                </a:lnTo>
                <a:lnTo>
                  <a:pt x="986949" y="804073"/>
                </a:lnTo>
                <a:lnTo>
                  <a:pt x="989440" y="796140"/>
                </a:lnTo>
                <a:lnTo>
                  <a:pt x="991930" y="788208"/>
                </a:lnTo>
                <a:lnTo>
                  <a:pt x="994873" y="780502"/>
                </a:lnTo>
                <a:lnTo>
                  <a:pt x="997817" y="772569"/>
                </a:lnTo>
                <a:lnTo>
                  <a:pt x="1001213" y="765090"/>
                </a:lnTo>
                <a:lnTo>
                  <a:pt x="1004836" y="757384"/>
                </a:lnTo>
                <a:lnTo>
                  <a:pt x="1008685" y="749905"/>
                </a:lnTo>
                <a:lnTo>
                  <a:pt x="1012986" y="742652"/>
                </a:lnTo>
                <a:lnTo>
                  <a:pt x="1017288" y="735400"/>
                </a:lnTo>
                <a:lnTo>
                  <a:pt x="1022043" y="728147"/>
                </a:lnTo>
                <a:lnTo>
                  <a:pt x="1027024" y="721121"/>
                </a:lnTo>
                <a:lnTo>
                  <a:pt x="1032458" y="714095"/>
                </a:lnTo>
                <a:lnTo>
                  <a:pt x="1038118" y="707522"/>
                </a:lnTo>
                <a:lnTo>
                  <a:pt x="1044231" y="701176"/>
                </a:lnTo>
                <a:lnTo>
                  <a:pt x="1050344" y="694603"/>
                </a:lnTo>
                <a:lnTo>
                  <a:pt x="1057136" y="688711"/>
                </a:lnTo>
                <a:lnTo>
                  <a:pt x="1064382" y="682818"/>
                </a:lnTo>
                <a:lnTo>
                  <a:pt x="1071627" y="676925"/>
                </a:lnTo>
                <a:lnTo>
                  <a:pt x="1079778" y="671486"/>
                </a:lnTo>
                <a:lnTo>
                  <a:pt x="1087702" y="666726"/>
                </a:lnTo>
                <a:lnTo>
                  <a:pt x="1096306" y="661740"/>
                </a:lnTo>
                <a:lnTo>
                  <a:pt x="1105362" y="656980"/>
                </a:lnTo>
                <a:lnTo>
                  <a:pt x="1114645" y="652674"/>
                </a:lnTo>
                <a:lnTo>
                  <a:pt x="1124380" y="648821"/>
                </a:lnTo>
                <a:lnTo>
                  <a:pt x="1134795" y="645195"/>
                </a:lnTo>
                <a:lnTo>
                  <a:pt x="1145437" y="641795"/>
                </a:lnTo>
                <a:lnTo>
                  <a:pt x="1156531" y="638622"/>
                </a:lnTo>
                <a:lnTo>
                  <a:pt x="1168304" y="636129"/>
                </a:lnTo>
                <a:lnTo>
                  <a:pt x="1180304" y="634089"/>
                </a:lnTo>
                <a:lnTo>
                  <a:pt x="1192757" y="631823"/>
                </a:lnTo>
                <a:lnTo>
                  <a:pt x="1205662" y="630690"/>
                </a:lnTo>
                <a:lnTo>
                  <a:pt x="1219247" y="629330"/>
                </a:lnTo>
                <a:lnTo>
                  <a:pt x="1233058" y="628876"/>
                </a:lnTo>
                <a:lnTo>
                  <a:pt x="1247774" y="628650"/>
                </a:lnTo>
                <a:close/>
                <a:moveTo>
                  <a:pt x="91667" y="541337"/>
                </a:moveTo>
                <a:lnTo>
                  <a:pt x="370523" y="541337"/>
                </a:lnTo>
                <a:lnTo>
                  <a:pt x="375061" y="541563"/>
                </a:lnTo>
                <a:lnTo>
                  <a:pt x="379826" y="542015"/>
                </a:lnTo>
                <a:lnTo>
                  <a:pt x="384137" y="542468"/>
                </a:lnTo>
                <a:lnTo>
                  <a:pt x="388902" y="543373"/>
                </a:lnTo>
                <a:lnTo>
                  <a:pt x="393213" y="544278"/>
                </a:lnTo>
                <a:lnTo>
                  <a:pt x="397524" y="545635"/>
                </a:lnTo>
                <a:lnTo>
                  <a:pt x="401835" y="546992"/>
                </a:lnTo>
                <a:lnTo>
                  <a:pt x="405919" y="548576"/>
                </a:lnTo>
                <a:lnTo>
                  <a:pt x="409777" y="550386"/>
                </a:lnTo>
                <a:lnTo>
                  <a:pt x="414088" y="552421"/>
                </a:lnTo>
                <a:lnTo>
                  <a:pt x="417718" y="554684"/>
                </a:lnTo>
                <a:lnTo>
                  <a:pt x="421575" y="556946"/>
                </a:lnTo>
                <a:lnTo>
                  <a:pt x="425206" y="559434"/>
                </a:lnTo>
                <a:lnTo>
                  <a:pt x="428609" y="562149"/>
                </a:lnTo>
                <a:lnTo>
                  <a:pt x="432013" y="564864"/>
                </a:lnTo>
                <a:lnTo>
                  <a:pt x="434962" y="568031"/>
                </a:lnTo>
                <a:lnTo>
                  <a:pt x="438139" y="571198"/>
                </a:lnTo>
                <a:lnTo>
                  <a:pt x="441088" y="574591"/>
                </a:lnTo>
                <a:lnTo>
                  <a:pt x="443584" y="577984"/>
                </a:lnTo>
                <a:lnTo>
                  <a:pt x="446307" y="581604"/>
                </a:lnTo>
                <a:lnTo>
                  <a:pt x="448803" y="585223"/>
                </a:lnTo>
                <a:lnTo>
                  <a:pt x="450845" y="589069"/>
                </a:lnTo>
                <a:lnTo>
                  <a:pt x="452887" y="592915"/>
                </a:lnTo>
                <a:lnTo>
                  <a:pt x="454702" y="596760"/>
                </a:lnTo>
                <a:lnTo>
                  <a:pt x="456291" y="600832"/>
                </a:lnTo>
                <a:lnTo>
                  <a:pt x="457879" y="605130"/>
                </a:lnTo>
                <a:lnTo>
                  <a:pt x="459240" y="609429"/>
                </a:lnTo>
                <a:lnTo>
                  <a:pt x="460148" y="613727"/>
                </a:lnTo>
                <a:lnTo>
                  <a:pt x="461055" y="618251"/>
                </a:lnTo>
                <a:lnTo>
                  <a:pt x="461509" y="622549"/>
                </a:lnTo>
                <a:lnTo>
                  <a:pt x="461736" y="627300"/>
                </a:lnTo>
                <a:lnTo>
                  <a:pt x="461963" y="631824"/>
                </a:lnTo>
                <a:lnTo>
                  <a:pt x="461736" y="636575"/>
                </a:lnTo>
                <a:lnTo>
                  <a:pt x="461509" y="641099"/>
                </a:lnTo>
                <a:lnTo>
                  <a:pt x="461055" y="645624"/>
                </a:lnTo>
                <a:lnTo>
                  <a:pt x="460148" y="650148"/>
                </a:lnTo>
                <a:lnTo>
                  <a:pt x="459240" y="654446"/>
                </a:lnTo>
                <a:lnTo>
                  <a:pt x="457879" y="658518"/>
                </a:lnTo>
                <a:lnTo>
                  <a:pt x="456291" y="662816"/>
                </a:lnTo>
                <a:lnTo>
                  <a:pt x="454702" y="666888"/>
                </a:lnTo>
                <a:lnTo>
                  <a:pt x="452887" y="670960"/>
                </a:lnTo>
                <a:lnTo>
                  <a:pt x="450845" y="674806"/>
                </a:lnTo>
                <a:lnTo>
                  <a:pt x="448803" y="678652"/>
                </a:lnTo>
                <a:lnTo>
                  <a:pt x="446307" y="682271"/>
                </a:lnTo>
                <a:lnTo>
                  <a:pt x="443584" y="685664"/>
                </a:lnTo>
                <a:lnTo>
                  <a:pt x="441088" y="689284"/>
                </a:lnTo>
                <a:lnTo>
                  <a:pt x="438139" y="692451"/>
                </a:lnTo>
                <a:lnTo>
                  <a:pt x="434962" y="695618"/>
                </a:lnTo>
                <a:lnTo>
                  <a:pt x="432013" y="698559"/>
                </a:lnTo>
                <a:lnTo>
                  <a:pt x="428609" y="701500"/>
                </a:lnTo>
                <a:lnTo>
                  <a:pt x="425206" y="703988"/>
                </a:lnTo>
                <a:lnTo>
                  <a:pt x="421575" y="706703"/>
                </a:lnTo>
                <a:lnTo>
                  <a:pt x="417718" y="708965"/>
                </a:lnTo>
                <a:lnTo>
                  <a:pt x="414088" y="711227"/>
                </a:lnTo>
                <a:lnTo>
                  <a:pt x="409777" y="713489"/>
                </a:lnTo>
                <a:lnTo>
                  <a:pt x="405919" y="715299"/>
                </a:lnTo>
                <a:lnTo>
                  <a:pt x="401835" y="716883"/>
                </a:lnTo>
                <a:lnTo>
                  <a:pt x="397524" y="718014"/>
                </a:lnTo>
                <a:lnTo>
                  <a:pt x="393213" y="719371"/>
                </a:lnTo>
                <a:lnTo>
                  <a:pt x="388902" y="720502"/>
                </a:lnTo>
                <a:lnTo>
                  <a:pt x="384137" y="721181"/>
                </a:lnTo>
                <a:lnTo>
                  <a:pt x="379826" y="721633"/>
                </a:lnTo>
                <a:lnTo>
                  <a:pt x="375061" y="722312"/>
                </a:lnTo>
                <a:lnTo>
                  <a:pt x="370523" y="722312"/>
                </a:lnTo>
                <a:lnTo>
                  <a:pt x="91667" y="722312"/>
                </a:lnTo>
                <a:lnTo>
                  <a:pt x="86902" y="722312"/>
                </a:lnTo>
                <a:lnTo>
                  <a:pt x="82364" y="721633"/>
                </a:lnTo>
                <a:lnTo>
                  <a:pt x="77599" y="721181"/>
                </a:lnTo>
                <a:lnTo>
                  <a:pt x="73288" y="720502"/>
                </a:lnTo>
                <a:lnTo>
                  <a:pt x="68750" y="719371"/>
                </a:lnTo>
                <a:lnTo>
                  <a:pt x="64439" y="718014"/>
                </a:lnTo>
                <a:lnTo>
                  <a:pt x="60128" y="716883"/>
                </a:lnTo>
                <a:lnTo>
                  <a:pt x="56044" y="715299"/>
                </a:lnTo>
                <a:lnTo>
                  <a:pt x="51959" y="713489"/>
                </a:lnTo>
                <a:lnTo>
                  <a:pt x="48102" y="711227"/>
                </a:lnTo>
                <a:lnTo>
                  <a:pt x="44245" y="708965"/>
                </a:lnTo>
                <a:lnTo>
                  <a:pt x="40615" y="706703"/>
                </a:lnTo>
                <a:lnTo>
                  <a:pt x="36757" y="703988"/>
                </a:lnTo>
                <a:lnTo>
                  <a:pt x="33581" y="701500"/>
                </a:lnTo>
                <a:lnTo>
                  <a:pt x="30177" y="698559"/>
                </a:lnTo>
                <a:lnTo>
                  <a:pt x="26774" y="695618"/>
                </a:lnTo>
                <a:lnTo>
                  <a:pt x="23824" y="692451"/>
                </a:lnTo>
                <a:lnTo>
                  <a:pt x="21101" y="689284"/>
                </a:lnTo>
                <a:lnTo>
                  <a:pt x="18152" y="685664"/>
                </a:lnTo>
                <a:lnTo>
                  <a:pt x="15656" y="682271"/>
                </a:lnTo>
                <a:lnTo>
                  <a:pt x="13160" y="678652"/>
                </a:lnTo>
                <a:lnTo>
                  <a:pt x="11118" y="674806"/>
                </a:lnTo>
                <a:lnTo>
                  <a:pt x="9076" y="670960"/>
                </a:lnTo>
                <a:lnTo>
                  <a:pt x="7261" y="666888"/>
                </a:lnTo>
                <a:lnTo>
                  <a:pt x="5446" y="662816"/>
                </a:lnTo>
                <a:lnTo>
                  <a:pt x="4084" y="658518"/>
                </a:lnTo>
                <a:lnTo>
                  <a:pt x="2950" y="654446"/>
                </a:lnTo>
                <a:lnTo>
                  <a:pt x="1815" y="650148"/>
                </a:lnTo>
                <a:lnTo>
                  <a:pt x="1134" y="645624"/>
                </a:lnTo>
                <a:lnTo>
                  <a:pt x="454" y="641099"/>
                </a:lnTo>
                <a:lnTo>
                  <a:pt x="0" y="636575"/>
                </a:lnTo>
                <a:lnTo>
                  <a:pt x="0" y="631824"/>
                </a:lnTo>
                <a:lnTo>
                  <a:pt x="0" y="627300"/>
                </a:lnTo>
                <a:lnTo>
                  <a:pt x="454" y="622549"/>
                </a:lnTo>
                <a:lnTo>
                  <a:pt x="1134" y="618251"/>
                </a:lnTo>
                <a:lnTo>
                  <a:pt x="1815" y="613727"/>
                </a:lnTo>
                <a:lnTo>
                  <a:pt x="2950" y="609429"/>
                </a:lnTo>
                <a:lnTo>
                  <a:pt x="4084" y="605130"/>
                </a:lnTo>
                <a:lnTo>
                  <a:pt x="5446" y="600832"/>
                </a:lnTo>
                <a:lnTo>
                  <a:pt x="7261" y="596760"/>
                </a:lnTo>
                <a:lnTo>
                  <a:pt x="9076" y="592915"/>
                </a:lnTo>
                <a:lnTo>
                  <a:pt x="11118" y="589069"/>
                </a:lnTo>
                <a:lnTo>
                  <a:pt x="13160" y="585223"/>
                </a:lnTo>
                <a:lnTo>
                  <a:pt x="15656" y="581604"/>
                </a:lnTo>
                <a:lnTo>
                  <a:pt x="18152" y="577984"/>
                </a:lnTo>
                <a:lnTo>
                  <a:pt x="21101" y="574591"/>
                </a:lnTo>
                <a:lnTo>
                  <a:pt x="23824" y="571198"/>
                </a:lnTo>
                <a:lnTo>
                  <a:pt x="26774" y="568031"/>
                </a:lnTo>
                <a:lnTo>
                  <a:pt x="30177" y="564864"/>
                </a:lnTo>
                <a:lnTo>
                  <a:pt x="33581" y="562149"/>
                </a:lnTo>
                <a:lnTo>
                  <a:pt x="36757" y="559434"/>
                </a:lnTo>
                <a:lnTo>
                  <a:pt x="40615" y="556946"/>
                </a:lnTo>
                <a:lnTo>
                  <a:pt x="44245" y="554684"/>
                </a:lnTo>
                <a:lnTo>
                  <a:pt x="48102" y="552421"/>
                </a:lnTo>
                <a:lnTo>
                  <a:pt x="51959" y="550386"/>
                </a:lnTo>
                <a:lnTo>
                  <a:pt x="56044" y="548576"/>
                </a:lnTo>
                <a:lnTo>
                  <a:pt x="60128" y="546992"/>
                </a:lnTo>
                <a:lnTo>
                  <a:pt x="64439" y="545635"/>
                </a:lnTo>
                <a:lnTo>
                  <a:pt x="68750" y="544278"/>
                </a:lnTo>
                <a:lnTo>
                  <a:pt x="73288" y="543373"/>
                </a:lnTo>
                <a:lnTo>
                  <a:pt x="77599" y="542468"/>
                </a:lnTo>
                <a:lnTo>
                  <a:pt x="82364" y="542015"/>
                </a:lnTo>
                <a:lnTo>
                  <a:pt x="86902" y="541563"/>
                </a:lnTo>
                <a:lnTo>
                  <a:pt x="91667" y="541337"/>
                </a:lnTo>
                <a:close/>
                <a:moveTo>
                  <a:pt x="2282825" y="312737"/>
                </a:moveTo>
                <a:lnTo>
                  <a:pt x="2412173" y="372470"/>
                </a:lnTo>
                <a:lnTo>
                  <a:pt x="2422140" y="377674"/>
                </a:lnTo>
                <a:lnTo>
                  <a:pt x="2426897" y="380163"/>
                </a:lnTo>
                <a:lnTo>
                  <a:pt x="2431201" y="382878"/>
                </a:lnTo>
                <a:lnTo>
                  <a:pt x="2435732" y="385367"/>
                </a:lnTo>
                <a:lnTo>
                  <a:pt x="2439583" y="388308"/>
                </a:lnTo>
                <a:lnTo>
                  <a:pt x="2443434" y="391023"/>
                </a:lnTo>
                <a:lnTo>
                  <a:pt x="2447058" y="393964"/>
                </a:lnTo>
                <a:lnTo>
                  <a:pt x="2450456" y="396680"/>
                </a:lnTo>
                <a:lnTo>
                  <a:pt x="2453628" y="399621"/>
                </a:lnTo>
                <a:lnTo>
                  <a:pt x="2456799" y="402562"/>
                </a:lnTo>
                <a:lnTo>
                  <a:pt x="2459518" y="405504"/>
                </a:lnTo>
                <a:lnTo>
                  <a:pt x="2462236" y="408671"/>
                </a:lnTo>
                <a:lnTo>
                  <a:pt x="2464501" y="411839"/>
                </a:lnTo>
                <a:lnTo>
                  <a:pt x="2466766" y="415233"/>
                </a:lnTo>
                <a:lnTo>
                  <a:pt x="2468805" y="418174"/>
                </a:lnTo>
                <a:lnTo>
                  <a:pt x="2470617" y="421568"/>
                </a:lnTo>
                <a:lnTo>
                  <a:pt x="2472430" y="424962"/>
                </a:lnTo>
                <a:lnTo>
                  <a:pt x="2474015" y="428356"/>
                </a:lnTo>
                <a:lnTo>
                  <a:pt x="2475601" y="431750"/>
                </a:lnTo>
                <a:lnTo>
                  <a:pt x="2477866" y="438990"/>
                </a:lnTo>
                <a:lnTo>
                  <a:pt x="2479905" y="446231"/>
                </a:lnTo>
                <a:lnTo>
                  <a:pt x="2481264" y="453697"/>
                </a:lnTo>
                <a:lnTo>
                  <a:pt x="2482397" y="461390"/>
                </a:lnTo>
                <a:lnTo>
                  <a:pt x="2482850" y="469536"/>
                </a:lnTo>
                <a:lnTo>
                  <a:pt x="2482850" y="477455"/>
                </a:lnTo>
                <a:lnTo>
                  <a:pt x="2482850" y="694213"/>
                </a:lnTo>
                <a:lnTo>
                  <a:pt x="2482850" y="702584"/>
                </a:lnTo>
                <a:lnTo>
                  <a:pt x="2482397" y="710504"/>
                </a:lnTo>
                <a:lnTo>
                  <a:pt x="2481264" y="718423"/>
                </a:lnTo>
                <a:lnTo>
                  <a:pt x="2479905" y="725889"/>
                </a:lnTo>
                <a:lnTo>
                  <a:pt x="2477866" y="733130"/>
                </a:lnTo>
                <a:lnTo>
                  <a:pt x="2475601" y="740144"/>
                </a:lnTo>
                <a:lnTo>
                  <a:pt x="2474015" y="743311"/>
                </a:lnTo>
                <a:lnTo>
                  <a:pt x="2472430" y="746932"/>
                </a:lnTo>
                <a:lnTo>
                  <a:pt x="2470617" y="750326"/>
                </a:lnTo>
                <a:lnTo>
                  <a:pt x="2468805" y="753493"/>
                </a:lnTo>
                <a:lnTo>
                  <a:pt x="2466766" y="756887"/>
                </a:lnTo>
                <a:lnTo>
                  <a:pt x="2464501" y="760055"/>
                </a:lnTo>
                <a:lnTo>
                  <a:pt x="2462236" y="762996"/>
                </a:lnTo>
                <a:lnTo>
                  <a:pt x="2459518" y="766164"/>
                </a:lnTo>
                <a:lnTo>
                  <a:pt x="2456799" y="769331"/>
                </a:lnTo>
                <a:lnTo>
                  <a:pt x="2453628" y="772047"/>
                </a:lnTo>
                <a:lnTo>
                  <a:pt x="2450456" y="775214"/>
                </a:lnTo>
                <a:lnTo>
                  <a:pt x="2447058" y="778156"/>
                </a:lnTo>
                <a:lnTo>
                  <a:pt x="2443434" y="780871"/>
                </a:lnTo>
                <a:lnTo>
                  <a:pt x="2439583" y="783812"/>
                </a:lnTo>
                <a:lnTo>
                  <a:pt x="2435732" y="786301"/>
                </a:lnTo>
                <a:lnTo>
                  <a:pt x="2431201" y="789242"/>
                </a:lnTo>
                <a:lnTo>
                  <a:pt x="2426897" y="791731"/>
                </a:lnTo>
                <a:lnTo>
                  <a:pt x="2422140" y="794446"/>
                </a:lnTo>
                <a:lnTo>
                  <a:pt x="2412173" y="799198"/>
                </a:lnTo>
                <a:lnTo>
                  <a:pt x="2406963" y="801687"/>
                </a:lnTo>
                <a:lnTo>
                  <a:pt x="2282825" y="744216"/>
                </a:lnTo>
                <a:lnTo>
                  <a:pt x="2282825" y="312737"/>
                </a:lnTo>
                <a:close/>
                <a:moveTo>
                  <a:pt x="458964" y="22907"/>
                </a:moveTo>
                <a:lnTo>
                  <a:pt x="448307" y="23134"/>
                </a:lnTo>
                <a:lnTo>
                  <a:pt x="438104" y="24041"/>
                </a:lnTo>
                <a:lnTo>
                  <a:pt x="427674" y="25175"/>
                </a:lnTo>
                <a:lnTo>
                  <a:pt x="417471" y="26990"/>
                </a:lnTo>
                <a:lnTo>
                  <a:pt x="407722" y="29485"/>
                </a:lnTo>
                <a:lnTo>
                  <a:pt x="397745" y="32206"/>
                </a:lnTo>
                <a:lnTo>
                  <a:pt x="388222" y="35382"/>
                </a:lnTo>
                <a:lnTo>
                  <a:pt x="378926" y="39237"/>
                </a:lnTo>
                <a:lnTo>
                  <a:pt x="369857" y="43320"/>
                </a:lnTo>
                <a:lnTo>
                  <a:pt x="361014" y="47856"/>
                </a:lnTo>
                <a:lnTo>
                  <a:pt x="352171" y="52846"/>
                </a:lnTo>
                <a:lnTo>
                  <a:pt x="344009" y="58289"/>
                </a:lnTo>
                <a:lnTo>
                  <a:pt x="335847" y="63959"/>
                </a:lnTo>
                <a:lnTo>
                  <a:pt x="328138" y="70083"/>
                </a:lnTo>
                <a:lnTo>
                  <a:pt x="320655" y="76660"/>
                </a:lnTo>
                <a:lnTo>
                  <a:pt x="313626" y="83238"/>
                </a:lnTo>
                <a:lnTo>
                  <a:pt x="306598" y="90722"/>
                </a:lnTo>
                <a:lnTo>
                  <a:pt x="300022" y="98207"/>
                </a:lnTo>
                <a:lnTo>
                  <a:pt x="294127" y="105918"/>
                </a:lnTo>
                <a:lnTo>
                  <a:pt x="288232" y="113856"/>
                </a:lnTo>
                <a:lnTo>
                  <a:pt x="283017" y="122248"/>
                </a:lnTo>
                <a:lnTo>
                  <a:pt x="278029" y="130867"/>
                </a:lnTo>
                <a:lnTo>
                  <a:pt x="273494" y="139939"/>
                </a:lnTo>
                <a:lnTo>
                  <a:pt x="269186" y="149011"/>
                </a:lnTo>
                <a:lnTo>
                  <a:pt x="265559" y="158310"/>
                </a:lnTo>
                <a:lnTo>
                  <a:pt x="262158" y="167836"/>
                </a:lnTo>
                <a:lnTo>
                  <a:pt x="259664" y="177589"/>
                </a:lnTo>
                <a:lnTo>
                  <a:pt x="257396" y="187568"/>
                </a:lnTo>
                <a:lnTo>
                  <a:pt x="255582" y="197775"/>
                </a:lnTo>
                <a:lnTo>
                  <a:pt x="254222" y="207754"/>
                </a:lnTo>
                <a:lnTo>
                  <a:pt x="253542" y="218414"/>
                </a:lnTo>
                <a:lnTo>
                  <a:pt x="253088" y="229074"/>
                </a:lnTo>
                <a:lnTo>
                  <a:pt x="253088" y="495117"/>
                </a:lnTo>
                <a:lnTo>
                  <a:pt x="369630" y="495117"/>
                </a:lnTo>
                <a:lnTo>
                  <a:pt x="376659" y="495344"/>
                </a:lnTo>
                <a:lnTo>
                  <a:pt x="383461" y="496024"/>
                </a:lnTo>
                <a:lnTo>
                  <a:pt x="390263" y="496705"/>
                </a:lnTo>
                <a:lnTo>
                  <a:pt x="397065" y="498066"/>
                </a:lnTo>
                <a:lnTo>
                  <a:pt x="403867" y="499653"/>
                </a:lnTo>
                <a:lnTo>
                  <a:pt x="410216" y="501468"/>
                </a:lnTo>
                <a:lnTo>
                  <a:pt x="416791" y="503509"/>
                </a:lnTo>
                <a:lnTo>
                  <a:pt x="422913" y="505777"/>
                </a:lnTo>
                <a:lnTo>
                  <a:pt x="428808" y="508726"/>
                </a:lnTo>
                <a:lnTo>
                  <a:pt x="434930" y="511674"/>
                </a:lnTo>
                <a:lnTo>
                  <a:pt x="440598" y="514849"/>
                </a:lnTo>
                <a:lnTo>
                  <a:pt x="446266" y="518478"/>
                </a:lnTo>
                <a:lnTo>
                  <a:pt x="451481" y="522334"/>
                </a:lnTo>
                <a:lnTo>
                  <a:pt x="456923" y="526190"/>
                </a:lnTo>
                <a:lnTo>
                  <a:pt x="461911" y="530726"/>
                </a:lnTo>
                <a:lnTo>
                  <a:pt x="466446" y="535035"/>
                </a:lnTo>
                <a:lnTo>
                  <a:pt x="471207" y="539798"/>
                </a:lnTo>
                <a:lnTo>
                  <a:pt x="475289" y="545015"/>
                </a:lnTo>
                <a:lnTo>
                  <a:pt x="479370" y="549777"/>
                </a:lnTo>
                <a:lnTo>
                  <a:pt x="483451" y="555221"/>
                </a:lnTo>
                <a:lnTo>
                  <a:pt x="487079" y="560664"/>
                </a:lnTo>
                <a:lnTo>
                  <a:pt x="490026" y="566561"/>
                </a:lnTo>
                <a:lnTo>
                  <a:pt x="493201" y="572458"/>
                </a:lnTo>
                <a:lnTo>
                  <a:pt x="496148" y="578355"/>
                </a:lnTo>
                <a:lnTo>
                  <a:pt x="498416" y="584706"/>
                </a:lnTo>
                <a:lnTo>
                  <a:pt x="500683" y="591056"/>
                </a:lnTo>
                <a:lnTo>
                  <a:pt x="502497" y="597407"/>
                </a:lnTo>
                <a:lnTo>
                  <a:pt x="504084" y="603984"/>
                </a:lnTo>
                <a:lnTo>
                  <a:pt x="505218" y="610788"/>
                </a:lnTo>
                <a:lnTo>
                  <a:pt x="506125" y="617592"/>
                </a:lnTo>
                <a:lnTo>
                  <a:pt x="506578" y="624623"/>
                </a:lnTo>
                <a:lnTo>
                  <a:pt x="506578" y="631428"/>
                </a:lnTo>
                <a:lnTo>
                  <a:pt x="506578" y="638459"/>
                </a:lnTo>
                <a:lnTo>
                  <a:pt x="506125" y="645263"/>
                </a:lnTo>
                <a:lnTo>
                  <a:pt x="505218" y="652294"/>
                </a:lnTo>
                <a:lnTo>
                  <a:pt x="504084" y="659098"/>
                </a:lnTo>
                <a:lnTo>
                  <a:pt x="502497" y="665449"/>
                </a:lnTo>
                <a:lnTo>
                  <a:pt x="500683" y="672026"/>
                </a:lnTo>
                <a:lnTo>
                  <a:pt x="498416" y="678150"/>
                </a:lnTo>
                <a:lnTo>
                  <a:pt x="496148" y="684500"/>
                </a:lnTo>
                <a:lnTo>
                  <a:pt x="493201" y="690397"/>
                </a:lnTo>
                <a:lnTo>
                  <a:pt x="490026" y="696294"/>
                </a:lnTo>
                <a:lnTo>
                  <a:pt x="487079" y="701964"/>
                </a:lnTo>
                <a:lnTo>
                  <a:pt x="483451" y="707861"/>
                </a:lnTo>
                <a:lnTo>
                  <a:pt x="479370" y="712851"/>
                </a:lnTo>
                <a:lnTo>
                  <a:pt x="475289" y="718067"/>
                </a:lnTo>
                <a:lnTo>
                  <a:pt x="471207" y="723057"/>
                </a:lnTo>
                <a:lnTo>
                  <a:pt x="466446" y="727820"/>
                </a:lnTo>
                <a:lnTo>
                  <a:pt x="461911" y="732356"/>
                </a:lnTo>
                <a:lnTo>
                  <a:pt x="456923" y="736666"/>
                </a:lnTo>
                <a:lnTo>
                  <a:pt x="451481" y="740748"/>
                </a:lnTo>
                <a:lnTo>
                  <a:pt x="446266" y="744604"/>
                </a:lnTo>
                <a:lnTo>
                  <a:pt x="440598" y="748006"/>
                </a:lnTo>
                <a:lnTo>
                  <a:pt x="434930" y="751408"/>
                </a:lnTo>
                <a:lnTo>
                  <a:pt x="428808" y="754356"/>
                </a:lnTo>
                <a:lnTo>
                  <a:pt x="422913" y="757078"/>
                </a:lnTo>
                <a:lnTo>
                  <a:pt x="416791" y="759573"/>
                </a:lnTo>
                <a:lnTo>
                  <a:pt x="410216" y="761614"/>
                </a:lnTo>
                <a:lnTo>
                  <a:pt x="403867" y="763429"/>
                </a:lnTo>
                <a:lnTo>
                  <a:pt x="397065" y="765016"/>
                </a:lnTo>
                <a:lnTo>
                  <a:pt x="390263" y="766377"/>
                </a:lnTo>
                <a:lnTo>
                  <a:pt x="383461" y="767058"/>
                </a:lnTo>
                <a:lnTo>
                  <a:pt x="376659" y="767738"/>
                </a:lnTo>
                <a:lnTo>
                  <a:pt x="369630" y="767965"/>
                </a:lnTo>
                <a:lnTo>
                  <a:pt x="253088" y="767965"/>
                </a:lnTo>
                <a:lnTo>
                  <a:pt x="253088" y="1135844"/>
                </a:lnTo>
                <a:lnTo>
                  <a:pt x="369630" y="1135844"/>
                </a:lnTo>
                <a:lnTo>
                  <a:pt x="376659" y="1136071"/>
                </a:lnTo>
                <a:lnTo>
                  <a:pt x="383461" y="1136751"/>
                </a:lnTo>
                <a:lnTo>
                  <a:pt x="390263" y="1137659"/>
                </a:lnTo>
                <a:lnTo>
                  <a:pt x="397065" y="1138793"/>
                </a:lnTo>
                <a:lnTo>
                  <a:pt x="403867" y="1140380"/>
                </a:lnTo>
                <a:lnTo>
                  <a:pt x="410216" y="1142195"/>
                </a:lnTo>
                <a:lnTo>
                  <a:pt x="416791" y="1144236"/>
                </a:lnTo>
                <a:lnTo>
                  <a:pt x="422913" y="1146731"/>
                </a:lnTo>
                <a:lnTo>
                  <a:pt x="428808" y="1149452"/>
                </a:lnTo>
                <a:lnTo>
                  <a:pt x="434930" y="1152401"/>
                </a:lnTo>
                <a:lnTo>
                  <a:pt x="440598" y="1155803"/>
                </a:lnTo>
                <a:lnTo>
                  <a:pt x="446266" y="1159205"/>
                </a:lnTo>
                <a:lnTo>
                  <a:pt x="451481" y="1163061"/>
                </a:lnTo>
                <a:lnTo>
                  <a:pt x="456923" y="1167370"/>
                </a:lnTo>
                <a:lnTo>
                  <a:pt x="461911" y="1171453"/>
                </a:lnTo>
                <a:lnTo>
                  <a:pt x="466446" y="1175989"/>
                </a:lnTo>
                <a:lnTo>
                  <a:pt x="471207" y="1180752"/>
                </a:lnTo>
                <a:lnTo>
                  <a:pt x="475289" y="1185741"/>
                </a:lnTo>
                <a:lnTo>
                  <a:pt x="479370" y="1190958"/>
                </a:lnTo>
                <a:lnTo>
                  <a:pt x="483451" y="1196401"/>
                </a:lnTo>
                <a:lnTo>
                  <a:pt x="487079" y="1201845"/>
                </a:lnTo>
                <a:lnTo>
                  <a:pt x="490026" y="1207515"/>
                </a:lnTo>
                <a:lnTo>
                  <a:pt x="493201" y="1213412"/>
                </a:lnTo>
                <a:lnTo>
                  <a:pt x="496148" y="1219309"/>
                </a:lnTo>
                <a:lnTo>
                  <a:pt x="498416" y="1225659"/>
                </a:lnTo>
                <a:lnTo>
                  <a:pt x="500683" y="1231783"/>
                </a:lnTo>
                <a:lnTo>
                  <a:pt x="502497" y="1238360"/>
                </a:lnTo>
                <a:lnTo>
                  <a:pt x="504084" y="1245165"/>
                </a:lnTo>
                <a:lnTo>
                  <a:pt x="505218" y="1251742"/>
                </a:lnTo>
                <a:lnTo>
                  <a:pt x="506125" y="1258546"/>
                </a:lnTo>
                <a:lnTo>
                  <a:pt x="506578" y="1265350"/>
                </a:lnTo>
                <a:lnTo>
                  <a:pt x="506578" y="1272381"/>
                </a:lnTo>
                <a:lnTo>
                  <a:pt x="506578" y="1279639"/>
                </a:lnTo>
                <a:lnTo>
                  <a:pt x="506125" y="1286216"/>
                </a:lnTo>
                <a:lnTo>
                  <a:pt x="505218" y="1293021"/>
                </a:lnTo>
                <a:lnTo>
                  <a:pt x="504084" y="1299825"/>
                </a:lnTo>
                <a:lnTo>
                  <a:pt x="502497" y="1306629"/>
                </a:lnTo>
                <a:lnTo>
                  <a:pt x="500683" y="1312980"/>
                </a:lnTo>
                <a:lnTo>
                  <a:pt x="498416" y="1319330"/>
                </a:lnTo>
                <a:lnTo>
                  <a:pt x="496148" y="1325454"/>
                </a:lnTo>
                <a:lnTo>
                  <a:pt x="493201" y="1331351"/>
                </a:lnTo>
                <a:lnTo>
                  <a:pt x="490026" y="1337475"/>
                </a:lnTo>
                <a:lnTo>
                  <a:pt x="487079" y="1343145"/>
                </a:lnTo>
                <a:lnTo>
                  <a:pt x="483451" y="1348588"/>
                </a:lnTo>
                <a:lnTo>
                  <a:pt x="479370" y="1354031"/>
                </a:lnTo>
                <a:lnTo>
                  <a:pt x="475289" y="1359248"/>
                </a:lnTo>
                <a:lnTo>
                  <a:pt x="471207" y="1364011"/>
                </a:lnTo>
                <a:lnTo>
                  <a:pt x="466446" y="1368774"/>
                </a:lnTo>
                <a:lnTo>
                  <a:pt x="461911" y="1373537"/>
                </a:lnTo>
                <a:lnTo>
                  <a:pt x="456923" y="1377619"/>
                </a:lnTo>
                <a:lnTo>
                  <a:pt x="451481" y="1381702"/>
                </a:lnTo>
                <a:lnTo>
                  <a:pt x="446266" y="1385557"/>
                </a:lnTo>
                <a:lnTo>
                  <a:pt x="440598" y="1388960"/>
                </a:lnTo>
                <a:lnTo>
                  <a:pt x="434930" y="1392362"/>
                </a:lnTo>
                <a:lnTo>
                  <a:pt x="428808" y="1395537"/>
                </a:lnTo>
                <a:lnTo>
                  <a:pt x="422913" y="1398032"/>
                </a:lnTo>
                <a:lnTo>
                  <a:pt x="416791" y="1400300"/>
                </a:lnTo>
                <a:lnTo>
                  <a:pt x="410216" y="1402795"/>
                </a:lnTo>
                <a:lnTo>
                  <a:pt x="403867" y="1404609"/>
                </a:lnTo>
                <a:lnTo>
                  <a:pt x="397065" y="1406197"/>
                </a:lnTo>
                <a:lnTo>
                  <a:pt x="390263" y="1407104"/>
                </a:lnTo>
                <a:lnTo>
                  <a:pt x="383461" y="1408238"/>
                </a:lnTo>
                <a:lnTo>
                  <a:pt x="376659" y="1408692"/>
                </a:lnTo>
                <a:lnTo>
                  <a:pt x="369630" y="1408692"/>
                </a:lnTo>
                <a:lnTo>
                  <a:pt x="253088" y="1408692"/>
                </a:lnTo>
                <a:lnTo>
                  <a:pt x="253088" y="1777025"/>
                </a:lnTo>
                <a:lnTo>
                  <a:pt x="369630" y="1777025"/>
                </a:lnTo>
                <a:lnTo>
                  <a:pt x="376659" y="1777252"/>
                </a:lnTo>
                <a:lnTo>
                  <a:pt x="383461" y="1777705"/>
                </a:lnTo>
                <a:lnTo>
                  <a:pt x="390263" y="1778386"/>
                </a:lnTo>
                <a:lnTo>
                  <a:pt x="397065" y="1779747"/>
                </a:lnTo>
                <a:lnTo>
                  <a:pt x="403867" y="1781334"/>
                </a:lnTo>
                <a:lnTo>
                  <a:pt x="410216" y="1783149"/>
                </a:lnTo>
                <a:lnTo>
                  <a:pt x="416791" y="1785190"/>
                </a:lnTo>
                <a:lnTo>
                  <a:pt x="422913" y="1787912"/>
                </a:lnTo>
                <a:lnTo>
                  <a:pt x="428808" y="1790407"/>
                </a:lnTo>
                <a:lnTo>
                  <a:pt x="434930" y="1793582"/>
                </a:lnTo>
                <a:lnTo>
                  <a:pt x="440598" y="1796984"/>
                </a:lnTo>
                <a:lnTo>
                  <a:pt x="446266" y="1800159"/>
                </a:lnTo>
                <a:lnTo>
                  <a:pt x="451481" y="1804242"/>
                </a:lnTo>
                <a:lnTo>
                  <a:pt x="456923" y="1808324"/>
                </a:lnTo>
                <a:lnTo>
                  <a:pt x="461911" y="1812407"/>
                </a:lnTo>
                <a:lnTo>
                  <a:pt x="466446" y="1817170"/>
                </a:lnTo>
                <a:lnTo>
                  <a:pt x="471207" y="1821706"/>
                </a:lnTo>
                <a:lnTo>
                  <a:pt x="475289" y="1826695"/>
                </a:lnTo>
                <a:lnTo>
                  <a:pt x="479370" y="1831912"/>
                </a:lnTo>
                <a:lnTo>
                  <a:pt x="483451" y="1837129"/>
                </a:lnTo>
                <a:lnTo>
                  <a:pt x="487079" y="1842799"/>
                </a:lnTo>
                <a:lnTo>
                  <a:pt x="490026" y="1848469"/>
                </a:lnTo>
                <a:lnTo>
                  <a:pt x="493201" y="1854139"/>
                </a:lnTo>
                <a:lnTo>
                  <a:pt x="496148" y="1860490"/>
                </a:lnTo>
                <a:lnTo>
                  <a:pt x="498416" y="1866613"/>
                </a:lnTo>
                <a:lnTo>
                  <a:pt x="500683" y="1872964"/>
                </a:lnTo>
                <a:lnTo>
                  <a:pt x="502497" y="1879314"/>
                </a:lnTo>
                <a:lnTo>
                  <a:pt x="504084" y="1885892"/>
                </a:lnTo>
                <a:lnTo>
                  <a:pt x="505218" y="1892696"/>
                </a:lnTo>
                <a:lnTo>
                  <a:pt x="506125" y="1899273"/>
                </a:lnTo>
                <a:lnTo>
                  <a:pt x="506578" y="1906304"/>
                </a:lnTo>
                <a:lnTo>
                  <a:pt x="506578" y="1913335"/>
                </a:lnTo>
                <a:lnTo>
                  <a:pt x="506578" y="1920366"/>
                </a:lnTo>
                <a:lnTo>
                  <a:pt x="506125" y="1927397"/>
                </a:lnTo>
                <a:lnTo>
                  <a:pt x="505218" y="1933975"/>
                </a:lnTo>
                <a:lnTo>
                  <a:pt x="504084" y="1940779"/>
                </a:lnTo>
                <a:lnTo>
                  <a:pt x="502497" y="1947356"/>
                </a:lnTo>
                <a:lnTo>
                  <a:pt x="500683" y="1953707"/>
                </a:lnTo>
                <a:lnTo>
                  <a:pt x="498416" y="1960284"/>
                </a:lnTo>
                <a:lnTo>
                  <a:pt x="496148" y="1966408"/>
                </a:lnTo>
                <a:lnTo>
                  <a:pt x="493201" y="1972532"/>
                </a:lnTo>
                <a:lnTo>
                  <a:pt x="490026" y="1978429"/>
                </a:lnTo>
                <a:lnTo>
                  <a:pt x="487079" y="1984099"/>
                </a:lnTo>
                <a:lnTo>
                  <a:pt x="483451" y="1989542"/>
                </a:lnTo>
                <a:lnTo>
                  <a:pt x="479370" y="1994986"/>
                </a:lnTo>
                <a:lnTo>
                  <a:pt x="475289" y="1999975"/>
                </a:lnTo>
                <a:lnTo>
                  <a:pt x="471207" y="2004965"/>
                </a:lnTo>
                <a:lnTo>
                  <a:pt x="466446" y="2009728"/>
                </a:lnTo>
                <a:lnTo>
                  <a:pt x="461911" y="2014264"/>
                </a:lnTo>
                <a:lnTo>
                  <a:pt x="456923" y="2018573"/>
                </a:lnTo>
                <a:lnTo>
                  <a:pt x="451481" y="2022429"/>
                </a:lnTo>
                <a:lnTo>
                  <a:pt x="446266" y="2026285"/>
                </a:lnTo>
                <a:lnTo>
                  <a:pt x="440598" y="2029914"/>
                </a:lnTo>
                <a:lnTo>
                  <a:pt x="434930" y="2033089"/>
                </a:lnTo>
                <a:lnTo>
                  <a:pt x="428808" y="2036264"/>
                </a:lnTo>
                <a:lnTo>
                  <a:pt x="422913" y="2038759"/>
                </a:lnTo>
                <a:lnTo>
                  <a:pt x="416791" y="2041481"/>
                </a:lnTo>
                <a:lnTo>
                  <a:pt x="410216" y="2043522"/>
                </a:lnTo>
                <a:lnTo>
                  <a:pt x="403867" y="2045336"/>
                </a:lnTo>
                <a:lnTo>
                  <a:pt x="397065" y="2046924"/>
                </a:lnTo>
                <a:lnTo>
                  <a:pt x="390263" y="2048285"/>
                </a:lnTo>
                <a:lnTo>
                  <a:pt x="383461" y="2048965"/>
                </a:lnTo>
                <a:lnTo>
                  <a:pt x="376659" y="2049419"/>
                </a:lnTo>
                <a:lnTo>
                  <a:pt x="369630" y="2049646"/>
                </a:lnTo>
                <a:lnTo>
                  <a:pt x="253088" y="2049646"/>
                </a:lnTo>
                <a:lnTo>
                  <a:pt x="253088" y="2315689"/>
                </a:lnTo>
                <a:lnTo>
                  <a:pt x="253542" y="2326349"/>
                </a:lnTo>
                <a:lnTo>
                  <a:pt x="254222" y="2336782"/>
                </a:lnTo>
                <a:lnTo>
                  <a:pt x="255582" y="2347215"/>
                </a:lnTo>
                <a:lnTo>
                  <a:pt x="257396" y="2357195"/>
                </a:lnTo>
                <a:lnTo>
                  <a:pt x="259664" y="2367401"/>
                </a:lnTo>
                <a:lnTo>
                  <a:pt x="262158" y="2376927"/>
                </a:lnTo>
                <a:lnTo>
                  <a:pt x="265559" y="2386679"/>
                </a:lnTo>
                <a:lnTo>
                  <a:pt x="269186" y="2395978"/>
                </a:lnTo>
                <a:lnTo>
                  <a:pt x="273494" y="2405051"/>
                </a:lnTo>
                <a:lnTo>
                  <a:pt x="278029" y="2414123"/>
                </a:lnTo>
                <a:lnTo>
                  <a:pt x="283017" y="2422515"/>
                </a:lnTo>
                <a:lnTo>
                  <a:pt x="288232" y="2430907"/>
                </a:lnTo>
                <a:lnTo>
                  <a:pt x="294127" y="2439072"/>
                </a:lnTo>
                <a:lnTo>
                  <a:pt x="300022" y="2446783"/>
                </a:lnTo>
                <a:lnTo>
                  <a:pt x="306598" y="2454268"/>
                </a:lnTo>
                <a:lnTo>
                  <a:pt x="313626" y="2461525"/>
                </a:lnTo>
                <a:lnTo>
                  <a:pt x="320655" y="2468330"/>
                </a:lnTo>
                <a:lnTo>
                  <a:pt x="328138" y="2474680"/>
                </a:lnTo>
                <a:lnTo>
                  <a:pt x="335847" y="2481031"/>
                </a:lnTo>
                <a:lnTo>
                  <a:pt x="344009" y="2486701"/>
                </a:lnTo>
                <a:lnTo>
                  <a:pt x="352171" y="2492144"/>
                </a:lnTo>
                <a:lnTo>
                  <a:pt x="361014" y="2497134"/>
                </a:lnTo>
                <a:lnTo>
                  <a:pt x="369857" y="2501443"/>
                </a:lnTo>
                <a:lnTo>
                  <a:pt x="378926" y="2505526"/>
                </a:lnTo>
                <a:lnTo>
                  <a:pt x="388222" y="2509608"/>
                </a:lnTo>
                <a:lnTo>
                  <a:pt x="397745" y="2512557"/>
                </a:lnTo>
                <a:lnTo>
                  <a:pt x="407722" y="2515505"/>
                </a:lnTo>
                <a:lnTo>
                  <a:pt x="417471" y="2517773"/>
                </a:lnTo>
                <a:lnTo>
                  <a:pt x="427674" y="2519588"/>
                </a:lnTo>
                <a:lnTo>
                  <a:pt x="438104" y="2520948"/>
                </a:lnTo>
                <a:lnTo>
                  <a:pt x="448307" y="2521629"/>
                </a:lnTo>
                <a:lnTo>
                  <a:pt x="458964" y="2521856"/>
                </a:lnTo>
                <a:lnTo>
                  <a:pt x="2030011" y="2521856"/>
                </a:lnTo>
                <a:lnTo>
                  <a:pt x="2040667" y="2521629"/>
                </a:lnTo>
                <a:lnTo>
                  <a:pt x="2051324" y="2520948"/>
                </a:lnTo>
                <a:lnTo>
                  <a:pt x="2061527" y="2519588"/>
                </a:lnTo>
                <a:lnTo>
                  <a:pt x="2071503" y="2517773"/>
                </a:lnTo>
                <a:lnTo>
                  <a:pt x="2081706" y="2515505"/>
                </a:lnTo>
                <a:lnTo>
                  <a:pt x="2091456" y="2512557"/>
                </a:lnTo>
                <a:lnTo>
                  <a:pt x="2100752" y="2509608"/>
                </a:lnTo>
                <a:lnTo>
                  <a:pt x="2110502" y="2505526"/>
                </a:lnTo>
                <a:lnTo>
                  <a:pt x="2119571" y="2501443"/>
                </a:lnTo>
                <a:lnTo>
                  <a:pt x="2128187" y="2497134"/>
                </a:lnTo>
                <a:lnTo>
                  <a:pt x="2136803" y="2492144"/>
                </a:lnTo>
                <a:lnTo>
                  <a:pt x="2145192" y="2486701"/>
                </a:lnTo>
                <a:lnTo>
                  <a:pt x="2153354" y="2481031"/>
                </a:lnTo>
                <a:lnTo>
                  <a:pt x="2161290" y="2474680"/>
                </a:lnTo>
                <a:lnTo>
                  <a:pt x="2168546" y="2468330"/>
                </a:lnTo>
                <a:lnTo>
                  <a:pt x="2175801" y="2461525"/>
                </a:lnTo>
                <a:lnTo>
                  <a:pt x="2182376" y="2454268"/>
                </a:lnTo>
                <a:lnTo>
                  <a:pt x="2188952" y="2446783"/>
                </a:lnTo>
                <a:lnTo>
                  <a:pt x="2195074" y="2439072"/>
                </a:lnTo>
                <a:lnTo>
                  <a:pt x="2200969" y="2430907"/>
                </a:lnTo>
                <a:lnTo>
                  <a:pt x="2206410" y="2422515"/>
                </a:lnTo>
                <a:lnTo>
                  <a:pt x="2211172" y="2414123"/>
                </a:lnTo>
                <a:lnTo>
                  <a:pt x="2215933" y="2405051"/>
                </a:lnTo>
                <a:lnTo>
                  <a:pt x="2219788" y="2395978"/>
                </a:lnTo>
                <a:lnTo>
                  <a:pt x="2223642" y="2386679"/>
                </a:lnTo>
                <a:lnTo>
                  <a:pt x="2226817" y="2376927"/>
                </a:lnTo>
                <a:lnTo>
                  <a:pt x="2229538" y="2367401"/>
                </a:lnTo>
                <a:lnTo>
                  <a:pt x="2232032" y="2357195"/>
                </a:lnTo>
                <a:lnTo>
                  <a:pt x="2233845" y="2347215"/>
                </a:lnTo>
                <a:lnTo>
                  <a:pt x="2235206" y="2336782"/>
                </a:lnTo>
                <a:lnTo>
                  <a:pt x="2235886" y="2326349"/>
                </a:lnTo>
                <a:lnTo>
                  <a:pt x="2236113" y="2315689"/>
                </a:lnTo>
                <a:lnTo>
                  <a:pt x="2236113" y="229074"/>
                </a:lnTo>
                <a:lnTo>
                  <a:pt x="2235886" y="218414"/>
                </a:lnTo>
                <a:lnTo>
                  <a:pt x="2235206" y="207754"/>
                </a:lnTo>
                <a:lnTo>
                  <a:pt x="2233845" y="197775"/>
                </a:lnTo>
                <a:lnTo>
                  <a:pt x="2232032" y="187568"/>
                </a:lnTo>
                <a:lnTo>
                  <a:pt x="2229538" y="177589"/>
                </a:lnTo>
                <a:lnTo>
                  <a:pt x="2226817" y="167836"/>
                </a:lnTo>
                <a:lnTo>
                  <a:pt x="2223642" y="158310"/>
                </a:lnTo>
                <a:lnTo>
                  <a:pt x="2219788" y="149011"/>
                </a:lnTo>
                <a:lnTo>
                  <a:pt x="2215933" y="139939"/>
                </a:lnTo>
                <a:lnTo>
                  <a:pt x="2211172" y="130867"/>
                </a:lnTo>
                <a:lnTo>
                  <a:pt x="2206410" y="122248"/>
                </a:lnTo>
                <a:lnTo>
                  <a:pt x="2200969" y="113856"/>
                </a:lnTo>
                <a:lnTo>
                  <a:pt x="2195074" y="105918"/>
                </a:lnTo>
                <a:lnTo>
                  <a:pt x="2188952" y="98207"/>
                </a:lnTo>
                <a:lnTo>
                  <a:pt x="2182376" y="90722"/>
                </a:lnTo>
                <a:lnTo>
                  <a:pt x="2175801" y="83238"/>
                </a:lnTo>
                <a:lnTo>
                  <a:pt x="2168546" y="76660"/>
                </a:lnTo>
                <a:lnTo>
                  <a:pt x="2161290" y="70083"/>
                </a:lnTo>
                <a:lnTo>
                  <a:pt x="2153354" y="63959"/>
                </a:lnTo>
                <a:lnTo>
                  <a:pt x="2145192" y="58289"/>
                </a:lnTo>
                <a:lnTo>
                  <a:pt x="2136803" y="52846"/>
                </a:lnTo>
                <a:lnTo>
                  <a:pt x="2128187" y="47856"/>
                </a:lnTo>
                <a:lnTo>
                  <a:pt x="2119571" y="43320"/>
                </a:lnTo>
                <a:lnTo>
                  <a:pt x="2110502" y="39237"/>
                </a:lnTo>
                <a:lnTo>
                  <a:pt x="2100752" y="35382"/>
                </a:lnTo>
                <a:lnTo>
                  <a:pt x="2091456" y="32206"/>
                </a:lnTo>
                <a:lnTo>
                  <a:pt x="2081706" y="29485"/>
                </a:lnTo>
                <a:lnTo>
                  <a:pt x="2071503" y="26990"/>
                </a:lnTo>
                <a:lnTo>
                  <a:pt x="2061527" y="25175"/>
                </a:lnTo>
                <a:lnTo>
                  <a:pt x="2051324" y="24041"/>
                </a:lnTo>
                <a:lnTo>
                  <a:pt x="2040667" y="23134"/>
                </a:lnTo>
                <a:lnTo>
                  <a:pt x="2030011" y="22907"/>
                </a:lnTo>
                <a:lnTo>
                  <a:pt x="458964" y="22907"/>
                </a:lnTo>
                <a:close/>
                <a:moveTo>
                  <a:pt x="458964" y="0"/>
                </a:moveTo>
                <a:lnTo>
                  <a:pt x="2030011" y="0"/>
                </a:lnTo>
                <a:lnTo>
                  <a:pt x="2042028" y="453"/>
                </a:lnTo>
                <a:lnTo>
                  <a:pt x="2053364" y="1134"/>
                </a:lnTo>
                <a:lnTo>
                  <a:pt x="2064701" y="2722"/>
                </a:lnTo>
                <a:lnTo>
                  <a:pt x="2076265" y="4763"/>
                </a:lnTo>
                <a:lnTo>
                  <a:pt x="2087148" y="7258"/>
                </a:lnTo>
                <a:lnTo>
                  <a:pt x="2098031" y="10433"/>
                </a:lnTo>
                <a:lnTo>
                  <a:pt x="2108688" y="14062"/>
                </a:lnTo>
                <a:lnTo>
                  <a:pt x="2118891" y="18371"/>
                </a:lnTo>
                <a:lnTo>
                  <a:pt x="2129094" y="22680"/>
                </a:lnTo>
                <a:lnTo>
                  <a:pt x="2138843" y="27897"/>
                </a:lnTo>
                <a:lnTo>
                  <a:pt x="2148593" y="33340"/>
                </a:lnTo>
                <a:lnTo>
                  <a:pt x="2157889" y="39237"/>
                </a:lnTo>
                <a:lnTo>
                  <a:pt x="2166959" y="45815"/>
                </a:lnTo>
                <a:lnTo>
                  <a:pt x="2175574" y="52392"/>
                </a:lnTo>
                <a:lnTo>
                  <a:pt x="2183737" y="59650"/>
                </a:lnTo>
                <a:lnTo>
                  <a:pt x="2191899" y="67361"/>
                </a:lnTo>
                <a:lnTo>
                  <a:pt x="2199382" y="75299"/>
                </a:lnTo>
                <a:lnTo>
                  <a:pt x="2206637" y="83691"/>
                </a:lnTo>
                <a:lnTo>
                  <a:pt x="2213212" y="92083"/>
                </a:lnTo>
                <a:lnTo>
                  <a:pt x="2219788" y="101155"/>
                </a:lnTo>
                <a:lnTo>
                  <a:pt x="2225683" y="110681"/>
                </a:lnTo>
                <a:lnTo>
                  <a:pt x="2231125" y="120207"/>
                </a:lnTo>
                <a:lnTo>
                  <a:pt x="2236340" y="129960"/>
                </a:lnTo>
                <a:lnTo>
                  <a:pt x="2241101" y="140166"/>
                </a:lnTo>
                <a:lnTo>
                  <a:pt x="2244955" y="150599"/>
                </a:lnTo>
                <a:lnTo>
                  <a:pt x="2248583" y="161032"/>
                </a:lnTo>
                <a:lnTo>
                  <a:pt x="2251758" y="172145"/>
                </a:lnTo>
                <a:lnTo>
                  <a:pt x="2254252" y="183032"/>
                </a:lnTo>
                <a:lnTo>
                  <a:pt x="2256292" y="194372"/>
                </a:lnTo>
                <a:lnTo>
                  <a:pt x="2257879" y="205713"/>
                </a:lnTo>
                <a:lnTo>
                  <a:pt x="2258786" y="217053"/>
                </a:lnTo>
                <a:lnTo>
                  <a:pt x="2259013" y="229074"/>
                </a:lnTo>
                <a:lnTo>
                  <a:pt x="2259013" y="2315689"/>
                </a:lnTo>
                <a:lnTo>
                  <a:pt x="2258786" y="2327483"/>
                </a:lnTo>
                <a:lnTo>
                  <a:pt x="2257879" y="2339050"/>
                </a:lnTo>
                <a:lnTo>
                  <a:pt x="2256292" y="2350617"/>
                </a:lnTo>
                <a:lnTo>
                  <a:pt x="2254252" y="2361958"/>
                </a:lnTo>
                <a:lnTo>
                  <a:pt x="2251758" y="2372844"/>
                </a:lnTo>
                <a:lnTo>
                  <a:pt x="2248583" y="2383731"/>
                </a:lnTo>
                <a:lnTo>
                  <a:pt x="2244955" y="2394391"/>
                </a:lnTo>
                <a:lnTo>
                  <a:pt x="2241101" y="2404824"/>
                </a:lnTo>
                <a:lnTo>
                  <a:pt x="2236340" y="2414803"/>
                </a:lnTo>
                <a:lnTo>
                  <a:pt x="2231125" y="2424783"/>
                </a:lnTo>
                <a:lnTo>
                  <a:pt x="2225683" y="2434309"/>
                </a:lnTo>
                <a:lnTo>
                  <a:pt x="2219788" y="2443608"/>
                </a:lnTo>
                <a:lnTo>
                  <a:pt x="2213212" y="2452680"/>
                </a:lnTo>
                <a:lnTo>
                  <a:pt x="2206637" y="2461299"/>
                </a:lnTo>
                <a:lnTo>
                  <a:pt x="2199382" y="2469464"/>
                </a:lnTo>
                <a:lnTo>
                  <a:pt x="2191899" y="2477629"/>
                </a:lnTo>
                <a:lnTo>
                  <a:pt x="2183737" y="2485113"/>
                </a:lnTo>
                <a:lnTo>
                  <a:pt x="2175574" y="2492371"/>
                </a:lnTo>
                <a:lnTo>
                  <a:pt x="2166959" y="2499175"/>
                </a:lnTo>
                <a:lnTo>
                  <a:pt x="2157889" y="2505526"/>
                </a:lnTo>
                <a:lnTo>
                  <a:pt x="2148593" y="2511649"/>
                </a:lnTo>
                <a:lnTo>
                  <a:pt x="2138843" y="2517093"/>
                </a:lnTo>
                <a:lnTo>
                  <a:pt x="2129094" y="2522309"/>
                </a:lnTo>
                <a:lnTo>
                  <a:pt x="2118891" y="2526619"/>
                </a:lnTo>
                <a:lnTo>
                  <a:pt x="2108688" y="2530701"/>
                </a:lnTo>
                <a:lnTo>
                  <a:pt x="2098031" y="2534330"/>
                </a:lnTo>
                <a:lnTo>
                  <a:pt x="2087148" y="2537505"/>
                </a:lnTo>
                <a:lnTo>
                  <a:pt x="2076265" y="2540000"/>
                </a:lnTo>
                <a:lnTo>
                  <a:pt x="2064701" y="2542268"/>
                </a:lnTo>
                <a:lnTo>
                  <a:pt x="2053364" y="2543402"/>
                </a:lnTo>
                <a:lnTo>
                  <a:pt x="2042028" y="2544536"/>
                </a:lnTo>
                <a:lnTo>
                  <a:pt x="2030011" y="2544763"/>
                </a:lnTo>
                <a:lnTo>
                  <a:pt x="458964" y="2544763"/>
                </a:lnTo>
                <a:lnTo>
                  <a:pt x="447400" y="2544536"/>
                </a:lnTo>
                <a:lnTo>
                  <a:pt x="435610" y="2543402"/>
                </a:lnTo>
                <a:lnTo>
                  <a:pt x="424273" y="2542268"/>
                </a:lnTo>
                <a:lnTo>
                  <a:pt x="413163" y="2540000"/>
                </a:lnTo>
                <a:lnTo>
                  <a:pt x="402053" y="2537505"/>
                </a:lnTo>
                <a:lnTo>
                  <a:pt x="391170" y="2534330"/>
                </a:lnTo>
                <a:lnTo>
                  <a:pt x="380513" y="2530701"/>
                </a:lnTo>
                <a:lnTo>
                  <a:pt x="370084" y="2526619"/>
                </a:lnTo>
                <a:lnTo>
                  <a:pt x="359880" y="2522309"/>
                </a:lnTo>
                <a:lnTo>
                  <a:pt x="350131" y="2517093"/>
                </a:lnTo>
                <a:lnTo>
                  <a:pt x="340608" y="2511649"/>
                </a:lnTo>
                <a:lnTo>
                  <a:pt x="331085" y="2505526"/>
                </a:lnTo>
                <a:lnTo>
                  <a:pt x="322469" y="2499175"/>
                </a:lnTo>
                <a:lnTo>
                  <a:pt x="313626" y="2492371"/>
                </a:lnTo>
                <a:lnTo>
                  <a:pt x="305237" y="2485113"/>
                </a:lnTo>
                <a:lnTo>
                  <a:pt x="297528" y="2477629"/>
                </a:lnTo>
                <a:lnTo>
                  <a:pt x="289819" y="2469464"/>
                </a:lnTo>
                <a:lnTo>
                  <a:pt x="282564" y="2461299"/>
                </a:lnTo>
                <a:lnTo>
                  <a:pt x="275762" y="2452680"/>
                </a:lnTo>
                <a:lnTo>
                  <a:pt x="269413" y="2443608"/>
                </a:lnTo>
                <a:lnTo>
                  <a:pt x="263518" y="2434309"/>
                </a:lnTo>
                <a:lnTo>
                  <a:pt x="257850" y="2424783"/>
                </a:lnTo>
                <a:lnTo>
                  <a:pt x="252862" y="2414803"/>
                </a:lnTo>
                <a:lnTo>
                  <a:pt x="248327" y="2404824"/>
                </a:lnTo>
                <a:lnTo>
                  <a:pt x="244019" y="2394391"/>
                </a:lnTo>
                <a:lnTo>
                  <a:pt x="240391" y="2383731"/>
                </a:lnTo>
                <a:lnTo>
                  <a:pt x="237444" y="2372844"/>
                </a:lnTo>
                <a:lnTo>
                  <a:pt x="234723" y="2361958"/>
                </a:lnTo>
                <a:lnTo>
                  <a:pt x="232682" y="2350617"/>
                </a:lnTo>
                <a:lnTo>
                  <a:pt x="231322" y="2339050"/>
                </a:lnTo>
                <a:lnTo>
                  <a:pt x="230415" y="2327483"/>
                </a:lnTo>
                <a:lnTo>
                  <a:pt x="230188" y="2315689"/>
                </a:lnTo>
                <a:lnTo>
                  <a:pt x="230188" y="2026965"/>
                </a:lnTo>
                <a:lnTo>
                  <a:pt x="369630" y="2026965"/>
                </a:lnTo>
                <a:lnTo>
                  <a:pt x="375298" y="2026738"/>
                </a:lnTo>
                <a:lnTo>
                  <a:pt x="381194" y="2026285"/>
                </a:lnTo>
                <a:lnTo>
                  <a:pt x="386862" y="2025604"/>
                </a:lnTo>
                <a:lnTo>
                  <a:pt x="392530" y="2024470"/>
                </a:lnTo>
                <a:lnTo>
                  <a:pt x="397972" y="2023336"/>
                </a:lnTo>
                <a:lnTo>
                  <a:pt x="403414" y="2021749"/>
                </a:lnTo>
                <a:lnTo>
                  <a:pt x="408628" y="2019934"/>
                </a:lnTo>
                <a:lnTo>
                  <a:pt x="413843" y="2017893"/>
                </a:lnTo>
                <a:lnTo>
                  <a:pt x="419058" y="2015852"/>
                </a:lnTo>
                <a:lnTo>
                  <a:pt x="424046" y="2013130"/>
                </a:lnTo>
                <a:lnTo>
                  <a:pt x="428581" y="2010408"/>
                </a:lnTo>
                <a:lnTo>
                  <a:pt x="433343" y="2007460"/>
                </a:lnTo>
                <a:lnTo>
                  <a:pt x="438104" y="2004285"/>
                </a:lnTo>
                <a:lnTo>
                  <a:pt x="442185" y="2000882"/>
                </a:lnTo>
                <a:lnTo>
                  <a:pt x="446266" y="1997254"/>
                </a:lnTo>
                <a:lnTo>
                  <a:pt x="450348" y="1993398"/>
                </a:lnTo>
                <a:lnTo>
                  <a:pt x="453975" y="1989542"/>
                </a:lnTo>
                <a:lnTo>
                  <a:pt x="457603" y="1985460"/>
                </a:lnTo>
                <a:lnTo>
                  <a:pt x="461004" y="1981377"/>
                </a:lnTo>
                <a:lnTo>
                  <a:pt x="464405" y="1976841"/>
                </a:lnTo>
                <a:lnTo>
                  <a:pt x="467353" y="1972305"/>
                </a:lnTo>
                <a:lnTo>
                  <a:pt x="470074" y="1967315"/>
                </a:lnTo>
                <a:lnTo>
                  <a:pt x="472794" y="1962552"/>
                </a:lnTo>
                <a:lnTo>
                  <a:pt x="474835" y="1957336"/>
                </a:lnTo>
                <a:lnTo>
                  <a:pt x="476876" y="1952119"/>
                </a:lnTo>
                <a:lnTo>
                  <a:pt x="478690" y="1947129"/>
                </a:lnTo>
                <a:lnTo>
                  <a:pt x="480277" y="1941686"/>
                </a:lnTo>
                <a:lnTo>
                  <a:pt x="481637" y="1936243"/>
                </a:lnTo>
                <a:lnTo>
                  <a:pt x="482544" y="1930799"/>
                </a:lnTo>
                <a:lnTo>
                  <a:pt x="483451" y="1924902"/>
                </a:lnTo>
                <a:lnTo>
                  <a:pt x="483904" y="1919232"/>
                </a:lnTo>
                <a:lnTo>
                  <a:pt x="483904" y="1913335"/>
                </a:lnTo>
                <a:lnTo>
                  <a:pt x="483904" y="1907665"/>
                </a:lnTo>
                <a:lnTo>
                  <a:pt x="483451" y="1901768"/>
                </a:lnTo>
                <a:lnTo>
                  <a:pt x="482544" y="1896325"/>
                </a:lnTo>
                <a:lnTo>
                  <a:pt x="481637" y="1890428"/>
                </a:lnTo>
                <a:lnTo>
                  <a:pt x="480277" y="1884985"/>
                </a:lnTo>
                <a:lnTo>
                  <a:pt x="478690" y="1879541"/>
                </a:lnTo>
                <a:lnTo>
                  <a:pt x="476876" y="1874325"/>
                </a:lnTo>
                <a:lnTo>
                  <a:pt x="474835" y="1869335"/>
                </a:lnTo>
                <a:lnTo>
                  <a:pt x="472794" y="1864345"/>
                </a:lnTo>
                <a:lnTo>
                  <a:pt x="470074" y="1859356"/>
                </a:lnTo>
                <a:lnTo>
                  <a:pt x="467353" y="1854366"/>
                </a:lnTo>
                <a:lnTo>
                  <a:pt x="464405" y="1850056"/>
                </a:lnTo>
                <a:lnTo>
                  <a:pt x="461004" y="1845747"/>
                </a:lnTo>
                <a:lnTo>
                  <a:pt x="457603" y="1841211"/>
                </a:lnTo>
                <a:lnTo>
                  <a:pt x="453975" y="1837129"/>
                </a:lnTo>
                <a:lnTo>
                  <a:pt x="450348" y="1833273"/>
                </a:lnTo>
                <a:lnTo>
                  <a:pt x="446266" y="1829417"/>
                </a:lnTo>
                <a:lnTo>
                  <a:pt x="442185" y="1826015"/>
                </a:lnTo>
                <a:lnTo>
                  <a:pt x="438104" y="1822613"/>
                </a:lnTo>
                <a:lnTo>
                  <a:pt x="433343" y="1819211"/>
                </a:lnTo>
                <a:lnTo>
                  <a:pt x="428581" y="1816262"/>
                </a:lnTo>
                <a:lnTo>
                  <a:pt x="424046" y="1813541"/>
                </a:lnTo>
                <a:lnTo>
                  <a:pt x="419058" y="1811273"/>
                </a:lnTo>
                <a:lnTo>
                  <a:pt x="413843" y="1808778"/>
                </a:lnTo>
                <a:lnTo>
                  <a:pt x="408628" y="1806737"/>
                </a:lnTo>
                <a:lnTo>
                  <a:pt x="403414" y="1804922"/>
                </a:lnTo>
                <a:lnTo>
                  <a:pt x="397972" y="1803334"/>
                </a:lnTo>
                <a:lnTo>
                  <a:pt x="392530" y="1801974"/>
                </a:lnTo>
                <a:lnTo>
                  <a:pt x="386862" y="1801293"/>
                </a:lnTo>
                <a:lnTo>
                  <a:pt x="381194" y="1800613"/>
                </a:lnTo>
                <a:lnTo>
                  <a:pt x="375298" y="1799932"/>
                </a:lnTo>
                <a:lnTo>
                  <a:pt x="369630" y="1799932"/>
                </a:lnTo>
                <a:lnTo>
                  <a:pt x="230188" y="1799932"/>
                </a:lnTo>
                <a:lnTo>
                  <a:pt x="230188" y="1385784"/>
                </a:lnTo>
                <a:lnTo>
                  <a:pt x="369630" y="1385784"/>
                </a:lnTo>
                <a:lnTo>
                  <a:pt x="375298" y="1385557"/>
                </a:lnTo>
                <a:lnTo>
                  <a:pt x="381194" y="1385331"/>
                </a:lnTo>
                <a:lnTo>
                  <a:pt x="386862" y="1384650"/>
                </a:lnTo>
                <a:lnTo>
                  <a:pt x="392530" y="1383516"/>
                </a:lnTo>
                <a:lnTo>
                  <a:pt x="397972" y="1382155"/>
                </a:lnTo>
                <a:lnTo>
                  <a:pt x="403414" y="1380795"/>
                </a:lnTo>
                <a:lnTo>
                  <a:pt x="408628" y="1378980"/>
                </a:lnTo>
                <a:lnTo>
                  <a:pt x="413843" y="1376712"/>
                </a:lnTo>
                <a:lnTo>
                  <a:pt x="419058" y="1374671"/>
                </a:lnTo>
                <a:lnTo>
                  <a:pt x="424046" y="1372176"/>
                </a:lnTo>
                <a:lnTo>
                  <a:pt x="428581" y="1369227"/>
                </a:lnTo>
                <a:lnTo>
                  <a:pt x="433343" y="1366506"/>
                </a:lnTo>
                <a:lnTo>
                  <a:pt x="438104" y="1363331"/>
                </a:lnTo>
                <a:lnTo>
                  <a:pt x="442185" y="1359928"/>
                </a:lnTo>
                <a:lnTo>
                  <a:pt x="446266" y="1356300"/>
                </a:lnTo>
                <a:lnTo>
                  <a:pt x="450348" y="1352671"/>
                </a:lnTo>
                <a:lnTo>
                  <a:pt x="453975" y="1348588"/>
                </a:lnTo>
                <a:lnTo>
                  <a:pt x="457603" y="1344732"/>
                </a:lnTo>
                <a:lnTo>
                  <a:pt x="461004" y="1340196"/>
                </a:lnTo>
                <a:lnTo>
                  <a:pt x="464405" y="1335887"/>
                </a:lnTo>
                <a:lnTo>
                  <a:pt x="467353" y="1331124"/>
                </a:lnTo>
                <a:lnTo>
                  <a:pt x="470074" y="1326588"/>
                </a:lnTo>
                <a:lnTo>
                  <a:pt x="472794" y="1321598"/>
                </a:lnTo>
                <a:lnTo>
                  <a:pt x="474835" y="1316608"/>
                </a:lnTo>
                <a:lnTo>
                  <a:pt x="476876" y="1311392"/>
                </a:lnTo>
                <a:lnTo>
                  <a:pt x="478690" y="1305949"/>
                </a:lnTo>
                <a:lnTo>
                  <a:pt x="480277" y="1300732"/>
                </a:lnTo>
                <a:lnTo>
                  <a:pt x="481637" y="1295289"/>
                </a:lnTo>
                <a:lnTo>
                  <a:pt x="482544" y="1289619"/>
                </a:lnTo>
                <a:lnTo>
                  <a:pt x="483451" y="1283948"/>
                </a:lnTo>
                <a:lnTo>
                  <a:pt x="483904" y="1278278"/>
                </a:lnTo>
                <a:lnTo>
                  <a:pt x="483904" y="1272381"/>
                </a:lnTo>
                <a:lnTo>
                  <a:pt x="483904" y="1266711"/>
                </a:lnTo>
                <a:lnTo>
                  <a:pt x="483451" y="1260814"/>
                </a:lnTo>
                <a:lnTo>
                  <a:pt x="482544" y="1255144"/>
                </a:lnTo>
                <a:lnTo>
                  <a:pt x="481637" y="1249474"/>
                </a:lnTo>
                <a:lnTo>
                  <a:pt x="480277" y="1244031"/>
                </a:lnTo>
                <a:lnTo>
                  <a:pt x="478690" y="1238814"/>
                </a:lnTo>
                <a:lnTo>
                  <a:pt x="476876" y="1233371"/>
                </a:lnTo>
                <a:lnTo>
                  <a:pt x="474835" y="1228154"/>
                </a:lnTo>
                <a:lnTo>
                  <a:pt x="472794" y="1223391"/>
                </a:lnTo>
                <a:lnTo>
                  <a:pt x="470074" y="1218401"/>
                </a:lnTo>
                <a:lnTo>
                  <a:pt x="467353" y="1213639"/>
                </a:lnTo>
                <a:lnTo>
                  <a:pt x="464405" y="1209102"/>
                </a:lnTo>
                <a:lnTo>
                  <a:pt x="461004" y="1204566"/>
                </a:lnTo>
                <a:lnTo>
                  <a:pt x="457603" y="1200257"/>
                </a:lnTo>
                <a:lnTo>
                  <a:pt x="453975" y="1196175"/>
                </a:lnTo>
                <a:lnTo>
                  <a:pt x="450348" y="1192092"/>
                </a:lnTo>
                <a:lnTo>
                  <a:pt x="446266" y="1188463"/>
                </a:lnTo>
                <a:lnTo>
                  <a:pt x="442185" y="1184834"/>
                </a:lnTo>
                <a:lnTo>
                  <a:pt x="438104" y="1181659"/>
                </a:lnTo>
                <a:lnTo>
                  <a:pt x="433343" y="1178484"/>
                </a:lnTo>
                <a:lnTo>
                  <a:pt x="428581" y="1175308"/>
                </a:lnTo>
                <a:lnTo>
                  <a:pt x="424046" y="1172813"/>
                </a:lnTo>
                <a:lnTo>
                  <a:pt x="419058" y="1170092"/>
                </a:lnTo>
                <a:lnTo>
                  <a:pt x="413843" y="1167824"/>
                </a:lnTo>
                <a:lnTo>
                  <a:pt x="408628" y="1165783"/>
                </a:lnTo>
                <a:lnTo>
                  <a:pt x="403414" y="1164195"/>
                </a:lnTo>
                <a:lnTo>
                  <a:pt x="397972" y="1162607"/>
                </a:lnTo>
                <a:lnTo>
                  <a:pt x="392530" y="1161246"/>
                </a:lnTo>
                <a:lnTo>
                  <a:pt x="386862" y="1160339"/>
                </a:lnTo>
                <a:lnTo>
                  <a:pt x="381194" y="1159432"/>
                </a:lnTo>
                <a:lnTo>
                  <a:pt x="375298" y="1158978"/>
                </a:lnTo>
                <a:lnTo>
                  <a:pt x="369630" y="1158978"/>
                </a:lnTo>
                <a:lnTo>
                  <a:pt x="230188" y="1158978"/>
                </a:lnTo>
                <a:lnTo>
                  <a:pt x="230188" y="744831"/>
                </a:lnTo>
                <a:lnTo>
                  <a:pt x="369630" y="744831"/>
                </a:lnTo>
                <a:lnTo>
                  <a:pt x="375298" y="744831"/>
                </a:lnTo>
                <a:lnTo>
                  <a:pt x="381194" y="744377"/>
                </a:lnTo>
                <a:lnTo>
                  <a:pt x="386862" y="743470"/>
                </a:lnTo>
                <a:lnTo>
                  <a:pt x="392530" y="742563"/>
                </a:lnTo>
                <a:lnTo>
                  <a:pt x="397972" y="741429"/>
                </a:lnTo>
                <a:lnTo>
                  <a:pt x="403414" y="739841"/>
                </a:lnTo>
                <a:lnTo>
                  <a:pt x="408628" y="738026"/>
                </a:lnTo>
                <a:lnTo>
                  <a:pt x="413843" y="735985"/>
                </a:lnTo>
                <a:lnTo>
                  <a:pt x="419058" y="733717"/>
                </a:lnTo>
                <a:lnTo>
                  <a:pt x="424046" y="731222"/>
                </a:lnTo>
                <a:lnTo>
                  <a:pt x="428581" y="728501"/>
                </a:lnTo>
                <a:lnTo>
                  <a:pt x="433343" y="725325"/>
                </a:lnTo>
                <a:lnTo>
                  <a:pt x="438104" y="722377"/>
                </a:lnTo>
                <a:lnTo>
                  <a:pt x="442185" y="718975"/>
                </a:lnTo>
                <a:lnTo>
                  <a:pt x="446266" y="715573"/>
                </a:lnTo>
                <a:lnTo>
                  <a:pt x="450348" y="711717"/>
                </a:lnTo>
                <a:lnTo>
                  <a:pt x="453975" y="707861"/>
                </a:lnTo>
                <a:lnTo>
                  <a:pt x="457603" y="703552"/>
                </a:lnTo>
                <a:lnTo>
                  <a:pt x="461004" y="699243"/>
                </a:lnTo>
                <a:lnTo>
                  <a:pt x="464405" y="694706"/>
                </a:lnTo>
                <a:lnTo>
                  <a:pt x="467353" y="690170"/>
                </a:lnTo>
                <a:lnTo>
                  <a:pt x="470074" y="685407"/>
                </a:lnTo>
                <a:lnTo>
                  <a:pt x="472794" y="680645"/>
                </a:lnTo>
                <a:lnTo>
                  <a:pt x="474835" y="675655"/>
                </a:lnTo>
                <a:lnTo>
                  <a:pt x="476876" y="670438"/>
                </a:lnTo>
                <a:lnTo>
                  <a:pt x="478690" y="665222"/>
                </a:lnTo>
                <a:lnTo>
                  <a:pt x="480277" y="659778"/>
                </a:lnTo>
                <a:lnTo>
                  <a:pt x="481637" y="654335"/>
                </a:lnTo>
                <a:lnTo>
                  <a:pt x="482544" y="648665"/>
                </a:lnTo>
                <a:lnTo>
                  <a:pt x="483451" y="642995"/>
                </a:lnTo>
                <a:lnTo>
                  <a:pt x="483904" y="637325"/>
                </a:lnTo>
                <a:lnTo>
                  <a:pt x="483904" y="631428"/>
                </a:lnTo>
                <a:lnTo>
                  <a:pt x="483904" y="625531"/>
                </a:lnTo>
                <a:lnTo>
                  <a:pt x="483451" y="619861"/>
                </a:lnTo>
                <a:lnTo>
                  <a:pt x="482544" y="614190"/>
                </a:lnTo>
                <a:lnTo>
                  <a:pt x="481637" y="608747"/>
                </a:lnTo>
                <a:lnTo>
                  <a:pt x="480277" y="603077"/>
                </a:lnTo>
                <a:lnTo>
                  <a:pt x="478690" y="597860"/>
                </a:lnTo>
                <a:lnTo>
                  <a:pt x="476876" y="592417"/>
                </a:lnTo>
                <a:lnTo>
                  <a:pt x="474835" y="587427"/>
                </a:lnTo>
                <a:lnTo>
                  <a:pt x="472794" y="582211"/>
                </a:lnTo>
                <a:lnTo>
                  <a:pt x="470074" y="577448"/>
                </a:lnTo>
                <a:lnTo>
                  <a:pt x="467353" y="572685"/>
                </a:lnTo>
                <a:lnTo>
                  <a:pt x="464405" y="567922"/>
                </a:lnTo>
                <a:lnTo>
                  <a:pt x="461004" y="563613"/>
                </a:lnTo>
                <a:lnTo>
                  <a:pt x="457603" y="559530"/>
                </a:lnTo>
                <a:lnTo>
                  <a:pt x="453975" y="555221"/>
                </a:lnTo>
                <a:lnTo>
                  <a:pt x="450348" y="551138"/>
                </a:lnTo>
                <a:lnTo>
                  <a:pt x="446266" y="547509"/>
                </a:lnTo>
                <a:lnTo>
                  <a:pt x="442185" y="543881"/>
                </a:lnTo>
                <a:lnTo>
                  <a:pt x="438104" y="540478"/>
                </a:lnTo>
                <a:lnTo>
                  <a:pt x="433343" y="537303"/>
                </a:lnTo>
                <a:lnTo>
                  <a:pt x="428581" y="534581"/>
                </a:lnTo>
                <a:lnTo>
                  <a:pt x="424046" y="531633"/>
                </a:lnTo>
                <a:lnTo>
                  <a:pt x="419058" y="529138"/>
                </a:lnTo>
                <a:lnTo>
                  <a:pt x="413843" y="527097"/>
                </a:lnTo>
                <a:lnTo>
                  <a:pt x="408628" y="525056"/>
                </a:lnTo>
                <a:lnTo>
                  <a:pt x="403414" y="523241"/>
                </a:lnTo>
                <a:lnTo>
                  <a:pt x="397972" y="521654"/>
                </a:lnTo>
                <a:lnTo>
                  <a:pt x="392530" y="520293"/>
                </a:lnTo>
                <a:lnTo>
                  <a:pt x="386862" y="519159"/>
                </a:lnTo>
                <a:lnTo>
                  <a:pt x="381194" y="518478"/>
                </a:lnTo>
                <a:lnTo>
                  <a:pt x="375298" y="518251"/>
                </a:lnTo>
                <a:lnTo>
                  <a:pt x="369630" y="518025"/>
                </a:lnTo>
                <a:lnTo>
                  <a:pt x="230188" y="518025"/>
                </a:lnTo>
                <a:lnTo>
                  <a:pt x="230188" y="229074"/>
                </a:lnTo>
                <a:lnTo>
                  <a:pt x="230415" y="217053"/>
                </a:lnTo>
                <a:lnTo>
                  <a:pt x="231322" y="205713"/>
                </a:lnTo>
                <a:lnTo>
                  <a:pt x="232682" y="194372"/>
                </a:lnTo>
                <a:lnTo>
                  <a:pt x="234723" y="183032"/>
                </a:lnTo>
                <a:lnTo>
                  <a:pt x="237444" y="172145"/>
                </a:lnTo>
                <a:lnTo>
                  <a:pt x="240391" y="161032"/>
                </a:lnTo>
                <a:lnTo>
                  <a:pt x="244019" y="150599"/>
                </a:lnTo>
                <a:lnTo>
                  <a:pt x="248327" y="140166"/>
                </a:lnTo>
                <a:lnTo>
                  <a:pt x="252862" y="129960"/>
                </a:lnTo>
                <a:lnTo>
                  <a:pt x="257850" y="120207"/>
                </a:lnTo>
                <a:lnTo>
                  <a:pt x="263518" y="110681"/>
                </a:lnTo>
                <a:lnTo>
                  <a:pt x="269413" y="101155"/>
                </a:lnTo>
                <a:lnTo>
                  <a:pt x="275762" y="92083"/>
                </a:lnTo>
                <a:lnTo>
                  <a:pt x="282564" y="83691"/>
                </a:lnTo>
                <a:lnTo>
                  <a:pt x="289819" y="75299"/>
                </a:lnTo>
                <a:lnTo>
                  <a:pt x="297528" y="67361"/>
                </a:lnTo>
                <a:lnTo>
                  <a:pt x="305237" y="59650"/>
                </a:lnTo>
                <a:lnTo>
                  <a:pt x="313626" y="52392"/>
                </a:lnTo>
                <a:lnTo>
                  <a:pt x="322469" y="45815"/>
                </a:lnTo>
                <a:lnTo>
                  <a:pt x="331085" y="39237"/>
                </a:lnTo>
                <a:lnTo>
                  <a:pt x="340608" y="33340"/>
                </a:lnTo>
                <a:lnTo>
                  <a:pt x="350131" y="27897"/>
                </a:lnTo>
                <a:lnTo>
                  <a:pt x="359880" y="22680"/>
                </a:lnTo>
                <a:lnTo>
                  <a:pt x="370084" y="18371"/>
                </a:lnTo>
                <a:lnTo>
                  <a:pt x="380513" y="14062"/>
                </a:lnTo>
                <a:lnTo>
                  <a:pt x="391170" y="10433"/>
                </a:lnTo>
                <a:lnTo>
                  <a:pt x="402053" y="7258"/>
                </a:lnTo>
                <a:lnTo>
                  <a:pt x="413163" y="4763"/>
                </a:lnTo>
                <a:lnTo>
                  <a:pt x="424273" y="2722"/>
                </a:lnTo>
                <a:lnTo>
                  <a:pt x="435610" y="1134"/>
                </a:lnTo>
                <a:lnTo>
                  <a:pt x="447400" y="453"/>
                </a:lnTo>
                <a:lnTo>
                  <a:pt x="4589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1FB1FCA-C4E1-4072-99FB-865447E935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55" y="2293954"/>
            <a:ext cx="527317" cy="52731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8F4E65F-214C-486E-9448-6222432638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850" y="2396029"/>
            <a:ext cx="425242" cy="42524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0CAA775-AB60-4079-B2C9-722337C6DCE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123" y="4633181"/>
            <a:ext cx="561162" cy="56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032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4"/>
          <p:cNvSpPr>
            <a:spLocks noChangeArrowheads="1"/>
          </p:cNvSpPr>
          <p:nvPr/>
        </p:nvSpPr>
        <p:spPr bwMode="auto">
          <a:xfrm>
            <a:off x="609602" y="140972"/>
            <a:ext cx="1276638" cy="828244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65" name="组合 164"/>
          <p:cNvGrpSpPr/>
          <p:nvPr/>
        </p:nvGrpSpPr>
        <p:grpSpPr>
          <a:xfrm>
            <a:off x="4245033" y="2828440"/>
            <a:ext cx="425242" cy="425242"/>
            <a:chOff x="2771800" y="2974815"/>
            <a:chExt cx="265776" cy="265776"/>
          </a:xfrm>
        </p:grpSpPr>
        <p:sp>
          <p:nvSpPr>
            <p:cNvPr id="166" name="椭圆 165"/>
            <p:cNvSpPr/>
            <p:nvPr/>
          </p:nvSpPr>
          <p:spPr>
            <a:xfrm>
              <a:off x="2771800" y="2974815"/>
              <a:ext cx="265776" cy="26577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1462680"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167" name="椭圆 166"/>
            <p:cNvSpPr/>
            <p:nvPr/>
          </p:nvSpPr>
          <p:spPr>
            <a:xfrm>
              <a:off x="2798757" y="2999947"/>
              <a:ext cx="211861" cy="211861"/>
            </a:xfrm>
            <a:prstGeom prst="ellipse">
              <a:avLst/>
            </a:prstGeom>
            <a:solidFill>
              <a:srgbClr val="013B6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462680"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168" name="Freeform 154"/>
            <p:cNvSpPr>
              <a:spLocks/>
            </p:cNvSpPr>
            <p:nvPr/>
          </p:nvSpPr>
          <p:spPr bwMode="auto">
            <a:xfrm>
              <a:off x="2838622" y="3032686"/>
              <a:ext cx="132129" cy="136685"/>
            </a:xfrm>
            <a:custGeom>
              <a:avLst/>
              <a:gdLst>
                <a:gd name="T0" fmla="*/ 18 w 37"/>
                <a:gd name="T1" fmla="*/ 38 h 38"/>
                <a:gd name="T2" fmla="*/ 14 w 37"/>
                <a:gd name="T3" fmla="*/ 33 h 38"/>
                <a:gd name="T4" fmla="*/ 14 w 37"/>
                <a:gd name="T5" fmla="*/ 23 h 38"/>
                <a:gd name="T6" fmla="*/ 4 w 37"/>
                <a:gd name="T7" fmla="*/ 23 h 38"/>
                <a:gd name="T8" fmla="*/ 0 w 37"/>
                <a:gd name="T9" fmla="*/ 19 h 38"/>
                <a:gd name="T10" fmla="*/ 4 w 37"/>
                <a:gd name="T11" fmla="*/ 15 h 38"/>
                <a:gd name="T12" fmla="*/ 14 w 37"/>
                <a:gd name="T13" fmla="*/ 15 h 38"/>
                <a:gd name="T14" fmla="*/ 14 w 37"/>
                <a:gd name="T15" fmla="*/ 4 h 38"/>
                <a:gd name="T16" fmla="*/ 18 w 37"/>
                <a:gd name="T17" fmla="*/ 0 h 38"/>
                <a:gd name="T18" fmla="*/ 23 w 37"/>
                <a:gd name="T19" fmla="*/ 4 h 38"/>
                <a:gd name="T20" fmla="*/ 23 w 37"/>
                <a:gd name="T21" fmla="*/ 15 h 38"/>
                <a:gd name="T22" fmla="*/ 33 w 37"/>
                <a:gd name="T23" fmla="*/ 15 h 38"/>
                <a:gd name="T24" fmla="*/ 37 w 37"/>
                <a:gd name="T25" fmla="*/ 19 h 38"/>
                <a:gd name="T26" fmla="*/ 33 w 37"/>
                <a:gd name="T27" fmla="*/ 23 h 38"/>
                <a:gd name="T28" fmla="*/ 23 w 37"/>
                <a:gd name="T29" fmla="*/ 23 h 38"/>
                <a:gd name="T30" fmla="*/ 23 w 37"/>
                <a:gd name="T31" fmla="*/ 33 h 38"/>
                <a:gd name="T32" fmla="*/ 18 w 37"/>
                <a:gd name="T3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38">
                  <a:moveTo>
                    <a:pt x="18" y="38"/>
                  </a:moveTo>
                  <a:cubicBezTo>
                    <a:pt x="16" y="38"/>
                    <a:pt x="14" y="36"/>
                    <a:pt x="14" y="3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17"/>
                    <a:pt x="2" y="15"/>
                    <a:pt x="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6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5"/>
                    <a:pt x="37" y="17"/>
                    <a:pt x="37" y="19"/>
                  </a:cubicBezTo>
                  <a:cubicBezTo>
                    <a:pt x="37" y="21"/>
                    <a:pt x="35" y="23"/>
                    <a:pt x="3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6"/>
                    <a:pt x="21" y="38"/>
                    <a:pt x="18" y="38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46268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</p:grpSp>
      <p:sp>
        <p:nvSpPr>
          <p:cNvPr id="170" name="矩形 169"/>
          <p:cNvSpPr/>
          <p:nvPr/>
        </p:nvSpPr>
        <p:spPr>
          <a:xfrm>
            <a:off x="1407741" y="3972440"/>
            <a:ext cx="3048699" cy="635011"/>
          </a:xfrm>
          <a:prstGeom prst="rect">
            <a:avLst/>
          </a:prstGeom>
        </p:spPr>
        <p:txBody>
          <a:bodyPr wrap="square" lIns="146272" tIns="73135" rIns="146272" bIns="73135">
            <a:spAutoFit/>
          </a:bodyPr>
          <a:lstStyle/>
          <a:p>
            <a:pPr algn="just" defTabSz="1462680">
              <a:lnSpc>
                <a:spcPts val="1920"/>
              </a:lnSpc>
            </a:pPr>
            <a:r>
              <a:rPr lang="en-US" altLang="zh-CN" sz="19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19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基于数理方法频率计算的准确率加强</a:t>
            </a:r>
            <a:endParaRPr lang="en-US" altLang="zh-CN" sz="192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1408572" y="1888047"/>
            <a:ext cx="2942167" cy="391355"/>
          </a:xfrm>
          <a:prstGeom prst="rect">
            <a:avLst/>
          </a:prstGeom>
        </p:spPr>
        <p:txBody>
          <a:bodyPr wrap="square" lIns="146272" tIns="73135" rIns="146272" bIns="73135">
            <a:spAutoFit/>
          </a:bodyPr>
          <a:lstStyle/>
          <a:p>
            <a:pPr algn="just" defTabSz="1462680">
              <a:lnSpc>
                <a:spcPts val="1920"/>
              </a:lnSpc>
            </a:pPr>
            <a:r>
              <a:rPr lang="en-US" altLang="zh-CN" sz="19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9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硬件部分的重新规划</a:t>
            </a:r>
            <a:endParaRPr lang="en-US" altLang="zh-CN" sz="192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7" name="组合 176"/>
          <p:cNvGrpSpPr/>
          <p:nvPr/>
        </p:nvGrpSpPr>
        <p:grpSpPr>
          <a:xfrm>
            <a:off x="4245033" y="1906543"/>
            <a:ext cx="425242" cy="425242"/>
            <a:chOff x="2771800" y="2974815"/>
            <a:chExt cx="265776" cy="265776"/>
          </a:xfrm>
        </p:grpSpPr>
        <p:sp>
          <p:nvSpPr>
            <p:cNvPr id="178" name="椭圆 177"/>
            <p:cNvSpPr/>
            <p:nvPr/>
          </p:nvSpPr>
          <p:spPr>
            <a:xfrm>
              <a:off x="2771800" y="2974815"/>
              <a:ext cx="265776" cy="26577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1462680"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179" name="椭圆 178"/>
            <p:cNvSpPr/>
            <p:nvPr/>
          </p:nvSpPr>
          <p:spPr>
            <a:xfrm>
              <a:off x="2798757" y="2999947"/>
              <a:ext cx="211861" cy="211861"/>
            </a:xfrm>
            <a:prstGeom prst="ellipse">
              <a:avLst/>
            </a:prstGeom>
            <a:solidFill>
              <a:srgbClr val="013B6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462680"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180" name="Freeform 154"/>
            <p:cNvSpPr>
              <a:spLocks/>
            </p:cNvSpPr>
            <p:nvPr/>
          </p:nvSpPr>
          <p:spPr bwMode="auto">
            <a:xfrm>
              <a:off x="2838622" y="3032686"/>
              <a:ext cx="132129" cy="136685"/>
            </a:xfrm>
            <a:custGeom>
              <a:avLst/>
              <a:gdLst>
                <a:gd name="T0" fmla="*/ 18 w 37"/>
                <a:gd name="T1" fmla="*/ 38 h 38"/>
                <a:gd name="T2" fmla="*/ 14 w 37"/>
                <a:gd name="T3" fmla="*/ 33 h 38"/>
                <a:gd name="T4" fmla="*/ 14 w 37"/>
                <a:gd name="T5" fmla="*/ 23 h 38"/>
                <a:gd name="T6" fmla="*/ 4 w 37"/>
                <a:gd name="T7" fmla="*/ 23 h 38"/>
                <a:gd name="T8" fmla="*/ 0 w 37"/>
                <a:gd name="T9" fmla="*/ 19 h 38"/>
                <a:gd name="T10" fmla="*/ 4 w 37"/>
                <a:gd name="T11" fmla="*/ 15 h 38"/>
                <a:gd name="T12" fmla="*/ 14 w 37"/>
                <a:gd name="T13" fmla="*/ 15 h 38"/>
                <a:gd name="T14" fmla="*/ 14 w 37"/>
                <a:gd name="T15" fmla="*/ 4 h 38"/>
                <a:gd name="T16" fmla="*/ 18 w 37"/>
                <a:gd name="T17" fmla="*/ 0 h 38"/>
                <a:gd name="T18" fmla="*/ 23 w 37"/>
                <a:gd name="T19" fmla="*/ 4 h 38"/>
                <a:gd name="T20" fmla="*/ 23 w 37"/>
                <a:gd name="T21" fmla="*/ 15 h 38"/>
                <a:gd name="T22" fmla="*/ 33 w 37"/>
                <a:gd name="T23" fmla="*/ 15 h 38"/>
                <a:gd name="T24" fmla="*/ 37 w 37"/>
                <a:gd name="T25" fmla="*/ 19 h 38"/>
                <a:gd name="T26" fmla="*/ 33 w 37"/>
                <a:gd name="T27" fmla="*/ 23 h 38"/>
                <a:gd name="T28" fmla="*/ 23 w 37"/>
                <a:gd name="T29" fmla="*/ 23 h 38"/>
                <a:gd name="T30" fmla="*/ 23 w 37"/>
                <a:gd name="T31" fmla="*/ 33 h 38"/>
                <a:gd name="T32" fmla="*/ 18 w 37"/>
                <a:gd name="T3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38">
                  <a:moveTo>
                    <a:pt x="18" y="38"/>
                  </a:moveTo>
                  <a:cubicBezTo>
                    <a:pt x="16" y="38"/>
                    <a:pt x="14" y="36"/>
                    <a:pt x="14" y="3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17"/>
                    <a:pt x="2" y="15"/>
                    <a:pt x="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6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5"/>
                    <a:pt x="37" y="17"/>
                    <a:pt x="37" y="19"/>
                  </a:cubicBezTo>
                  <a:cubicBezTo>
                    <a:pt x="37" y="21"/>
                    <a:pt x="35" y="23"/>
                    <a:pt x="3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6"/>
                    <a:pt x="21" y="38"/>
                    <a:pt x="18" y="38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46268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</p:grpSp>
      <p:sp>
        <p:nvSpPr>
          <p:cNvPr id="182" name="矩形 181"/>
          <p:cNvSpPr/>
          <p:nvPr/>
        </p:nvSpPr>
        <p:spPr>
          <a:xfrm>
            <a:off x="1422445" y="2734393"/>
            <a:ext cx="2715673" cy="878668"/>
          </a:xfrm>
          <a:prstGeom prst="rect">
            <a:avLst/>
          </a:prstGeom>
        </p:spPr>
        <p:txBody>
          <a:bodyPr wrap="square" lIns="146272" tIns="73135" rIns="146272" bIns="73135">
            <a:spAutoFit/>
          </a:bodyPr>
          <a:lstStyle/>
          <a:p>
            <a:pPr algn="just" defTabSz="1462680">
              <a:lnSpc>
                <a:spcPts val="1920"/>
              </a:lnSpc>
            </a:pPr>
            <a:r>
              <a:rPr lang="en-US" altLang="zh-CN" sz="19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9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基于对数梅尔时频图</a:t>
            </a:r>
            <a:r>
              <a:rPr lang="en-US" altLang="zh-CN" sz="19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9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峰值检测的音频切割精度加强</a:t>
            </a:r>
            <a:endParaRPr lang="en-US" altLang="zh-CN" sz="192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3" name="组合 182"/>
          <p:cNvGrpSpPr/>
          <p:nvPr/>
        </p:nvGrpSpPr>
        <p:grpSpPr>
          <a:xfrm>
            <a:off x="8923453" y="1888047"/>
            <a:ext cx="425242" cy="425242"/>
            <a:chOff x="2771800" y="2974815"/>
            <a:chExt cx="265776" cy="265776"/>
          </a:xfrm>
        </p:grpSpPr>
        <p:sp>
          <p:nvSpPr>
            <p:cNvPr id="184" name="椭圆 183"/>
            <p:cNvSpPr/>
            <p:nvPr/>
          </p:nvSpPr>
          <p:spPr>
            <a:xfrm>
              <a:off x="2771800" y="2974815"/>
              <a:ext cx="265776" cy="26577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1462680"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185" name="椭圆 184"/>
            <p:cNvSpPr/>
            <p:nvPr/>
          </p:nvSpPr>
          <p:spPr>
            <a:xfrm>
              <a:off x="2798757" y="2999947"/>
              <a:ext cx="211861" cy="211861"/>
            </a:xfrm>
            <a:prstGeom prst="ellipse">
              <a:avLst/>
            </a:prstGeom>
            <a:solidFill>
              <a:srgbClr val="013B6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462680"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186" name="Freeform 154"/>
            <p:cNvSpPr>
              <a:spLocks/>
            </p:cNvSpPr>
            <p:nvPr/>
          </p:nvSpPr>
          <p:spPr bwMode="auto">
            <a:xfrm>
              <a:off x="2838622" y="3032686"/>
              <a:ext cx="132129" cy="136685"/>
            </a:xfrm>
            <a:custGeom>
              <a:avLst/>
              <a:gdLst>
                <a:gd name="T0" fmla="*/ 18 w 37"/>
                <a:gd name="T1" fmla="*/ 38 h 38"/>
                <a:gd name="T2" fmla="*/ 14 w 37"/>
                <a:gd name="T3" fmla="*/ 33 h 38"/>
                <a:gd name="T4" fmla="*/ 14 w 37"/>
                <a:gd name="T5" fmla="*/ 23 h 38"/>
                <a:gd name="T6" fmla="*/ 4 w 37"/>
                <a:gd name="T7" fmla="*/ 23 h 38"/>
                <a:gd name="T8" fmla="*/ 0 w 37"/>
                <a:gd name="T9" fmla="*/ 19 h 38"/>
                <a:gd name="T10" fmla="*/ 4 w 37"/>
                <a:gd name="T11" fmla="*/ 15 h 38"/>
                <a:gd name="T12" fmla="*/ 14 w 37"/>
                <a:gd name="T13" fmla="*/ 15 h 38"/>
                <a:gd name="T14" fmla="*/ 14 w 37"/>
                <a:gd name="T15" fmla="*/ 4 h 38"/>
                <a:gd name="T16" fmla="*/ 18 w 37"/>
                <a:gd name="T17" fmla="*/ 0 h 38"/>
                <a:gd name="T18" fmla="*/ 23 w 37"/>
                <a:gd name="T19" fmla="*/ 4 h 38"/>
                <a:gd name="T20" fmla="*/ 23 w 37"/>
                <a:gd name="T21" fmla="*/ 15 h 38"/>
                <a:gd name="T22" fmla="*/ 33 w 37"/>
                <a:gd name="T23" fmla="*/ 15 h 38"/>
                <a:gd name="T24" fmla="*/ 37 w 37"/>
                <a:gd name="T25" fmla="*/ 19 h 38"/>
                <a:gd name="T26" fmla="*/ 33 w 37"/>
                <a:gd name="T27" fmla="*/ 23 h 38"/>
                <a:gd name="T28" fmla="*/ 23 w 37"/>
                <a:gd name="T29" fmla="*/ 23 h 38"/>
                <a:gd name="T30" fmla="*/ 23 w 37"/>
                <a:gd name="T31" fmla="*/ 33 h 38"/>
                <a:gd name="T32" fmla="*/ 18 w 37"/>
                <a:gd name="T3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38">
                  <a:moveTo>
                    <a:pt x="18" y="38"/>
                  </a:moveTo>
                  <a:cubicBezTo>
                    <a:pt x="16" y="38"/>
                    <a:pt x="14" y="36"/>
                    <a:pt x="14" y="3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17"/>
                    <a:pt x="2" y="15"/>
                    <a:pt x="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6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5"/>
                    <a:pt x="37" y="17"/>
                    <a:pt x="37" y="19"/>
                  </a:cubicBezTo>
                  <a:cubicBezTo>
                    <a:pt x="37" y="21"/>
                    <a:pt x="35" y="23"/>
                    <a:pt x="3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6"/>
                    <a:pt x="21" y="38"/>
                    <a:pt x="18" y="38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46268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</p:grpSp>
      <p:sp>
        <p:nvSpPr>
          <p:cNvPr id="188" name="矩形 187"/>
          <p:cNvSpPr/>
          <p:nvPr/>
        </p:nvSpPr>
        <p:spPr>
          <a:xfrm>
            <a:off x="6357607" y="1888047"/>
            <a:ext cx="2353225" cy="878668"/>
          </a:xfrm>
          <a:prstGeom prst="rect">
            <a:avLst/>
          </a:prstGeom>
        </p:spPr>
        <p:txBody>
          <a:bodyPr wrap="square" lIns="146272" tIns="73135" rIns="146272" bIns="73135">
            <a:spAutoFit/>
          </a:bodyPr>
          <a:lstStyle/>
          <a:p>
            <a:pPr algn="just" defTabSz="1462680">
              <a:lnSpc>
                <a:spcPts val="1920"/>
              </a:lnSpc>
            </a:pPr>
            <a:r>
              <a:rPr lang="en-US" altLang="zh-CN" sz="19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19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基于机器学习的单音、和弦识别、曲谱数据集建立</a:t>
            </a:r>
            <a:endParaRPr lang="en-US" altLang="zh-CN" sz="192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0" name="矩形 6">
            <a:extLst>
              <a:ext uri="{FF2B5EF4-FFF2-40B4-BE49-F238E27FC236}">
                <a16:creationId xmlns:a16="http://schemas.microsoft.com/office/drawing/2014/main" id="{F0DBC9E6-A151-4F1A-8EFF-4EE51CBB7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35181"/>
            <a:ext cx="10972800" cy="388417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1" name="矩形 11">
            <a:extLst>
              <a:ext uri="{FF2B5EF4-FFF2-40B4-BE49-F238E27FC236}">
                <a16:creationId xmlns:a16="http://schemas.microsoft.com/office/drawing/2014/main" id="{0B38413D-CC8A-4356-902E-FFD259BDD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9887" y="344104"/>
            <a:ext cx="1582270" cy="388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2" name="矩形 12">
            <a:extLst>
              <a:ext uri="{FF2B5EF4-FFF2-40B4-BE49-F238E27FC236}">
                <a16:creationId xmlns:a16="http://schemas.microsoft.com/office/drawing/2014/main" id="{FC5285F5-E093-4EFF-B82E-AA6F5A77E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2460" y="335181"/>
            <a:ext cx="1100993" cy="388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3" name="矩形 13">
            <a:extLst>
              <a:ext uri="{FF2B5EF4-FFF2-40B4-BE49-F238E27FC236}">
                <a16:creationId xmlns:a16="http://schemas.microsoft.com/office/drawing/2014/main" id="{89FF09F1-4E49-4C2E-8AE5-034C6EED5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2979" y="335181"/>
            <a:ext cx="2235543" cy="388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95" name="组合 5">
            <a:extLst>
              <a:ext uri="{FF2B5EF4-FFF2-40B4-BE49-F238E27FC236}">
                <a16:creationId xmlns:a16="http://schemas.microsoft.com/office/drawing/2014/main" id="{7B4A6234-3326-43D6-9DEA-648D6E23231A}"/>
              </a:ext>
            </a:extLst>
          </p:cNvPr>
          <p:cNvGrpSpPr>
            <a:grpSpLocks/>
          </p:cNvGrpSpPr>
          <p:nvPr/>
        </p:nvGrpSpPr>
        <p:grpSpPr bwMode="auto">
          <a:xfrm>
            <a:off x="10454275" y="366597"/>
            <a:ext cx="324158" cy="325585"/>
            <a:chOff x="0" y="0"/>
            <a:chExt cx="360000" cy="360000"/>
          </a:xfrm>
        </p:grpSpPr>
        <p:sp>
          <p:nvSpPr>
            <p:cNvPr id="196" name="椭圆 15">
              <a:extLst>
                <a:ext uri="{FF2B5EF4-FFF2-40B4-BE49-F238E27FC236}">
                  <a16:creationId xmlns:a16="http://schemas.microsoft.com/office/drawing/2014/main" id="{A3BD81FE-455A-4E88-8726-3333978CD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7" name="燕尾形 16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7AD40159-D598-4A9E-860B-409F7925723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3569" y="93569"/>
              <a:ext cx="172863" cy="172863"/>
            </a:xfrm>
            <a:prstGeom prst="chevron">
              <a:avLst>
                <a:gd name="adj" fmla="val 50000"/>
              </a:avLst>
            </a:pr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98" name="组合 4">
            <a:extLst>
              <a:ext uri="{FF2B5EF4-FFF2-40B4-BE49-F238E27FC236}">
                <a16:creationId xmlns:a16="http://schemas.microsoft.com/office/drawing/2014/main" id="{6E873E81-2D1A-40BC-B8F1-D292DA22FD6E}"/>
              </a:ext>
            </a:extLst>
          </p:cNvPr>
          <p:cNvGrpSpPr>
            <a:grpSpLocks/>
          </p:cNvGrpSpPr>
          <p:nvPr/>
        </p:nvGrpSpPr>
        <p:grpSpPr bwMode="auto">
          <a:xfrm>
            <a:off x="10908382" y="366597"/>
            <a:ext cx="324158" cy="325585"/>
            <a:chOff x="0" y="0"/>
            <a:chExt cx="360000" cy="360000"/>
          </a:xfrm>
        </p:grpSpPr>
        <p:sp>
          <p:nvSpPr>
            <p:cNvPr id="199" name="椭圆 2">
              <a:extLst>
                <a:ext uri="{FF2B5EF4-FFF2-40B4-BE49-F238E27FC236}">
                  <a16:creationId xmlns:a16="http://schemas.microsoft.com/office/drawing/2014/main" id="{F061DEF4-51E6-494E-8B63-E1C7F8DB1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0" name="燕尾形 3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DE88C858-2B23-482A-9369-1B898D94F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569" y="93569"/>
              <a:ext cx="172863" cy="172863"/>
            </a:xfrm>
            <a:prstGeom prst="chevron">
              <a:avLst>
                <a:gd name="adj" fmla="val 50000"/>
              </a:avLst>
            </a:pr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01" name="TextBox 1">
            <a:extLst>
              <a:ext uri="{FF2B5EF4-FFF2-40B4-BE49-F238E27FC236}">
                <a16:creationId xmlns:a16="http://schemas.microsoft.com/office/drawing/2014/main" id="{549CDD1F-5A4D-49FD-85F4-87BCFBA78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0506" y="335179"/>
            <a:ext cx="1172116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920" dirty="0">
                <a:solidFill>
                  <a:schemeClr val="bg1"/>
                </a:solidFill>
                <a:latin typeface="方正兰亭粗黑简体" pitchFamily="2" charset="-122"/>
                <a:ea typeface="方正兰亭粗黑简体" pitchFamily="2" charset="-122"/>
                <a:sym typeface="方正兰亭粗黑简体" pitchFamily="2" charset="-122"/>
              </a:rPr>
              <a:t>后期规划</a:t>
            </a:r>
          </a:p>
        </p:txBody>
      </p:sp>
      <p:sp>
        <p:nvSpPr>
          <p:cNvPr id="203" name="KSO_Shape">
            <a:extLst>
              <a:ext uri="{FF2B5EF4-FFF2-40B4-BE49-F238E27FC236}">
                <a16:creationId xmlns:a16="http://schemas.microsoft.com/office/drawing/2014/main" id="{CF1FC3A0-E301-44C6-BFBD-E60A1E1E5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852" y="205231"/>
            <a:ext cx="695440" cy="712574"/>
          </a:xfrm>
          <a:custGeom>
            <a:avLst/>
            <a:gdLst>
              <a:gd name="T0" fmla="*/ 142575 w 2482850"/>
              <a:gd name="T1" fmla="*/ 587055 h 2544763"/>
              <a:gd name="T2" fmla="*/ 127597 w 2482850"/>
              <a:gd name="T3" fmla="*/ 620828 h 2544763"/>
              <a:gd name="T4" fmla="*/ 5652 w 2482850"/>
              <a:gd name="T5" fmla="*/ 612296 h 2544763"/>
              <a:gd name="T6" fmla="*/ 8337 w 2482850"/>
              <a:gd name="T7" fmla="*/ 575562 h 2544763"/>
              <a:gd name="T8" fmla="*/ 766694 w 2482850"/>
              <a:gd name="T9" fmla="*/ 554746 h 2544763"/>
              <a:gd name="T10" fmla="*/ 765001 w 2482850"/>
              <a:gd name="T11" fmla="*/ 667206 h 2544763"/>
              <a:gd name="T12" fmla="*/ 478502 w 2482850"/>
              <a:gd name="T13" fmla="*/ 450193 h 2544763"/>
              <a:gd name="T14" fmla="*/ 552131 w 2482850"/>
              <a:gd name="T15" fmla="*/ 536109 h 2544763"/>
              <a:gd name="T16" fmla="*/ 239285 w 2482850"/>
              <a:gd name="T17" fmla="*/ 487185 h 2544763"/>
              <a:gd name="T18" fmla="*/ 755690 w 2482850"/>
              <a:gd name="T19" fmla="*/ 403054 h 2544763"/>
              <a:gd name="T20" fmla="*/ 771561 w 2482850"/>
              <a:gd name="T21" fmla="*/ 513286 h 2544763"/>
              <a:gd name="T22" fmla="*/ 121097 w 2482850"/>
              <a:gd name="T23" fmla="*/ 368724 h 2544763"/>
              <a:gd name="T24" fmla="*/ 143776 w 2482850"/>
              <a:gd name="T25" fmla="*/ 397703 h 2544763"/>
              <a:gd name="T26" fmla="*/ 118271 w 2482850"/>
              <a:gd name="T27" fmla="*/ 424355 h 2544763"/>
              <a:gd name="T28" fmla="*/ 1272 w 2482850"/>
              <a:gd name="T29" fmla="*/ 404683 h 2544763"/>
              <a:gd name="T30" fmla="*/ 16179 w 2482850"/>
              <a:gd name="T31" fmla="*/ 370980 h 2544763"/>
              <a:gd name="T32" fmla="*/ 454542 w 2482850"/>
              <a:gd name="T33" fmla="*/ 276949 h 2544763"/>
              <a:gd name="T34" fmla="*/ 475461 w 2482850"/>
              <a:gd name="T35" fmla="*/ 339639 h 2544763"/>
              <a:gd name="T36" fmla="*/ 422245 w 2482850"/>
              <a:gd name="T37" fmla="*/ 421601 h 2544763"/>
              <a:gd name="T38" fmla="*/ 363163 w 2482850"/>
              <a:gd name="T39" fmla="*/ 427037 h 2544763"/>
              <a:gd name="T40" fmla="*/ 305989 w 2482850"/>
              <a:gd name="T41" fmla="*/ 345640 h 2544763"/>
              <a:gd name="T42" fmla="*/ 319558 w 2482850"/>
              <a:gd name="T43" fmla="*/ 293186 h 2544763"/>
              <a:gd name="T44" fmla="*/ 390018 w 2482850"/>
              <a:gd name="T45" fmla="*/ 262760 h 2544763"/>
              <a:gd name="T46" fmla="*/ 765848 w 2482850"/>
              <a:gd name="T47" fmla="*/ 268646 h 2544763"/>
              <a:gd name="T48" fmla="*/ 765848 w 2482850"/>
              <a:gd name="T49" fmla="*/ 381281 h 2544763"/>
              <a:gd name="T50" fmla="*/ 433654 w 2482850"/>
              <a:gd name="T51" fmla="*/ 206699 h 2544763"/>
              <a:gd name="T52" fmla="*/ 467071 w 2482850"/>
              <a:gd name="T53" fmla="*/ 234779 h 2544763"/>
              <a:gd name="T54" fmla="*/ 460585 w 2482850"/>
              <a:gd name="T55" fmla="*/ 289316 h 2544763"/>
              <a:gd name="T56" fmla="*/ 419836 w 2482850"/>
              <a:gd name="T57" fmla="*/ 248114 h 2544763"/>
              <a:gd name="T58" fmla="*/ 328538 w 2482850"/>
              <a:gd name="T59" fmla="*/ 256227 h 2544763"/>
              <a:gd name="T60" fmla="*/ 303017 w 2482850"/>
              <a:gd name="T61" fmla="*/ 283601 h 2544763"/>
              <a:gd name="T62" fmla="*/ 336223 w 2482850"/>
              <a:gd name="T63" fmla="*/ 209028 h 2544763"/>
              <a:gd name="T64" fmla="*/ 131271 w 2482850"/>
              <a:gd name="T65" fmla="*/ 173372 h 2544763"/>
              <a:gd name="T66" fmla="*/ 141021 w 2482850"/>
              <a:gd name="T67" fmla="*/ 208864 h 2544763"/>
              <a:gd name="T68" fmla="*/ 21407 w 2482850"/>
              <a:gd name="T69" fmla="*/ 223934 h 2544763"/>
              <a:gd name="T70" fmla="*/ 141 w 2482850"/>
              <a:gd name="T71" fmla="*/ 193794 h 2544763"/>
              <a:gd name="T72" fmla="*/ 27060 w 2482850"/>
              <a:gd name="T73" fmla="*/ 168584 h 2544763"/>
              <a:gd name="T74" fmla="*/ 773113 w 2482850"/>
              <a:gd name="T75" fmla="*/ 216102 h 2544763"/>
              <a:gd name="T76" fmla="*/ 142913 w 2482850"/>
              <a:gd name="T77" fmla="*/ 7131 h 2544763"/>
              <a:gd name="T78" fmla="*/ 79583 w 2482850"/>
              <a:gd name="T79" fmla="*/ 61566 h 2544763"/>
              <a:gd name="T80" fmla="*/ 154491 w 2482850"/>
              <a:gd name="T81" fmla="*/ 180037 h 2544763"/>
              <a:gd name="T82" fmla="*/ 137194 w 2482850"/>
              <a:gd name="T83" fmla="*/ 232848 h 2544763"/>
              <a:gd name="T84" fmla="*/ 143830 w 2482850"/>
              <a:gd name="T85" fmla="*/ 364663 h 2544763"/>
              <a:gd name="T86" fmla="*/ 150538 w 2482850"/>
              <a:gd name="T87" fmla="*/ 419803 h 2544763"/>
              <a:gd name="T88" fmla="*/ 127734 w 2482850"/>
              <a:gd name="T89" fmla="*/ 555078 h 2544763"/>
              <a:gd name="T90" fmla="*/ 157315 w 2482850"/>
              <a:gd name="T91" fmla="*/ 602029 h 2544763"/>
              <a:gd name="T92" fmla="*/ 115096 w 2482850"/>
              <a:gd name="T93" fmla="*/ 638036 h 2544763"/>
              <a:gd name="T94" fmla="*/ 126957 w 2482850"/>
              <a:gd name="T95" fmla="*/ 783054 h 2544763"/>
              <a:gd name="T96" fmla="*/ 690000 w 2482850"/>
              <a:gd name="T97" fmla="*/ 748671 h 2544763"/>
              <a:gd name="T98" fmla="*/ 670514 w 2482850"/>
              <a:gd name="T99" fmla="*/ 19910 h 2544763"/>
              <a:gd name="T100" fmla="*/ 674750 w 2482850"/>
              <a:gd name="T101" fmla="*/ 14262 h 2544763"/>
              <a:gd name="T102" fmla="*/ 696354 w 2482850"/>
              <a:gd name="T103" fmla="*/ 751707 h 2544763"/>
              <a:gd name="T104" fmla="*/ 125192 w 2482850"/>
              <a:gd name="T105" fmla="*/ 789903 h 2544763"/>
              <a:gd name="T106" fmla="*/ 115096 w 2482850"/>
              <a:gd name="T107" fmla="*/ 630976 h 2544763"/>
              <a:gd name="T108" fmla="*/ 150255 w 2482850"/>
              <a:gd name="T109" fmla="*/ 601040 h 2544763"/>
              <a:gd name="T110" fmla="*/ 125616 w 2482850"/>
              <a:gd name="T111" fmla="*/ 561856 h 2544763"/>
              <a:gd name="T112" fmla="*/ 144607 w 2482850"/>
              <a:gd name="T113" fmla="*/ 415850 h 2544763"/>
              <a:gd name="T114" fmla="*/ 138959 w 2482850"/>
              <a:gd name="T115" fmla="*/ 369958 h 2544763"/>
              <a:gd name="T116" fmla="*/ 133452 w 2482850"/>
              <a:gd name="T117" fmla="*/ 226776 h 2544763"/>
              <a:gd name="T118" fmla="*/ 147855 w 2482850"/>
              <a:gd name="T119" fmla="*/ 182861 h 2544763"/>
              <a:gd name="T120" fmla="*/ 72453 w 2482850"/>
              <a:gd name="T121" fmla="*/ 60506 h 2544763"/>
              <a:gd name="T122" fmla="*/ 142913 w 2482850"/>
              <a:gd name="T123" fmla="*/ 0 h 254476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482850" h="2544763">
                <a:moveTo>
                  <a:pt x="86902" y="1822450"/>
                </a:moveTo>
                <a:lnTo>
                  <a:pt x="91667" y="1822450"/>
                </a:lnTo>
                <a:lnTo>
                  <a:pt x="370523" y="1822450"/>
                </a:lnTo>
                <a:lnTo>
                  <a:pt x="375061" y="1822450"/>
                </a:lnTo>
                <a:lnTo>
                  <a:pt x="379826" y="1822903"/>
                </a:lnTo>
                <a:lnTo>
                  <a:pt x="384137" y="1823583"/>
                </a:lnTo>
                <a:lnTo>
                  <a:pt x="388902" y="1824262"/>
                </a:lnTo>
                <a:lnTo>
                  <a:pt x="393213" y="1825395"/>
                </a:lnTo>
                <a:lnTo>
                  <a:pt x="397524" y="1826527"/>
                </a:lnTo>
                <a:lnTo>
                  <a:pt x="401835" y="1827886"/>
                </a:lnTo>
                <a:lnTo>
                  <a:pt x="405919" y="1829472"/>
                </a:lnTo>
                <a:lnTo>
                  <a:pt x="409777" y="1831284"/>
                </a:lnTo>
                <a:lnTo>
                  <a:pt x="414088" y="1833322"/>
                </a:lnTo>
                <a:lnTo>
                  <a:pt x="417718" y="1835587"/>
                </a:lnTo>
                <a:lnTo>
                  <a:pt x="421575" y="1838079"/>
                </a:lnTo>
                <a:lnTo>
                  <a:pt x="425206" y="1840344"/>
                </a:lnTo>
                <a:lnTo>
                  <a:pt x="428609" y="1843062"/>
                </a:lnTo>
                <a:lnTo>
                  <a:pt x="432013" y="1846006"/>
                </a:lnTo>
                <a:lnTo>
                  <a:pt x="434962" y="1848951"/>
                </a:lnTo>
                <a:lnTo>
                  <a:pt x="438139" y="1852122"/>
                </a:lnTo>
                <a:lnTo>
                  <a:pt x="441088" y="1855293"/>
                </a:lnTo>
                <a:lnTo>
                  <a:pt x="443584" y="1858691"/>
                </a:lnTo>
                <a:lnTo>
                  <a:pt x="446307" y="1862315"/>
                </a:lnTo>
                <a:lnTo>
                  <a:pt x="448803" y="1865939"/>
                </a:lnTo>
                <a:lnTo>
                  <a:pt x="450845" y="1869789"/>
                </a:lnTo>
                <a:lnTo>
                  <a:pt x="452887" y="1873640"/>
                </a:lnTo>
                <a:lnTo>
                  <a:pt x="454702" y="1877490"/>
                </a:lnTo>
                <a:lnTo>
                  <a:pt x="456291" y="1881794"/>
                </a:lnTo>
                <a:lnTo>
                  <a:pt x="457879" y="1885871"/>
                </a:lnTo>
                <a:lnTo>
                  <a:pt x="459240" y="1890401"/>
                </a:lnTo>
                <a:lnTo>
                  <a:pt x="460148" y="1894704"/>
                </a:lnTo>
                <a:lnTo>
                  <a:pt x="461055" y="1899008"/>
                </a:lnTo>
                <a:lnTo>
                  <a:pt x="461509" y="1903538"/>
                </a:lnTo>
                <a:lnTo>
                  <a:pt x="461736" y="1908068"/>
                </a:lnTo>
                <a:lnTo>
                  <a:pt x="461963" y="1912824"/>
                </a:lnTo>
                <a:lnTo>
                  <a:pt x="461736" y="1917581"/>
                </a:lnTo>
                <a:lnTo>
                  <a:pt x="461509" y="1922111"/>
                </a:lnTo>
                <a:lnTo>
                  <a:pt x="461055" y="1926641"/>
                </a:lnTo>
                <a:lnTo>
                  <a:pt x="460148" y="1930945"/>
                </a:lnTo>
                <a:lnTo>
                  <a:pt x="459240" y="1935248"/>
                </a:lnTo>
                <a:lnTo>
                  <a:pt x="457879" y="1939778"/>
                </a:lnTo>
                <a:lnTo>
                  <a:pt x="456291" y="1943855"/>
                </a:lnTo>
                <a:lnTo>
                  <a:pt x="454702" y="1947932"/>
                </a:lnTo>
                <a:lnTo>
                  <a:pt x="452887" y="1952009"/>
                </a:lnTo>
                <a:lnTo>
                  <a:pt x="450845" y="1955860"/>
                </a:lnTo>
                <a:lnTo>
                  <a:pt x="448803" y="1959710"/>
                </a:lnTo>
                <a:lnTo>
                  <a:pt x="446307" y="1963334"/>
                </a:lnTo>
                <a:lnTo>
                  <a:pt x="443584" y="1966958"/>
                </a:lnTo>
                <a:lnTo>
                  <a:pt x="441088" y="1970356"/>
                </a:lnTo>
                <a:lnTo>
                  <a:pt x="438139" y="1973753"/>
                </a:lnTo>
                <a:lnTo>
                  <a:pt x="434962" y="1976698"/>
                </a:lnTo>
                <a:lnTo>
                  <a:pt x="432013" y="1979643"/>
                </a:lnTo>
                <a:lnTo>
                  <a:pt x="428609" y="1982587"/>
                </a:lnTo>
                <a:lnTo>
                  <a:pt x="425206" y="1985305"/>
                </a:lnTo>
                <a:lnTo>
                  <a:pt x="421575" y="1988023"/>
                </a:lnTo>
                <a:lnTo>
                  <a:pt x="417718" y="1990288"/>
                </a:lnTo>
                <a:lnTo>
                  <a:pt x="414088" y="1992327"/>
                </a:lnTo>
                <a:lnTo>
                  <a:pt x="409777" y="1994365"/>
                </a:lnTo>
                <a:lnTo>
                  <a:pt x="405919" y="1996177"/>
                </a:lnTo>
                <a:lnTo>
                  <a:pt x="401835" y="1997763"/>
                </a:lnTo>
                <a:lnTo>
                  <a:pt x="397524" y="1999348"/>
                </a:lnTo>
                <a:lnTo>
                  <a:pt x="393213" y="2000254"/>
                </a:lnTo>
                <a:lnTo>
                  <a:pt x="388902" y="2001387"/>
                </a:lnTo>
                <a:lnTo>
                  <a:pt x="384137" y="2002066"/>
                </a:lnTo>
                <a:lnTo>
                  <a:pt x="379826" y="2002972"/>
                </a:lnTo>
                <a:lnTo>
                  <a:pt x="375061" y="2003199"/>
                </a:lnTo>
                <a:lnTo>
                  <a:pt x="370523" y="2003425"/>
                </a:lnTo>
                <a:lnTo>
                  <a:pt x="91667" y="2003425"/>
                </a:lnTo>
                <a:lnTo>
                  <a:pt x="86902" y="2003199"/>
                </a:lnTo>
                <a:lnTo>
                  <a:pt x="82364" y="2002972"/>
                </a:lnTo>
                <a:lnTo>
                  <a:pt x="77599" y="2002066"/>
                </a:lnTo>
                <a:lnTo>
                  <a:pt x="73288" y="2001387"/>
                </a:lnTo>
                <a:lnTo>
                  <a:pt x="68750" y="2000254"/>
                </a:lnTo>
                <a:lnTo>
                  <a:pt x="64439" y="1999348"/>
                </a:lnTo>
                <a:lnTo>
                  <a:pt x="60128" y="1997763"/>
                </a:lnTo>
                <a:lnTo>
                  <a:pt x="56044" y="1996177"/>
                </a:lnTo>
                <a:lnTo>
                  <a:pt x="51959" y="1994365"/>
                </a:lnTo>
                <a:lnTo>
                  <a:pt x="48102" y="1992327"/>
                </a:lnTo>
                <a:lnTo>
                  <a:pt x="44245" y="1990288"/>
                </a:lnTo>
                <a:lnTo>
                  <a:pt x="40615" y="1988023"/>
                </a:lnTo>
                <a:lnTo>
                  <a:pt x="36757" y="1985305"/>
                </a:lnTo>
                <a:lnTo>
                  <a:pt x="33581" y="1982587"/>
                </a:lnTo>
                <a:lnTo>
                  <a:pt x="30177" y="1979643"/>
                </a:lnTo>
                <a:lnTo>
                  <a:pt x="26774" y="1976698"/>
                </a:lnTo>
                <a:lnTo>
                  <a:pt x="23824" y="1973753"/>
                </a:lnTo>
                <a:lnTo>
                  <a:pt x="21101" y="1970356"/>
                </a:lnTo>
                <a:lnTo>
                  <a:pt x="18152" y="1966958"/>
                </a:lnTo>
                <a:lnTo>
                  <a:pt x="15656" y="1963334"/>
                </a:lnTo>
                <a:lnTo>
                  <a:pt x="13160" y="1959710"/>
                </a:lnTo>
                <a:lnTo>
                  <a:pt x="11118" y="1955860"/>
                </a:lnTo>
                <a:lnTo>
                  <a:pt x="9076" y="1952009"/>
                </a:lnTo>
                <a:lnTo>
                  <a:pt x="7261" y="1947932"/>
                </a:lnTo>
                <a:lnTo>
                  <a:pt x="5446" y="1943855"/>
                </a:lnTo>
                <a:lnTo>
                  <a:pt x="4084" y="1939778"/>
                </a:lnTo>
                <a:lnTo>
                  <a:pt x="2950" y="1935248"/>
                </a:lnTo>
                <a:lnTo>
                  <a:pt x="1815" y="1930945"/>
                </a:lnTo>
                <a:lnTo>
                  <a:pt x="1134" y="1926641"/>
                </a:lnTo>
                <a:lnTo>
                  <a:pt x="454" y="1922111"/>
                </a:lnTo>
                <a:lnTo>
                  <a:pt x="0" y="1917581"/>
                </a:lnTo>
                <a:lnTo>
                  <a:pt x="0" y="1912824"/>
                </a:lnTo>
                <a:lnTo>
                  <a:pt x="0" y="1908068"/>
                </a:lnTo>
                <a:lnTo>
                  <a:pt x="454" y="1903538"/>
                </a:lnTo>
                <a:lnTo>
                  <a:pt x="1134" y="1899008"/>
                </a:lnTo>
                <a:lnTo>
                  <a:pt x="1815" y="1894704"/>
                </a:lnTo>
                <a:lnTo>
                  <a:pt x="2950" y="1890401"/>
                </a:lnTo>
                <a:lnTo>
                  <a:pt x="4084" y="1885871"/>
                </a:lnTo>
                <a:lnTo>
                  <a:pt x="5446" y="1881794"/>
                </a:lnTo>
                <a:lnTo>
                  <a:pt x="7261" y="1877490"/>
                </a:lnTo>
                <a:lnTo>
                  <a:pt x="9076" y="1873640"/>
                </a:lnTo>
                <a:lnTo>
                  <a:pt x="11118" y="1869789"/>
                </a:lnTo>
                <a:lnTo>
                  <a:pt x="13160" y="1865939"/>
                </a:lnTo>
                <a:lnTo>
                  <a:pt x="15656" y="1862315"/>
                </a:lnTo>
                <a:lnTo>
                  <a:pt x="18152" y="1858691"/>
                </a:lnTo>
                <a:lnTo>
                  <a:pt x="21101" y="1855293"/>
                </a:lnTo>
                <a:lnTo>
                  <a:pt x="23824" y="1852122"/>
                </a:lnTo>
                <a:lnTo>
                  <a:pt x="26774" y="1848951"/>
                </a:lnTo>
                <a:lnTo>
                  <a:pt x="30177" y="1846006"/>
                </a:lnTo>
                <a:lnTo>
                  <a:pt x="33581" y="1843062"/>
                </a:lnTo>
                <a:lnTo>
                  <a:pt x="36757" y="1840344"/>
                </a:lnTo>
                <a:lnTo>
                  <a:pt x="40615" y="1838079"/>
                </a:lnTo>
                <a:lnTo>
                  <a:pt x="44245" y="1835587"/>
                </a:lnTo>
                <a:lnTo>
                  <a:pt x="48102" y="1833322"/>
                </a:lnTo>
                <a:lnTo>
                  <a:pt x="51959" y="1831284"/>
                </a:lnTo>
                <a:lnTo>
                  <a:pt x="56044" y="1829472"/>
                </a:lnTo>
                <a:lnTo>
                  <a:pt x="60128" y="1827886"/>
                </a:lnTo>
                <a:lnTo>
                  <a:pt x="64439" y="1826527"/>
                </a:lnTo>
                <a:lnTo>
                  <a:pt x="68750" y="1825395"/>
                </a:lnTo>
                <a:lnTo>
                  <a:pt x="73288" y="1824262"/>
                </a:lnTo>
                <a:lnTo>
                  <a:pt x="77599" y="1823583"/>
                </a:lnTo>
                <a:lnTo>
                  <a:pt x="82364" y="1822903"/>
                </a:lnTo>
                <a:lnTo>
                  <a:pt x="86902" y="1822450"/>
                </a:lnTo>
                <a:close/>
                <a:moveTo>
                  <a:pt x="2282825" y="1685925"/>
                </a:moveTo>
                <a:lnTo>
                  <a:pt x="2412173" y="1745797"/>
                </a:lnTo>
                <a:lnTo>
                  <a:pt x="2422140" y="1750786"/>
                </a:lnTo>
                <a:lnTo>
                  <a:pt x="2426897" y="1753281"/>
                </a:lnTo>
                <a:lnTo>
                  <a:pt x="2431201" y="1756002"/>
                </a:lnTo>
                <a:lnTo>
                  <a:pt x="2435732" y="1758724"/>
                </a:lnTo>
                <a:lnTo>
                  <a:pt x="2439583" y="1761445"/>
                </a:lnTo>
                <a:lnTo>
                  <a:pt x="2443434" y="1764166"/>
                </a:lnTo>
                <a:lnTo>
                  <a:pt x="2447058" y="1767115"/>
                </a:lnTo>
                <a:lnTo>
                  <a:pt x="2450456" y="1769836"/>
                </a:lnTo>
                <a:lnTo>
                  <a:pt x="2453628" y="1773011"/>
                </a:lnTo>
                <a:lnTo>
                  <a:pt x="2456799" y="1775959"/>
                </a:lnTo>
                <a:lnTo>
                  <a:pt x="2459518" y="1778907"/>
                </a:lnTo>
                <a:lnTo>
                  <a:pt x="2462236" y="1782082"/>
                </a:lnTo>
                <a:lnTo>
                  <a:pt x="2464501" y="1785257"/>
                </a:lnTo>
                <a:lnTo>
                  <a:pt x="2466766" y="1788432"/>
                </a:lnTo>
                <a:lnTo>
                  <a:pt x="2468805" y="1791607"/>
                </a:lnTo>
                <a:lnTo>
                  <a:pt x="2470617" y="1794782"/>
                </a:lnTo>
                <a:lnTo>
                  <a:pt x="2472430" y="1798184"/>
                </a:lnTo>
                <a:lnTo>
                  <a:pt x="2474015" y="1801813"/>
                </a:lnTo>
                <a:lnTo>
                  <a:pt x="2475601" y="1805215"/>
                </a:lnTo>
                <a:lnTo>
                  <a:pt x="2477866" y="1812245"/>
                </a:lnTo>
                <a:lnTo>
                  <a:pt x="2479905" y="1819502"/>
                </a:lnTo>
                <a:lnTo>
                  <a:pt x="2481264" y="1826986"/>
                </a:lnTo>
                <a:lnTo>
                  <a:pt x="2482397" y="1834697"/>
                </a:lnTo>
                <a:lnTo>
                  <a:pt x="2482850" y="1842861"/>
                </a:lnTo>
                <a:lnTo>
                  <a:pt x="2482850" y="1851025"/>
                </a:lnTo>
                <a:lnTo>
                  <a:pt x="2482850" y="2068286"/>
                </a:lnTo>
                <a:lnTo>
                  <a:pt x="2482850" y="2076677"/>
                </a:lnTo>
                <a:lnTo>
                  <a:pt x="2482397" y="2084388"/>
                </a:lnTo>
                <a:lnTo>
                  <a:pt x="2481264" y="2092326"/>
                </a:lnTo>
                <a:lnTo>
                  <a:pt x="2479905" y="2099810"/>
                </a:lnTo>
                <a:lnTo>
                  <a:pt x="2477866" y="2107067"/>
                </a:lnTo>
                <a:lnTo>
                  <a:pt x="2475601" y="2114324"/>
                </a:lnTo>
                <a:lnTo>
                  <a:pt x="2474015" y="2117726"/>
                </a:lnTo>
                <a:lnTo>
                  <a:pt x="2472430" y="2121127"/>
                </a:lnTo>
                <a:lnTo>
                  <a:pt x="2470617" y="2124302"/>
                </a:lnTo>
                <a:lnTo>
                  <a:pt x="2468805" y="2127704"/>
                </a:lnTo>
                <a:lnTo>
                  <a:pt x="2466766" y="2130879"/>
                </a:lnTo>
                <a:lnTo>
                  <a:pt x="2464501" y="2134281"/>
                </a:lnTo>
                <a:lnTo>
                  <a:pt x="2462236" y="2137456"/>
                </a:lnTo>
                <a:lnTo>
                  <a:pt x="2459518" y="2140404"/>
                </a:lnTo>
                <a:lnTo>
                  <a:pt x="2456799" y="2143352"/>
                </a:lnTo>
                <a:lnTo>
                  <a:pt x="2453628" y="2146527"/>
                </a:lnTo>
                <a:lnTo>
                  <a:pt x="2450456" y="2149249"/>
                </a:lnTo>
                <a:lnTo>
                  <a:pt x="2447058" y="2152197"/>
                </a:lnTo>
                <a:lnTo>
                  <a:pt x="2443434" y="2154919"/>
                </a:lnTo>
                <a:lnTo>
                  <a:pt x="2439583" y="2157867"/>
                </a:lnTo>
                <a:lnTo>
                  <a:pt x="2435732" y="2160588"/>
                </a:lnTo>
                <a:lnTo>
                  <a:pt x="2431201" y="2163310"/>
                </a:lnTo>
                <a:lnTo>
                  <a:pt x="2426897" y="2165804"/>
                </a:lnTo>
                <a:lnTo>
                  <a:pt x="2422140" y="2168526"/>
                </a:lnTo>
                <a:lnTo>
                  <a:pt x="2412173" y="2173742"/>
                </a:lnTo>
                <a:lnTo>
                  <a:pt x="2282825" y="2233613"/>
                </a:lnTo>
                <a:lnTo>
                  <a:pt x="2282825" y="1685925"/>
                </a:lnTo>
                <a:close/>
                <a:moveTo>
                  <a:pt x="1216535" y="1436687"/>
                </a:moveTo>
                <a:lnTo>
                  <a:pt x="1274253" y="1436687"/>
                </a:lnTo>
                <a:lnTo>
                  <a:pt x="1303338" y="1492629"/>
                </a:lnTo>
                <a:lnTo>
                  <a:pt x="1283046" y="1513778"/>
                </a:lnTo>
                <a:lnTo>
                  <a:pt x="1301534" y="1642262"/>
                </a:lnTo>
                <a:lnTo>
                  <a:pt x="1245394" y="1852612"/>
                </a:lnTo>
                <a:lnTo>
                  <a:pt x="1189254" y="1642262"/>
                </a:lnTo>
                <a:lnTo>
                  <a:pt x="1207516" y="1513778"/>
                </a:lnTo>
                <a:lnTo>
                  <a:pt x="1187450" y="1492629"/>
                </a:lnTo>
                <a:lnTo>
                  <a:pt x="1216535" y="1436687"/>
                </a:lnTo>
                <a:close/>
                <a:moveTo>
                  <a:pt x="1389519" y="1379537"/>
                </a:moveTo>
                <a:lnTo>
                  <a:pt x="1401785" y="1384753"/>
                </a:lnTo>
                <a:lnTo>
                  <a:pt x="1434494" y="1399267"/>
                </a:lnTo>
                <a:lnTo>
                  <a:pt x="1456754" y="1409246"/>
                </a:lnTo>
                <a:lnTo>
                  <a:pt x="1481740" y="1420358"/>
                </a:lnTo>
                <a:lnTo>
                  <a:pt x="1508543" y="1432831"/>
                </a:lnTo>
                <a:lnTo>
                  <a:pt x="1536709" y="1446212"/>
                </a:lnTo>
                <a:lnTo>
                  <a:pt x="1565557" y="1460273"/>
                </a:lnTo>
                <a:lnTo>
                  <a:pt x="1593950" y="1474560"/>
                </a:lnTo>
                <a:lnTo>
                  <a:pt x="1607578" y="1481818"/>
                </a:lnTo>
                <a:lnTo>
                  <a:pt x="1621207" y="1489075"/>
                </a:lnTo>
                <a:lnTo>
                  <a:pt x="1634154" y="1496105"/>
                </a:lnTo>
                <a:lnTo>
                  <a:pt x="1646647" y="1503362"/>
                </a:lnTo>
                <a:lnTo>
                  <a:pt x="1658232" y="1509939"/>
                </a:lnTo>
                <a:lnTo>
                  <a:pt x="1669589" y="1516743"/>
                </a:lnTo>
                <a:lnTo>
                  <a:pt x="1679584" y="1523546"/>
                </a:lnTo>
                <a:lnTo>
                  <a:pt x="1688669" y="1529669"/>
                </a:lnTo>
                <a:lnTo>
                  <a:pt x="1697074" y="1536019"/>
                </a:lnTo>
                <a:lnTo>
                  <a:pt x="1704115" y="1541689"/>
                </a:lnTo>
                <a:lnTo>
                  <a:pt x="1707068" y="1544410"/>
                </a:lnTo>
                <a:lnTo>
                  <a:pt x="1709794" y="1547132"/>
                </a:lnTo>
                <a:lnTo>
                  <a:pt x="1712292" y="1549853"/>
                </a:lnTo>
                <a:lnTo>
                  <a:pt x="1714337" y="1552348"/>
                </a:lnTo>
                <a:lnTo>
                  <a:pt x="1716154" y="1554843"/>
                </a:lnTo>
                <a:lnTo>
                  <a:pt x="1717971" y="1558018"/>
                </a:lnTo>
                <a:lnTo>
                  <a:pt x="1721833" y="1565048"/>
                </a:lnTo>
                <a:lnTo>
                  <a:pt x="1726148" y="1573666"/>
                </a:lnTo>
                <a:lnTo>
                  <a:pt x="1730237" y="1583191"/>
                </a:lnTo>
                <a:lnTo>
                  <a:pt x="1734326" y="1593850"/>
                </a:lnTo>
                <a:lnTo>
                  <a:pt x="1738869" y="1605416"/>
                </a:lnTo>
                <a:lnTo>
                  <a:pt x="1742957" y="1618116"/>
                </a:lnTo>
                <a:lnTo>
                  <a:pt x="1747500" y="1631269"/>
                </a:lnTo>
                <a:lnTo>
                  <a:pt x="1751816" y="1645330"/>
                </a:lnTo>
                <a:lnTo>
                  <a:pt x="1755904" y="1659844"/>
                </a:lnTo>
                <a:lnTo>
                  <a:pt x="1764536" y="1690460"/>
                </a:lnTo>
                <a:lnTo>
                  <a:pt x="1773168" y="1722210"/>
                </a:lnTo>
                <a:lnTo>
                  <a:pt x="1781118" y="1753960"/>
                </a:lnTo>
                <a:lnTo>
                  <a:pt x="1788613" y="1785030"/>
                </a:lnTo>
                <a:lnTo>
                  <a:pt x="1795428" y="1814966"/>
                </a:lnTo>
                <a:lnTo>
                  <a:pt x="1801561" y="1842180"/>
                </a:lnTo>
                <a:lnTo>
                  <a:pt x="1807012" y="1866446"/>
                </a:lnTo>
                <a:lnTo>
                  <a:pt x="1814962" y="1902505"/>
                </a:lnTo>
                <a:lnTo>
                  <a:pt x="1817688" y="1916112"/>
                </a:lnTo>
                <a:lnTo>
                  <a:pt x="1244600" y="1916112"/>
                </a:lnTo>
                <a:lnTo>
                  <a:pt x="1389519" y="1379537"/>
                </a:lnTo>
                <a:close/>
                <a:moveTo>
                  <a:pt x="1100083" y="1379537"/>
                </a:moveTo>
                <a:lnTo>
                  <a:pt x="1244600" y="1916112"/>
                </a:lnTo>
                <a:lnTo>
                  <a:pt x="673100" y="1916112"/>
                </a:lnTo>
                <a:lnTo>
                  <a:pt x="676045" y="1902505"/>
                </a:lnTo>
                <a:lnTo>
                  <a:pt x="683520" y="1866446"/>
                </a:lnTo>
                <a:lnTo>
                  <a:pt x="688956" y="1842180"/>
                </a:lnTo>
                <a:lnTo>
                  <a:pt x="695072" y="1814966"/>
                </a:lnTo>
                <a:lnTo>
                  <a:pt x="702094" y="1785030"/>
                </a:lnTo>
                <a:lnTo>
                  <a:pt x="709569" y="1753960"/>
                </a:lnTo>
                <a:lnTo>
                  <a:pt x="717724" y="1722210"/>
                </a:lnTo>
                <a:lnTo>
                  <a:pt x="725878" y="1690460"/>
                </a:lnTo>
                <a:lnTo>
                  <a:pt x="734486" y="1659844"/>
                </a:lnTo>
                <a:lnTo>
                  <a:pt x="739016" y="1645330"/>
                </a:lnTo>
                <a:lnTo>
                  <a:pt x="743320" y="1631269"/>
                </a:lnTo>
                <a:lnTo>
                  <a:pt x="747397" y="1618116"/>
                </a:lnTo>
                <a:lnTo>
                  <a:pt x="751928" y="1605416"/>
                </a:lnTo>
                <a:lnTo>
                  <a:pt x="756005" y="1593850"/>
                </a:lnTo>
                <a:lnTo>
                  <a:pt x="760082" y="1583191"/>
                </a:lnTo>
                <a:lnTo>
                  <a:pt x="764386" y="1573666"/>
                </a:lnTo>
                <a:lnTo>
                  <a:pt x="768463" y="1565048"/>
                </a:lnTo>
                <a:lnTo>
                  <a:pt x="772314" y="1558018"/>
                </a:lnTo>
                <a:lnTo>
                  <a:pt x="774353" y="1554843"/>
                </a:lnTo>
                <a:lnTo>
                  <a:pt x="776165" y="1552348"/>
                </a:lnTo>
                <a:lnTo>
                  <a:pt x="778203" y="1549853"/>
                </a:lnTo>
                <a:lnTo>
                  <a:pt x="780695" y="1547132"/>
                </a:lnTo>
                <a:lnTo>
                  <a:pt x="783413" y="1544410"/>
                </a:lnTo>
                <a:lnTo>
                  <a:pt x="786358" y="1541689"/>
                </a:lnTo>
                <a:lnTo>
                  <a:pt x="793607" y="1536019"/>
                </a:lnTo>
                <a:lnTo>
                  <a:pt x="801535" y="1529669"/>
                </a:lnTo>
                <a:lnTo>
                  <a:pt x="810822" y="1523546"/>
                </a:lnTo>
                <a:lnTo>
                  <a:pt x="821015" y="1516743"/>
                </a:lnTo>
                <a:lnTo>
                  <a:pt x="831888" y="1509939"/>
                </a:lnTo>
                <a:lnTo>
                  <a:pt x="843893" y="1503362"/>
                </a:lnTo>
                <a:lnTo>
                  <a:pt x="855898" y="1496105"/>
                </a:lnTo>
                <a:lnTo>
                  <a:pt x="869263" y="1489075"/>
                </a:lnTo>
                <a:lnTo>
                  <a:pt x="882401" y="1481818"/>
                </a:lnTo>
                <a:lnTo>
                  <a:pt x="896445" y="1474560"/>
                </a:lnTo>
                <a:lnTo>
                  <a:pt x="924533" y="1460273"/>
                </a:lnTo>
                <a:lnTo>
                  <a:pt x="953074" y="1446212"/>
                </a:lnTo>
                <a:lnTo>
                  <a:pt x="981388" y="1432831"/>
                </a:lnTo>
                <a:lnTo>
                  <a:pt x="1008117" y="1420358"/>
                </a:lnTo>
                <a:lnTo>
                  <a:pt x="1033034" y="1409246"/>
                </a:lnTo>
                <a:lnTo>
                  <a:pt x="1055006" y="1399267"/>
                </a:lnTo>
                <a:lnTo>
                  <a:pt x="1088077" y="1384753"/>
                </a:lnTo>
                <a:lnTo>
                  <a:pt x="1100083" y="1379537"/>
                </a:lnTo>
                <a:close/>
                <a:moveTo>
                  <a:pt x="2282825" y="1227137"/>
                </a:moveTo>
                <a:lnTo>
                  <a:pt x="2412173" y="1287064"/>
                </a:lnTo>
                <a:lnTo>
                  <a:pt x="2422140" y="1292285"/>
                </a:lnTo>
                <a:lnTo>
                  <a:pt x="2426897" y="1294782"/>
                </a:lnTo>
                <a:lnTo>
                  <a:pt x="2431201" y="1297505"/>
                </a:lnTo>
                <a:lnTo>
                  <a:pt x="2435732" y="1300002"/>
                </a:lnTo>
                <a:lnTo>
                  <a:pt x="2439583" y="1302953"/>
                </a:lnTo>
                <a:lnTo>
                  <a:pt x="2443434" y="1305677"/>
                </a:lnTo>
                <a:lnTo>
                  <a:pt x="2447058" y="1308628"/>
                </a:lnTo>
                <a:lnTo>
                  <a:pt x="2450456" y="1311352"/>
                </a:lnTo>
                <a:lnTo>
                  <a:pt x="2453628" y="1314303"/>
                </a:lnTo>
                <a:lnTo>
                  <a:pt x="2456799" y="1317481"/>
                </a:lnTo>
                <a:lnTo>
                  <a:pt x="2459518" y="1320205"/>
                </a:lnTo>
                <a:lnTo>
                  <a:pt x="2462236" y="1323383"/>
                </a:lnTo>
                <a:lnTo>
                  <a:pt x="2464501" y="1326561"/>
                </a:lnTo>
                <a:lnTo>
                  <a:pt x="2466766" y="1329966"/>
                </a:lnTo>
                <a:lnTo>
                  <a:pt x="2468805" y="1332917"/>
                </a:lnTo>
                <a:lnTo>
                  <a:pt x="2470617" y="1336322"/>
                </a:lnTo>
                <a:lnTo>
                  <a:pt x="2472430" y="1339727"/>
                </a:lnTo>
                <a:lnTo>
                  <a:pt x="2474015" y="1343132"/>
                </a:lnTo>
                <a:lnTo>
                  <a:pt x="2475601" y="1346537"/>
                </a:lnTo>
                <a:lnTo>
                  <a:pt x="2477866" y="1353800"/>
                </a:lnTo>
                <a:lnTo>
                  <a:pt x="2479905" y="1361064"/>
                </a:lnTo>
                <a:lnTo>
                  <a:pt x="2481264" y="1368555"/>
                </a:lnTo>
                <a:lnTo>
                  <a:pt x="2482397" y="1376273"/>
                </a:lnTo>
                <a:lnTo>
                  <a:pt x="2482850" y="1384445"/>
                </a:lnTo>
                <a:lnTo>
                  <a:pt x="2482850" y="1392390"/>
                </a:lnTo>
                <a:lnTo>
                  <a:pt x="2482850" y="1609852"/>
                </a:lnTo>
                <a:lnTo>
                  <a:pt x="2482850" y="1618251"/>
                </a:lnTo>
                <a:lnTo>
                  <a:pt x="2482397" y="1626196"/>
                </a:lnTo>
                <a:lnTo>
                  <a:pt x="2481264" y="1634141"/>
                </a:lnTo>
                <a:lnTo>
                  <a:pt x="2479905" y="1641632"/>
                </a:lnTo>
                <a:lnTo>
                  <a:pt x="2477866" y="1648895"/>
                </a:lnTo>
                <a:lnTo>
                  <a:pt x="2475601" y="1655932"/>
                </a:lnTo>
                <a:lnTo>
                  <a:pt x="2474015" y="1659337"/>
                </a:lnTo>
                <a:lnTo>
                  <a:pt x="2472430" y="1662969"/>
                </a:lnTo>
                <a:lnTo>
                  <a:pt x="2470617" y="1666147"/>
                </a:lnTo>
                <a:lnTo>
                  <a:pt x="2468805" y="1669325"/>
                </a:lnTo>
                <a:lnTo>
                  <a:pt x="2466766" y="1672730"/>
                </a:lnTo>
                <a:lnTo>
                  <a:pt x="2464501" y="1675908"/>
                </a:lnTo>
                <a:lnTo>
                  <a:pt x="2462236" y="1678859"/>
                </a:lnTo>
                <a:lnTo>
                  <a:pt x="2459518" y="1682037"/>
                </a:lnTo>
                <a:lnTo>
                  <a:pt x="2456799" y="1685215"/>
                </a:lnTo>
                <a:lnTo>
                  <a:pt x="2453628" y="1687939"/>
                </a:lnTo>
                <a:lnTo>
                  <a:pt x="2450456" y="1691117"/>
                </a:lnTo>
                <a:lnTo>
                  <a:pt x="2447058" y="1694068"/>
                </a:lnTo>
                <a:lnTo>
                  <a:pt x="2443434" y="1696792"/>
                </a:lnTo>
                <a:lnTo>
                  <a:pt x="2439583" y="1699743"/>
                </a:lnTo>
                <a:lnTo>
                  <a:pt x="2435732" y="1702240"/>
                </a:lnTo>
                <a:lnTo>
                  <a:pt x="2431201" y="1705190"/>
                </a:lnTo>
                <a:lnTo>
                  <a:pt x="2426897" y="1707687"/>
                </a:lnTo>
                <a:lnTo>
                  <a:pt x="2422140" y="1710411"/>
                </a:lnTo>
                <a:lnTo>
                  <a:pt x="2412173" y="1715178"/>
                </a:lnTo>
                <a:lnTo>
                  <a:pt x="2406963" y="1717675"/>
                </a:lnTo>
                <a:lnTo>
                  <a:pt x="2282825" y="1660018"/>
                </a:lnTo>
                <a:lnTo>
                  <a:pt x="2282825" y="1227137"/>
                </a:lnTo>
                <a:close/>
                <a:moveTo>
                  <a:pt x="91667" y="1182687"/>
                </a:moveTo>
                <a:lnTo>
                  <a:pt x="370523" y="1182687"/>
                </a:lnTo>
                <a:lnTo>
                  <a:pt x="375061" y="1182913"/>
                </a:lnTo>
                <a:lnTo>
                  <a:pt x="379826" y="1183140"/>
                </a:lnTo>
                <a:lnTo>
                  <a:pt x="384137" y="1183593"/>
                </a:lnTo>
                <a:lnTo>
                  <a:pt x="388902" y="1184499"/>
                </a:lnTo>
                <a:lnTo>
                  <a:pt x="393213" y="1185405"/>
                </a:lnTo>
                <a:lnTo>
                  <a:pt x="397524" y="1186764"/>
                </a:lnTo>
                <a:lnTo>
                  <a:pt x="401835" y="1188349"/>
                </a:lnTo>
                <a:lnTo>
                  <a:pt x="405919" y="1189935"/>
                </a:lnTo>
                <a:lnTo>
                  <a:pt x="409777" y="1191747"/>
                </a:lnTo>
                <a:lnTo>
                  <a:pt x="414088" y="1193785"/>
                </a:lnTo>
                <a:lnTo>
                  <a:pt x="417718" y="1195824"/>
                </a:lnTo>
                <a:lnTo>
                  <a:pt x="421575" y="1198089"/>
                </a:lnTo>
                <a:lnTo>
                  <a:pt x="425206" y="1200807"/>
                </a:lnTo>
                <a:lnTo>
                  <a:pt x="428609" y="1203298"/>
                </a:lnTo>
                <a:lnTo>
                  <a:pt x="432013" y="1206243"/>
                </a:lnTo>
                <a:lnTo>
                  <a:pt x="434962" y="1209187"/>
                </a:lnTo>
                <a:lnTo>
                  <a:pt x="438139" y="1212358"/>
                </a:lnTo>
                <a:lnTo>
                  <a:pt x="441088" y="1215756"/>
                </a:lnTo>
                <a:lnTo>
                  <a:pt x="443584" y="1219154"/>
                </a:lnTo>
                <a:lnTo>
                  <a:pt x="446307" y="1222778"/>
                </a:lnTo>
                <a:lnTo>
                  <a:pt x="448803" y="1226402"/>
                </a:lnTo>
                <a:lnTo>
                  <a:pt x="450845" y="1230026"/>
                </a:lnTo>
                <a:lnTo>
                  <a:pt x="452887" y="1233876"/>
                </a:lnTo>
                <a:lnTo>
                  <a:pt x="454702" y="1237953"/>
                </a:lnTo>
                <a:lnTo>
                  <a:pt x="456291" y="1242257"/>
                </a:lnTo>
                <a:lnTo>
                  <a:pt x="457879" y="1246334"/>
                </a:lnTo>
                <a:lnTo>
                  <a:pt x="459240" y="1250411"/>
                </a:lnTo>
                <a:lnTo>
                  <a:pt x="460148" y="1254941"/>
                </a:lnTo>
                <a:lnTo>
                  <a:pt x="461055" y="1259471"/>
                </a:lnTo>
                <a:lnTo>
                  <a:pt x="461509" y="1264001"/>
                </a:lnTo>
                <a:lnTo>
                  <a:pt x="461736" y="1268531"/>
                </a:lnTo>
                <a:lnTo>
                  <a:pt x="461963" y="1273061"/>
                </a:lnTo>
                <a:lnTo>
                  <a:pt x="461736" y="1277591"/>
                </a:lnTo>
                <a:lnTo>
                  <a:pt x="461509" y="1282348"/>
                </a:lnTo>
                <a:lnTo>
                  <a:pt x="461055" y="1286651"/>
                </a:lnTo>
                <a:lnTo>
                  <a:pt x="460148" y="1291408"/>
                </a:lnTo>
                <a:lnTo>
                  <a:pt x="459240" y="1295485"/>
                </a:lnTo>
                <a:lnTo>
                  <a:pt x="457879" y="1300015"/>
                </a:lnTo>
                <a:lnTo>
                  <a:pt x="456291" y="1304092"/>
                </a:lnTo>
                <a:lnTo>
                  <a:pt x="454702" y="1308169"/>
                </a:lnTo>
                <a:lnTo>
                  <a:pt x="452887" y="1312246"/>
                </a:lnTo>
                <a:lnTo>
                  <a:pt x="450845" y="1316323"/>
                </a:lnTo>
                <a:lnTo>
                  <a:pt x="448803" y="1319947"/>
                </a:lnTo>
                <a:lnTo>
                  <a:pt x="446307" y="1323571"/>
                </a:lnTo>
                <a:lnTo>
                  <a:pt x="443584" y="1327195"/>
                </a:lnTo>
                <a:lnTo>
                  <a:pt x="441088" y="1330366"/>
                </a:lnTo>
                <a:lnTo>
                  <a:pt x="438139" y="1333764"/>
                </a:lnTo>
                <a:lnTo>
                  <a:pt x="434962" y="1336935"/>
                </a:lnTo>
                <a:lnTo>
                  <a:pt x="432013" y="1340106"/>
                </a:lnTo>
                <a:lnTo>
                  <a:pt x="428609" y="1342824"/>
                </a:lnTo>
                <a:lnTo>
                  <a:pt x="425206" y="1345542"/>
                </a:lnTo>
                <a:lnTo>
                  <a:pt x="421575" y="1348033"/>
                </a:lnTo>
                <a:lnTo>
                  <a:pt x="417718" y="1350525"/>
                </a:lnTo>
                <a:lnTo>
                  <a:pt x="414088" y="1352563"/>
                </a:lnTo>
                <a:lnTo>
                  <a:pt x="409777" y="1354602"/>
                </a:lnTo>
                <a:lnTo>
                  <a:pt x="405919" y="1356414"/>
                </a:lnTo>
                <a:lnTo>
                  <a:pt x="401835" y="1357999"/>
                </a:lnTo>
                <a:lnTo>
                  <a:pt x="397524" y="1359585"/>
                </a:lnTo>
                <a:lnTo>
                  <a:pt x="393213" y="1360717"/>
                </a:lnTo>
                <a:lnTo>
                  <a:pt x="388902" y="1361850"/>
                </a:lnTo>
                <a:lnTo>
                  <a:pt x="384137" y="1362529"/>
                </a:lnTo>
                <a:lnTo>
                  <a:pt x="379826" y="1363209"/>
                </a:lnTo>
                <a:lnTo>
                  <a:pt x="375061" y="1363435"/>
                </a:lnTo>
                <a:lnTo>
                  <a:pt x="370523" y="1363662"/>
                </a:lnTo>
                <a:lnTo>
                  <a:pt x="91667" y="1363662"/>
                </a:lnTo>
                <a:lnTo>
                  <a:pt x="86902" y="1363435"/>
                </a:lnTo>
                <a:lnTo>
                  <a:pt x="82364" y="1363209"/>
                </a:lnTo>
                <a:lnTo>
                  <a:pt x="77599" y="1362529"/>
                </a:lnTo>
                <a:lnTo>
                  <a:pt x="73288" y="1361850"/>
                </a:lnTo>
                <a:lnTo>
                  <a:pt x="68750" y="1360717"/>
                </a:lnTo>
                <a:lnTo>
                  <a:pt x="64439" y="1359585"/>
                </a:lnTo>
                <a:lnTo>
                  <a:pt x="60128" y="1357999"/>
                </a:lnTo>
                <a:lnTo>
                  <a:pt x="56044" y="1356414"/>
                </a:lnTo>
                <a:lnTo>
                  <a:pt x="51959" y="1354602"/>
                </a:lnTo>
                <a:lnTo>
                  <a:pt x="48102" y="1352563"/>
                </a:lnTo>
                <a:lnTo>
                  <a:pt x="44245" y="1350525"/>
                </a:lnTo>
                <a:lnTo>
                  <a:pt x="40615" y="1348033"/>
                </a:lnTo>
                <a:lnTo>
                  <a:pt x="36757" y="1345542"/>
                </a:lnTo>
                <a:lnTo>
                  <a:pt x="33581" y="1342824"/>
                </a:lnTo>
                <a:lnTo>
                  <a:pt x="30177" y="1340106"/>
                </a:lnTo>
                <a:lnTo>
                  <a:pt x="26774" y="1336935"/>
                </a:lnTo>
                <a:lnTo>
                  <a:pt x="23824" y="1333764"/>
                </a:lnTo>
                <a:lnTo>
                  <a:pt x="21101" y="1330366"/>
                </a:lnTo>
                <a:lnTo>
                  <a:pt x="18152" y="1327195"/>
                </a:lnTo>
                <a:lnTo>
                  <a:pt x="15656" y="1323571"/>
                </a:lnTo>
                <a:lnTo>
                  <a:pt x="13160" y="1319947"/>
                </a:lnTo>
                <a:lnTo>
                  <a:pt x="11118" y="1316323"/>
                </a:lnTo>
                <a:lnTo>
                  <a:pt x="9076" y="1312246"/>
                </a:lnTo>
                <a:lnTo>
                  <a:pt x="7261" y="1308169"/>
                </a:lnTo>
                <a:lnTo>
                  <a:pt x="5446" y="1304092"/>
                </a:lnTo>
                <a:lnTo>
                  <a:pt x="4084" y="1300015"/>
                </a:lnTo>
                <a:lnTo>
                  <a:pt x="2950" y="1295485"/>
                </a:lnTo>
                <a:lnTo>
                  <a:pt x="1815" y="1291408"/>
                </a:lnTo>
                <a:lnTo>
                  <a:pt x="1134" y="1286651"/>
                </a:lnTo>
                <a:lnTo>
                  <a:pt x="454" y="1282348"/>
                </a:lnTo>
                <a:lnTo>
                  <a:pt x="0" y="1277591"/>
                </a:lnTo>
                <a:lnTo>
                  <a:pt x="0" y="1273061"/>
                </a:lnTo>
                <a:lnTo>
                  <a:pt x="0" y="1268531"/>
                </a:lnTo>
                <a:lnTo>
                  <a:pt x="454" y="1264001"/>
                </a:lnTo>
                <a:lnTo>
                  <a:pt x="1134" y="1259471"/>
                </a:lnTo>
                <a:lnTo>
                  <a:pt x="1815" y="1254941"/>
                </a:lnTo>
                <a:lnTo>
                  <a:pt x="2950" y="1250411"/>
                </a:lnTo>
                <a:lnTo>
                  <a:pt x="4084" y="1246334"/>
                </a:lnTo>
                <a:lnTo>
                  <a:pt x="5446" y="1242257"/>
                </a:lnTo>
                <a:lnTo>
                  <a:pt x="7261" y="1237953"/>
                </a:lnTo>
                <a:lnTo>
                  <a:pt x="9076" y="1233876"/>
                </a:lnTo>
                <a:lnTo>
                  <a:pt x="11118" y="1230026"/>
                </a:lnTo>
                <a:lnTo>
                  <a:pt x="13160" y="1226402"/>
                </a:lnTo>
                <a:lnTo>
                  <a:pt x="15656" y="1222778"/>
                </a:lnTo>
                <a:lnTo>
                  <a:pt x="18152" y="1219154"/>
                </a:lnTo>
                <a:lnTo>
                  <a:pt x="21101" y="1215756"/>
                </a:lnTo>
                <a:lnTo>
                  <a:pt x="23824" y="1212358"/>
                </a:lnTo>
                <a:lnTo>
                  <a:pt x="26774" y="1209187"/>
                </a:lnTo>
                <a:lnTo>
                  <a:pt x="30177" y="1206243"/>
                </a:lnTo>
                <a:lnTo>
                  <a:pt x="33581" y="1203298"/>
                </a:lnTo>
                <a:lnTo>
                  <a:pt x="36757" y="1200807"/>
                </a:lnTo>
                <a:lnTo>
                  <a:pt x="40615" y="1198089"/>
                </a:lnTo>
                <a:lnTo>
                  <a:pt x="44245" y="1195824"/>
                </a:lnTo>
                <a:lnTo>
                  <a:pt x="48102" y="1193785"/>
                </a:lnTo>
                <a:lnTo>
                  <a:pt x="51959" y="1191747"/>
                </a:lnTo>
                <a:lnTo>
                  <a:pt x="56044" y="1189935"/>
                </a:lnTo>
                <a:lnTo>
                  <a:pt x="60128" y="1188349"/>
                </a:lnTo>
                <a:lnTo>
                  <a:pt x="64439" y="1186764"/>
                </a:lnTo>
                <a:lnTo>
                  <a:pt x="68750" y="1185405"/>
                </a:lnTo>
                <a:lnTo>
                  <a:pt x="73288" y="1184499"/>
                </a:lnTo>
                <a:lnTo>
                  <a:pt x="77599" y="1183593"/>
                </a:lnTo>
                <a:lnTo>
                  <a:pt x="82364" y="1183140"/>
                </a:lnTo>
                <a:lnTo>
                  <a:pt x="86902" y="1182913"/>
                </a:lnTo>
                <a:lnTo>
                  <a:pt x="91667" y="1182687"/>
                </a:lnTo>
                <a:close/>
                <a:moveTo>
                  <a:pt x="1390308" y="782637"/>
                </a:moveTo>
                <a:lnTo>
                  <a:pt x="1396663" y="786039"/>
                </a:lnTo>
                <a:lnTo>
                  <a:pt x="1402564" y="789894"/>
                </a:lnTo>
                <a:lnTo>
                  <a:pt x="1408238" y="793749"/>
                </a:lnTo>
                <a:lnTo>
                  <a:pt x="1413458" y="797831"/>
                </a:lnTo>
                <a:lnTo>
                  <a:pt x="1418225" y="802140"/>
                </a:lnTo>
                <a:lnTo>
                  <a:pt x="1422764" y="806449"/>
                </a:lnTo>
                <a:lnTo>
                  <a:pt x="1426849" y="811439"/>
                </a:lnTo>
                <a:lnTo>
                  <a:pt x="1430935" y="816428"/>
                </a:lnTo>
                <a:lnTo>
                  <a:pt x="1434112" y="821417"/>
                </a:lnTo>
                <a:lnTo>
                  <a:pt x="1437516" y="826860"/>
                </a:lnTo>
                <a:lnTo>
                  <a:pt x="1440694" y="832303"/>
                </a:lnTo>
                <a:lnTo>
                  <a:pt x="1443644" y="837973"/>
                </a:lnTo>
                <a:lnTo>
                  <a:pt x="1446141" y="843869"/>
                </a:lnTo>
                <a:lnTo>
                  <a:pt x="1448411" y="849765"/>
                </a:lnTo>
                <a:lnTo>
                  <a:pt x="1450907" y="856115"/>
                </a:lnTo>
                <a:lnTo>
                  <a:pt x="1452723" y="862465"/>
                </a:lnTo>
                <a:lnTo>
                  <a:pt x="1454766" y="869042"/>
                </a:lnTo>
                <a:lnTo>
                  <a:pt x="1456581" y="875846"/>
                </a:lnTo>
                <a:lnTo>
                  <a:pt x="1459759" y="889680"/>
                </a:lnTo>
                <a:lnTo>
                  <a:pt x="1462709" y="904648"/>
                </a:lnTo>
                <a:lnTo>
                  <a:pt x="1465433" y="919842"/>
                </a:lnTo>
                <a:lnTo>
                  <a:pt x="1471107" y="952499"/>
                </a:lnTo>
                <a:lnTo>
                  <a:pt x="1474284" y="969735"/>
                </a:lnTo>
                <a:lnTo>
                  <a:pt x="1477462" y="987424"/>
                </a:lnTo>
                <a:lnTo>
                  <a:pt x="1483363" y="988785"/>
                </a:lnTo>
                <a:lnTo>
                  <a:pt x="1489037" y="990146"/>
                </a:lnTo>
                <a:lnTo>
                  <a:pt x="1494484" y="992187"/>
                </a:lnTo>
                <a:lnTo>
                  <a:pt x="1499704" y="994228"/>
                </a:lnTo>
                <a:lnTo>
                  <a:pt x="1504470" y="996949"/>
                </a:lnTo>
                <a:lnTo>
                  <a:pt x="1509237" y="999671"/>
                </a:lnTo>
                <a:lnTo>
                  <a:pt x="1513549" y="1003073"/>
                </a:lnTo>
                <a:lnTo>
                  <a:pt x="1517407" y="1006474"/>
                </a:lnTo>
                <a:lnTo>
                  <a:pt x="1521493" y="1010330"/>
                </a:lnTo>
                <a:lnTo>
                  <a:pt x="1525124" y="1014185"/>
                </a:lnTo>
                <a:lnTo>
                  <a:pt x="1528075" y="1018721"/>
                </a:lnTo>
                <a:lnTo>
                  <a:pt x="1530798" y="1023030"/>
                </a:lnTo>
                <a:lnTo>
                  <a:pt x="1533068" y="1027792"/>
                </a:lnTo>
                <a:lnTo>
                  <a:pt x="1535110" y="1032555"/>
                </a:lnTo>
                <a:lnTo>
                  <a:pt x="1536472" y="1037771"/>
                </a:lnTo>
                <a:lnTo>
                  <a:pt x="1537607" y="1043214"/>
                </a:lnTo>
                <a:lnTo>
                  <a:pt x="1538288" y="1048657"/>
                </a:lnTo>
                <a:lnTo>
                  <a:pt x="1538288" y="1054326"/>
                </a:lnTo>
                <a:lnTo>
                  <a:pt x="1537834" y="1060223"/>
                </a:lnTo>
                <a:lnTo>
                  <a:pt x="1536699" y="1066119"/>
                </a:lnTo>
                <a:lnTo>
                  <a:pt x="1535110" y="1072016"/>
                </a:lnTo>
                <a:lnTo>
                  <a:pt x="1533068" y="1078366"/>
                </a:lnTo>
                <a:lnTo>
                  <a:pt x="1530117" y="1084489"/>
                </a:lnTo>
                <a:lnTo>
                  <a:pt x="1526940" y="1091066"/>
                </a:lnTo>
                <a:lnTo>
                  <a:pt x="1522854" y="1097416"/>
                </a:lnTo>
                <a:lnTo>
                  <a:pt x="1518315" y="1103766"/>
                </a:lnTo>
                <a:lnTo>
                  <a:pt x="1512868" y="1110342"/>
                </a:lnTo>
                <a:lnTo>
                  <a:pt x="1506967" y="1116919"/>
                </a:lnTo>
                <a:lnTo>
                  <a:pt x="1500158" y="1123496"/>
                </a:lnTo>
                <a:lnTo>
                  <a:pt x="1492668" y="1129846"/>
                </a:lnTo>
                <a:lnTo>
                  <a:pt x="1484271" y="1136650"/>
                </a:lnTo>
                <a:lnTo>
                  <a:pt x="1474965" y="1143000"/>
                </a:lnTo>
                <a:lnTo>
                  <a:pt x="1472696" y="1155019"/>
                </a:lnTo>
                <a:lnTo>
                  <a:pt x="1469745" y="1167266"/>
                </a:lnTo>
                <a:lnTo>
                  <a:pt x="1466568" y="1179059"/>
                </a:lnTo>
                <a:lnTo>
                  <a:pt x="1462936" y="1190851"/>
                </a:lnTo>
                <a:lnTo>
                  <a:pt x="1459078" y="1202417"/>
                </a:lnTo>
                <a:lnTo>
                  <a:pt x="1454993" y="1213984"/>
                </a:lnTo>
                <a:lnTo>
                  <a:pt x="1450680" y="1225323"/>
                </a:lnTo>
                <a:lnTo>
                  <a:pt x="1445687" y="1236435"/>
                </a:lnTo>
                <a:lnTo>
                  <a:pt x="1440467" y="1247321"/>
                </a:lnTo>
                <a:lnTo>
                  <a:pt x="1435020" y="1257980"/>
                </a:lnTo>
                <a:lnTo>
                  <a:pt x="1429346" y="1268412"/>
                </a:lnTo>
                <a:lnTo>
                  <a:pt x="1423218" y="1278391"/>
                </a:lnTo>
                <a:lnTo>
                  <a:pt x="1416863" y="1288369"/>
                </a:lnTo>
                <a:lnTo>
                  <a:pt x="1410281" y="1297894"/>
                </a:lnTo>
                <a:lnTo>
                  <a:pt x="1403245" y="1307193"/>
                </a:lnTo>
                <a:lnTo>
                  <a:pt x="1395982" y="1316037"/>
                </a:lnTo>
                <a:lnTo>
                  <a:pt x="1388719" y="1324655"/>
                </a:lnTo>
                <a:lnTo>
                  <a:pt x="1381003" y="1332593"/>
                </a:lnTo>
                <a:lnTo>
                  <a:pt x="1373059" y="1340077"/>
                </a:lnTo>
                <a:lnTo>
                  <a:pt x="1364661" y="1347334"/>
                </a:lnTo>
                <a:lnTo>
                  <a:pt x="1356037" y="1354364"/>
                </a:lnTo>
                <a:lnTo>
                  <a:pt x="1347639" y="1360714"/>
                </a:lnTo>
                <a:lnTo>
                  <a:pt x="1338561" y="1366610"/>
                </a:lnTo>
                <a:lnTo>
                  <a:pt x="1329028" y="1371827"/>
                </a:lnTo>
                <a:lnTo>
                  <a:pt x="1319723" y="1376816"/>
                </a:lnTo>
                <a:lnTo>
                  <a:pt x="1310190" y="1380898"/>
                </a:lnTo>
                <a:lnTo>
                  <a:pt x="1300431" y="1384527"/>
                </a:lnTo>
                <a:lnTo>
                  <a:pt x="1295211" y="1386341"/>
                </a:lnTo>
                <a:lnTo>
                  <a:pt x="1290218" y="1387702"/>
                </a:lnTo>
                <a:lnTo>
                  <a:pt x="1284997" y="1389062"/>
                </a:lnTo>
                <a:lnTo>
                  <a:pt x="1279777" y="1390196"/>
                </a:lnTo>
                <a:lnTo>
                  <a:pt x="1274557" y="1391330"/>
                </a:lnTo>
                <a:lnTo>
                  <a:pt x="1269110" y="1392010"/>
                </a:lnTo>
                <a:lnTo>
                  <a:pt x="1264117" y="1392691"/>
                </a:lnTo>
                <a:lnTo>
                  <a:pt x="1258670" y="1393371"/>
                </a:lnTo>
                <a:lnTo>
                  <a:pt x="1253223" y="1393825"/>
                </a:lnTo>
                <a:lnTo>
                  <a:pt x="1247776" y="1393825"/>
                </a:lnTo>
                <a:lnTo>
                  <a:pt x="1242328" y="1393825"/>
                </a:lnTo>
                <a:lnTo>
                  <a:pt x="1236881" y="1393371"/>
                </a:lnTo>
                <a:lnTo>
                  <a:pt x="1231661" y="1392691"/>
                </a:lnTo>
                <a:lnTo>
                  <a:pt x="1226214" y="1392010"/>
                </a:lnTo>
                <a:lnTo>
                  <a:pt x="1220994" y="1391330"/>
                </a:lnTo>
                <a:lnTo>
                  <a:pt x="1215774" y="1390196"/>
                </a:lnTo>
                <a:lnTo>
                  <a:pt x="1210554" y="1389062"/>
                </a:lnTo>
                <a:lnTo>
                  <a:pt x="1205333" y="1387702"/>
                </a:lnTo>
                <a:lnTo>
                  <a:pt x="1200113" y="1386341"/>
                </a:lnTo>
                <a:lnTo>
                  <a:pt x="1195347" y="1384527"/>
                </a:lnTo>
                <a:lnTo>
                  <a:pt x="1185361" y="1380898"/>
                </a:lnTo>
                <a:lnTo>
                  <a:pt x="1175828" y="1376816"/>
                </a:lnTo>
                <a:lnTo>
                  <a:pt x="1166296" y="1371827"/>
                </a:lnTo>
                <a:lnTo>
                  <a:pt x="1157217" y="1366610"/>
                </a:lnTo>
                <a:lnTo>
                  <a:pt x="1148139" y="1360714"/>
                </a:lnTo>
                <a:lnTo>
                  <a:pt x="1139514" y="1354364"/>
                </a:lnTo>
                <a:lnTo>
                  <a:pt x="1130890" y="1347334"/>
                </a:lnTo>
                <a:lnTo>
                  <a:pt x="1122492" y="1340077"/>
                </a:lnTo>
                <a:lnTo>
                  <a:pt x="1114548" y="1332593"/>
                </a:lnTo>
                <a:lnTo>
                  <a:pt x="1106832" y="1324655"/>
                </a:lnTo>
                <a:lnTo>
                  <a:pt x="1099569" y="1316037"/>
                </a:lnTo>
                <a:lnTo>
                  <a:pt x="1092306" y="1307193"/>
                </a:lnTo>
                <a:lnTo>
                  <a:pt x="1085270" y="1297894"/>
                </a:lnTo>
                <a:lnTo>
                  <a:pt x="1078688" y="1288369"/>
                </a:lnTo>
                <a:lnTo>
                  <a:pt x="1072333" y="1278391"/>
                </a:lnTo>
                <a:lnTo>
                  <a:pt x="1066205" y="1268412"/>
                </a:lnTo>
                <a:lnTo>
                  <a:pt x="1060531" y="1257980"/>
                </a:lnTo>
                <a:lnTo>
                  <a:pt x="1055084" y="1247321"/>
                </a:lnTo>
                <a:lnTo>
                  <a:pt x="1049864" y="1236435"/>
                </a:lnTo>
                <a:lnTo>
                  <a:pt x="1045098" y="1225323"/>
                </a:lnTo>
                <a:lnTo>
                  <a:pt x="1040558" y="1213984"/>
                </a:lnTo>
                <a:lnTo>
                  <a:pt x="1036473" y="1202417"/>
                </a:lnTo>
                <a:lnTo>
                  <a:pt x="1032615" y="1190851"/>
                </a:lnTo>
                <a:lnTo>
                  <a:pt x="1028983" y="1179059"/>
                </a:lnTo>
                <a:lnTo>
                  <a:pt x="1025806" y="1167266"/>
                </a:lnTo>
                <a:lnTo>
                  <a:pt x="1022855" y="1155019"/>
                </a:lnTo>
                <a:lnTo>
                  <a:pt x="1020586" y="1143000"/>
                </a:lnTo>
                <a:lnTo>
                  <a:pt x="1011507" y="1136650"/>
                </a:lnTo>
                <a:lnTo>
                  <a:pt x="1003336" y="1129846"/>
                </a:lnTo>
                <a:lnTo>
                  <a:pt x="995620" y="1123496"/>
                </a:lnTo>
                <a:lnTo>
                  <a:pt x="988811" y="1116919"/>
                </a:lnTo>
                <a:lnTo>
                  <a:pt x="982683" y="1110342"/>
                </a:lnTo>
                <a:lnTo>
                  <a:pt x="977236" y="1103766"/>
                </a:lnTo>
                <a:lnTo>
                  <a:pt x="972696" y="1097416"/>
                </a:lnTo>
                <a:lnTo>
                  <a:pt x="968838" y="1091066"/>
                </a:lnTo>
                <a:lnTo>
                  <a:pt x="965434" y="1084489"/>
                </a:lnTo>
                <a:lnTo>
                  <a:pt x="962483" y="1078366"/>
                </a:lnTo>
                <a:lnTo>
                  <a:pt x="960440" y="1072016"/>
                </a:lnTo>
                <a:lnTo>
                  <a:pt x="958852" y="1066119"/>
                </a:lnTo>
                <a:lnTo>
                  <a:pt x="957944" y="1060223"/>
                </a:lnTo>
                <a:lnTo>
                  <a:pt x="957263" y="1054326"/>
                </a:lnTo>
                <a:lnTo>
                  <a:pt x="957263" y="1048657"/>
                </a:lnTo>
                <a:lnTo>
                  <a:pt x="958171" y="1043214"/>
                </a:lnTo>
                <a:lnTo>
                  <a:pt x="959079" y="1037771"/>
                </a:lnTo>
                <a:lnTo>
                  <a:pt x="960440" y="1032555"/>
                </a:lnTo>
                <a:lnTo>
                  <a:pt x="962483" y="1027792"/>
                </a:lnTo>
                <a:lnTo>
                  <a:pt x="964753" y="1023030"/>
                </a:lnTo>
                <a:lnTo>
                  <a:pt x="967476" y="1018721"/>
                </a:lnTo>
                <a:lnTo>
                  <a:pt x="970654" y="1014185"/>
                </a:lnTo>
                <a:lnTo>
                  <a:pt x="974285" y="1010330"/>
                </a:lnTo>
                <a:lnTo>
                  <a:pt x="978144" y="1006474"/>
                </a:lnTo>
                <a:lnTo>
                  <a:pt x="982002" y="1003073"/>
                </a:lnTo>
                <a:lnTo>
                  <a:pt x="986541" y="999671"/>
                </a:lnTo>
                <a:lnTo>
                  <a:pt x="991307" y="996949"/>
                </a:lnTo>
                <a:lnTo>
                  <a:pt x="996301" y="994228"/>
                </a:lnTo>
                <a:lnTo>
                  <a:pt x="1001521" y="992187"/>
                </a:lnTo>
                <a:lnTo>
                  <a:pt x="1006514" y="990146"/>
                </a:lnTo>
                <a:lnTo>
                  <a:pt x="1012415" y="988785"/>
                </a:lnTo>
                <a:lnTo>
                  <a:pt x="1018089" y="987424"/>
                </a:lnTo>
                <a:lnTo>
                  <a:pt x="1022401" y="964292"/>
                </a:lnTo>
                <a:lnTo>
                  <a:pt x="1026260" y="941840"/>
                </a:lnTo>
                <a:lnTo>
                  <a:pt x="1029891" y="920523"/>
                </a:lnTo>
                <a:lnTo>
                  <a:pt x="1033749" y="900339"/>
                </a:lnTo>
                <a:lnTo>
                  <a:pt x="1035792" y="890587"/>
                </a:lnTo>
                <a:lnTo>
                  <a:pt x="1037835" y="881289"/>
                </a:lnTo>
                <a:lnTo>
                  <a:pt x="1040104" y="872217"/>
                </a:lnTo>
                <a:lnTo>
                  <a:pt x="1042374" y="863373"/>
                </a:lnTo>
                <a:lnTo>
                  <a:pt x="1045325" y="854981"/>
                </a:lnTo>
                <a:lnTo>
                  <a:pt x="1048048" y="846817"/>
                </a:lnTo>
                <a:lnTo>
                  <a:pt x="1051453" y="838880"/>
                </a:lnTo>
                <a:lnTo>
                  <a:pt x="1055311" y="831396"/>
                </a:lnTo>
                <a:lnTo>
                  <a:pt x="1062574" y="834117"/>
                </a:lnTo>
                <a:lnTo>
                  <a:pt x="1072787" y="837065"/>
                </a:lnTo>
                <a:lnTo>
                  <a:pt x="1085270" y="840467"/>
                </a:lnTo>
                <a:lnTo>
                  <a:pt x="1092306" y="842281"/>
                </a:lnTo>
                <a:lnTo>
                  <a:pt x="1100023" y="843869"/>
                </a:lnTo>
                <a:lnTo>
                  <a:pt x="1108420" y="845456"/>
                </a:lnTo>
                <a:lnTo>
                  <a:pt x="1116818" y="847044"/>
                </a:lnTo>
                <a:lnTo>
                  <a:pt x="1126123" y="848178"/>
                </a:lnTo>
                <a:lnTo>
                  <a:pt x="1135883" y="849539"/>
                </a:lnTo>
                <a:lnTo>
                  <a:pt x="1145869" y="850673"/>
                </a:lnTo>
                <a:lnTo>
                  <a:pt x="1156309" y="851126"/>
                </a:lnTo>
                <a:lnTo>
                  <a:pt x="1167204" y="851580"/>
                </a:lnTo>
                <a:lnTo>
                  <a:pt x="1178552" y="851806"/>
                </a:lnTo>
                <a:lnTo>
                  <a:pt x="1190354" y="851580"/>
                </a:lnTo>
                <a:lnTo>
                  <a:pt x="1202156" y="851126"/>
                </a:lnTo>
                <a:lnTo>
                  <a:pt x="1214412" y="849992"/>
                </a:lnTo>
                <a:lnTo>
                  <a:pt x="1226895" y="848631"/>
                </a:lnTo>
                <a:lnTo>
                  <a:pt x="1239605" y="846364"/>
                </a:lnTo>
                <a:lnTo>
                  <a:pt x="1252542" y="844096"/>
                </a:lnTo>
                <a:lnTo>
                  <a:pt x="1265933" y="840921"/>
                </a:lnTo>
                <a:lnTo>
                  <a:pt x="1279323" y="837292"/>
                </a:lnTo>
                <a:lnTo>
                  <a:pt x="1292714" y="832983"/>
                </a:lnTo>
                <a:lnTo>
                  <a:pt x="1306559" y="827994"/>
                </a:lnTo>
                <a:lnTo>
                  <a:pt x="1313368" y="825499"/>
                </a:lnTo>
                <a:lnTo>
                  <a:pt x="1320404" y="822551"/>
                </a:lnTo>
                <a:lnTo>
                  <a:pt x="1327212" y="819603"/>
                </a:lnTo>
                <a:lnTo>
                  <a:pt x="1334248" y="816201"/>
                </a:lnTo>
                <a:lnTo>
                  <a:pt x="1341057" y="812799"/>
                </a:lnTo>
                <a:lnTo>
                  <a:pt x="1348093" y="809171"/>
                </a:lnTo>
                <a:lnTo>
                  <a:pt x="1355129" y="805315"/>
                </a:lnTo>
                <a:lnTo>
                  <a:pt x="1362165" y="801006"/>
                </a:lnTo>
                <a:lnTo>
                  <a:pt x="1369201" y="796924"/>
                </a:lnTo>
                <a:lnTo>
                  <a:pt x="1376463" y="792389"/>
                </a:lnTo>
                <a:lnTo>
                  <a:pt x="1383272" y="787626"/>
                </a:lnTo>
                <a:lnTo>
                  <a:pt x="1390308" y="782637"/>
                </a:lnTo>
                <a:close/>
                <a:moveTo>
                  <a:pt x="2282825" y="769937"/>
                </a:moveTo>
                <a:lnTo>
                  <a:pt x="2412173" y="829864"/>
                </a:lnTo>
                <a:lnTo>
                  <a:pt x="2422140" y="834858"/>
                </a:lnTo>
                <a:lnTo>
                  <a:pt x="2426897" y="837355"/>
                </a:lnTo>
                <a:lnTo>
                  <a:pt x="2431201" y="840078"/>
                </a:lnTo>
                <a:lnTo>
                  <a:pt x="2435732" y="842802"/>
                </a:lnTo>
                <a:lnTo>
                  <a:pt x="2439583" y="845526"/>
                </a:lnTo>
                <a:lnTo>
                  <a:pt x="2443434" y="848250"/>
                </a:lnTo>
                <a:lnTo>
                  <a:pt x="2447058" y="851201"/>
                </a:lnTo>
                <a:lnTo>
                  <a:pt x="2450456" y="853925"/>
                </a:lnTo>
                <a:lnTo>
                  <a:pt x="2453628" y="857103"/>
                </a:lnTo>
                <a:lnTo>
                  <a:pt x="2456799" y="860054"/>
                </a:lnTo>
                <a:lnTo>
                  <a:pt x="2459518" y="863005"/>
                </a:lnTo>
                <a:lnTo>
                  <a:pt x="2462236" y="866183"/>
                </a:lnTo>
                <a:lnTo>
                  <a:pt x="2464501" y="869361"/>
                </a:lnTo>
                <a:lnTo>
                  <a:pt x="2466766" y="872539"/>
                </a:lnTo>
                <a:lnTo>
                  <a:pt x="2468805" y="875717"/>
                </a:lnTo>
                <a:lnTo>
                  <a:pt x="2470617" y="878895"/>
                </a:lnTo>
                <a:lnTo>
                  <a:pt x="2472430" y="882300"/>
                </a:lnTo>
                <a:lnTo>
                  <a:pt x="2474015" y="885932"/>
                </a:lnTo>
                <a:lnTo>
                  <a:pt x="2475601" y="889337"/>
                </a:lnTo>
                <a:lnTo>
                  <a:pt x="2477866" y="896373"/>
                </a:lnTo>
                <a:lnTo>
                  <a:pt x="2479905" y="903637"/>
                </a:lnTo>
                <a:lnTo>
                  <a:pt x="2481264" y="911128"/>
                </a:lnTo>
                <a:lnTo>
                  <a:pt x="2482397" y="918846"/>
                </a:lnTo>
                <a:lnTo>
                  <a:pt x="2482850" y="927018"/>
                </a:lnTo>
                <a:lnTo>
                  <a:pt x="2482850" y="935190"/>
                </a:lnTo>
                <a:lnTo>
                  <a:pt x="2482850" y="1152652"/>
                </a:lnTo>
                <a:lnTo>
                  <a:pt x="2482850" y="1160824"/>
                </a:lnTo>
                <a:lnTo>
                  <a:pt x="2482397" y="1168768"/>
                </a:lnTo>
                <a:lnTo>
                  <a:pt x="2481264" y="1176486"/>
                </a:lnTo>
                <a:lnTo>
                  <a:pt x="2479905" y="1184204"/>
                </a:lnTo>
                <a:lnTo>
                  <a:pt x="2477866" y="1191468"/>
                </a:lnTo>
                <a:lnTo>
                  <a:pt x="2475601" y="1198732"/>
                </a:lnTo>
                <a:lnTo>
                  <a:pt x="2474015" y="1202137"/>
                </a:lnTo>
                <a:lnTo>
                  <a:pt x="2472430" y="1205315"/>
                </a:lnTo>
                <a:lnTo>
                  <a:pt x="2470617" y="1208720"/>
                </a:lnTo>
                <a:lnTo>
                  <a:pt x="2468805" y="1212125"/>
                </a:lnTo>
                <a:lnTo>
                  <a:pt x="2466766" y="1215303"/>
                </a:lnTo>
                <a:lnTo>
                  <a:pt x="2464501" y="1218708"/>
                </a:lnTo>
                <a:lnTo>
                  <a:pt x="2462236" y="1221658"/>
                </a:lnTo>
                <a:lnTo>
                  <a:pt x="2459518" y="1224836"/>
                </a:lnTo>
                <a:lnTo>
                  <a:pt x="2456799" y="1227787"/>
                </a:lnTo>
                <a:lnTo>
                  <a:pt x="2453628" y="1230738"/>
                </a:lnTo>
                <a:lnTo>
                  <a:pt x="2450456" y="1233689"/>
                </a:lnTo>
                <a:lnTo>
                  <a:pt x="2447058" y="1236640"/>
                </a:lnTo>
                <a:lnTo>
                  <a:pt x="2443434" y="1239364"/>
                </a:lnTo>
                <a:lnTo>
                  <a:pt x="2439583" y="1242315"/>
                </a:lnTo>
                <a:lnTo>
                  <a:pt x="2435732" y="1245039"/>
                </a:lnTo>
                <a:lnTo>
                  <a:pt x="2431201" y="1247763"/>
                </a:lnTo>
                <a:lnTo>
                  <a:pt x="2426897" y="1250260"/>
                </a:lnTo>
                <a:lnTo>
                  <a:pt x="2422140" y="1252984"/>
                </a:lnTo>
                <a:lnTo>
                  <a:pt x="2412173" y="1257978"/>
                </a:lnTo>
                <a:lnTo>
                  <a:pt x="2406963" y="1260475"/>
                </a:lnTo>
                <a:lnTo>
                  <a:pt x="2282825" y="1202818"/>
                </a:lnTo>
                <a:lnTo>
                  <a:pt x="2282825" y="769937"/>
                </a:lnTo>
                <a:close/>
                <a:moveTo>
                  <a:pt x="1247774" y="628650"/>
                </a:moveTo>
                <a:lnTo>
                  <a:pt x="1262265" y="628876"/>
                </a:lnTo>
                <a:lnTo>
                  <a:pt x="1276302" y="629556"/>
                </a:lnTo>
                <a:lnTo>
                  <a:pt x="1290113" y="631143"/>
                </a:lnTo>
                <a:lnTo>
                  <a:pt x="1303472" y="632956"/>
                </a:lnTo>
                <a:lnTo>
                  <a:pt x="1316830" y="635222"/>
                </a:lnTo>
                <a:lnTo>
                  <a:pt x="1329282" y="638169"/>
                </a:lnTo>
                <a:lnTo>
                  <a:pt x="1341282" y="641569"/>
                </a:lnTo>
                <a:lnTo>
                  <a:pt x="1353056" y="645195"/>
                </a:lnTo>
                <a:lnTo>
                  <a:pt x="1363923" y="649274"/>
                </a:lnTo>
                <a:lnTo>
                  <a:pt x="1374338" y="654034"/>
                </a:lnTo>
                <a:lnTo>
                  <a:pt x="1378866" y="656300"/>
                </a:lnTo>
                <a:lnTo>
                  <a:pt x="1383847" y="658794"/>
                </a:lnTo>
                <a:lnTo>
                  <a:pt x="1388149" y="661513"/>
                </a:lnTo>
                <a:lnTo>
                  <a:pt x="1392677" y="664006"/>
                </a:lnTo>
                <a:lnTo>
                  <a:pt x="1396753" y="666953"/>
                </a:lnTo>
                <a:lnTo>
                  <a:pt x="1400602" y="669672"/>
                </a:lnTo>
                <a:lnTo>
                  <a:pt x="1404451" y="672619"/>
                </a:lnTo>
                <a:lnTo>
                  <a:pt x="1407847" y="675565"/>
                </a:lnTo>
                <a:lnTo>
                  <a:pt x="1411243" y="678512"/>
                </a:lnTo>
                <a:lnTo>
                  <a:pt x="1414413" y="681685"/>
                </a:lnTo>
                <a:lnTo>
                  <a:pt x="1417130" y="685084"/>
                </a:lnTo>
                <a:lnTo>
                  <a:pt x="1419847" y="688257"/>
                </a:lnTo>
                <a:lnTo>
                  <a:pt x="1425507" y="688484"/>
                </a:lnTo>
                <a:lnTo>
                  <a:pt x="1430941" y="689164"/>
                </a:lnTo>
                <a:lnTo>
                  <a:pt x="1436148" y="690297"/>
                </a:lnTo>
                <a:lnTo>
                  <a:pt x="1441356" y="691430"/>
                </a:lnTo>
                <a:lnTo>
                  <a:pt x="1446110" y="693017"/>
                </a:lnTo>
                <a:lnTo>
                  <a:pt x="1450865" y="694830"/>
                </a:lnTo>
                <a:lnTo>
                  <a:pt x="1455167" y="697323"/>
                </a:lnTo>
                <a:lnTo>
                  <a:pt x="1459695" y="699816"/>
                </a:lnTo>
                <a:lnTo>
                  <a:pt x="1463544" y="702763"/>
                </a:lnTo>
                <a:lnTo>
                  <a:pt x="1467619" y="705709"/>
                </a:lnTo>
                <a:lnTo>
                  <a:pt x="1471242" y="708882"/>
                </a:lnTo>
                <a:lnTo>
                  <a:pt x="1474865" y="712508"/>
                </a:lnTo>
                <a:lnTo>
                  <a:pt x="1478261" y="716361"/>
                </a:lnTo>
                <a:lnTo>
                  <a:pt x="1481657" y="720668"/>
                </a:lnTo>
                <a:lnTo>
                  <a:pt x="1484827" y="724747"/>
                </a:lnTo>
                <a:lnTo>
                  <a:pt x="1487544" y="729053"/>
                </a:lnTo>
                <a:lnTo>
                  <a:pt x="1490487" y="733813"/>
                </a:lnTo>
                <a:lnTo>
                  <a:pt x="1492977" y="738799"/>
                </a:lnTo>
                <a:lnTo>
                  <a:pt x="1495468" y="743785"/>
                </a:lnTo>
                <a:lnTo>
                  <a:pt x="1497732" y="748998"/>
                </a:lnTo>
                <a:lnTo>
                  <a:pt x="1499996" y="754211"/>
                </a:lnTo>
                <a:lnTo>
                  <a:pt x="1502034" y="759877"/>
                </a:lnTo>
                <a:lnTo>
                  <a:pt x="1503845" y="765543"/>
                </a:lnTo>
                <a:lnTo>
                  <a:pt x="1505656" y="771436"/>
                </a:lnTo>
                <a:lnTo>
                  <a:pt x="1509053" y="783222"/>
                </a:lnTo>
                <a:lnTo>
                  <a:pt x="1511996" y="795460"/>
                </a:lnTo>
                <a:lnTo>
                  <a:pt x="1514260" y="808153"/>
                </a:lnTo>
                <a:lnTo>
                  <a:pt x="1516071" y="821071"/>
                </a:lnTo>
                <a:lnTo>
                  <a:pt x="1517656" y="833990"/>
                </a:lnTo>
                <a:lnTo>
                  <a:pt x="1519015" y="846909"/>
                </a:lnTo>
                <a:lnTo>
                  <a:pt x="1519694" y="860281"/>
                </a:lnTo>
                <a:lnTo>
                  <a:pt x="1520147" y="873200"/>
                </a:lnTo>
                <a:lnTo>
                  <a:pt x="1520826" y="886118"/>
                </a:lnTo>
                <a:lnTo>
                  <a:pt x="1520826" y="898584"/>
                </a:lnTo>
                <a:lnTo>
                  <a:pt x="1520373" y="910823"/>
                </a:lnTo>
                <a:lnTo>
                  <a:pt x="1520147" y="922608"/>
                </a:lnTo>
                <a:lnTo>
                  <a:pt x="1519241" y="945046"/>
                </a:lnTo>
                <a:lnTo>
                  <a:pt x="1517883" y="964311"/>
                </a:lnTo>
                <a:lnTo>
                  <a:pt x="1516524" y="981083"/>
                </a:lnTo>
                <a:lnTo>
                  <a:pt x="1514939" y="993321"/>
                </a:lnTo>
                <a:lnTo>
                  <a:pt x="1511996" y="991508"/>
                </a:lnTo>
                <a:lnTo>
                  <a:pt x="1508600" y="990148"/>
                </a:lnTo>
                <a:lnTo>
                  <a:pt x="1505204" y="988562"/>
                </a:lnTo>
                <a:lnTo>
                  <a:pt x="1501808" y="987202"/>
                </a:lnTo>
                <a:lnTo>
                  <a:pt x="1498185" y="985842"/>
                </a:lnTo>
                <a:lnTo>
                  <a:pt x="1494562" y="984936"/>
                </a:lnTo>
                <a:lnTo>
                  <a:pt x="1490713" y="983802"/>
                </a:lnTo>
                <a:lnTo>
                  <a:pt x="1487091" y="983349"/>
                </a:lnTo>
                <a:lnTo>
                  <a:pt x="1481657" y="946859"/>
                </a:lnTo>
                <a:lnTo>
                  <a:pt x="1479166" y="929408"/>
                </a:lnTo>
                <a:lnTo>
                  <a:pt x="1476223" y="912636"/>
                </a:lnTo>
                <a:lnTo>
                  <a:pt x="1473280" y="896544"/>
                </a:lnTo>
                <a:lnTo>
                  <a:pt x="1469657" y="881132"/>
                </a:lnTo>
                <a:lnTo>
                  <a:pt x="1467846" y="873653"/>
                </a:lnTo>
                <a:lnTo>
                  <a:pt x="1465808" y="866400"/>
                </a:lnTo>
                <a:lnTo>
                  <a:pt x="1463770" y="859374"/>
                </a:lnTo>
                <a:lnTo>
                  <a:pt x="1461506" y="852802"/>
                </a:lnTo>
                <a:lnTo>
                  <a:pt x="1459242" y="846002"/>
                </a:lnTo>
                <a:lnTo>
                  <a:pt x="1456299" y="839430"/>
                </a:lnTo>
                <a:lnTo>
                  <a:pt x="1453356" y="833310"/>
                </a:lnTo>
                <a:lnTo>
                  <a:pt x="1450412" y="826964"/>
                </a:lnTo>
                <a:lnTo>
                  <a:pt x="1447242" y="821071"/>
                </a:lnTo>
                <a:lnTo>
                  <a:pt x="1443620" y="815405"/>
                </a:lnTo>
                <a:lnTo>
                  <a:pt x="1439771" y="809966"/>
                </a:lnTo>
                <a:lnTo>
                  <a:pt x="1435922" y="804526"/>
                </a:lnTo>
                <a:lnTo>
                  <a:pt x="1431394" y="799313"/>
                </a:lnTo>
                <a:lnTo>
                  <a:pt x="1426865" y="794780"/>
                </a:lnTo>
                <a:lnTo>
                  <a:pt x="1421884" y="789794"/>
                </a:lnTo>
                <a:lnTo>
                  <a:pt x="1416677" y="785261"/>
                </a:lnTo>
                <a:lnTo>
                  <a:pt x="1411017" y="781182"/>
                </a:lnTo>
                <a:lnTo>
                  <a:pt x="1405130" y="777102"/>
                </a:lnTo>
                <a:lnTo>
                  <a:pt x="1398791" y="773249"/>
                </a:lnTo>
                <a:lnTo>
                  <a:pt x="1391998" y="769623"/>
                </a:lnTo>
                <a:lnTo>
                  <a:pt x="1384753" y="774609"/>
                </a:lnTo>
                <a:lnTo>
                  <a:pt x="1377508" y="779595"/>
                </a:lnTo>
                <a:lnTo>
                  <a:pt x="1370263" y="784355"/>
                </a:lnTo>
                <a:lnTo>
                  <a:pt x="1363018" y="788661"/>
                </a:lnTo>
                <a:lnTo>
                  <a:pt x="1355772" y="793194"/>
                </a:lnTo>
                <a:lnTo>
                  <a:pt x="1348301" y="797047"/>
                </a:lnTo>
                <a:lnTo>
                  <a:pt x="1341056" y="800900"/>
                </a:lnTo>
                <a:lnTo>
                  <a:pt x="1334037" y="804526"/>
                </a:lnTo>
                <a:lnTo>
                  <a:pt x="1326792" y="807926"/>
                </a:lnTo>
                <a:lnTo>
                  <a:pt x="1319547" y="811326"/>
                </a:lnTo>
                <a:lnTo>
                  <a:pt x="1312302" y="814045"/>
                </a:lnTo>
                <a:lnTo>
                  <a:pt x="1305283" y="816992"/>
                </a:lnTo>
                <a:lnTo>
                  <a:pt x="1298038" y="819711"/>
                </a:lnTo>
                <a:lnTo>
                  <a:pt x="1291245" y="822205"/>
                </a:lnTo>
                <a:lnTo>
                  <a:pt x="1277208" y="826511"/>
                </a:lnTo>
                <a:lnTo>
                  <a:pt x="1263397" y="830364"/>
                </a:lnTo>
                <a:lnTo>
                  <a:pt x="1249812" y="833537"/>
                </a:lnTo>
                <a:lnTo>
                  <a:pt x="1236454" y="836030"/>
                </a:lnTo>
                <a:lnTo>
                  <a:pt x="1223322" y="838296"/>
                </a:lnTo>
                <a:lnTo>
                  <a:pt x="1210417" y="839656"/>
                </a:lnTo>
                <a:lnTo>
                  <a:pt x="1197964" y="840789"/>
                </a:lnTo>
                <a:lnTo>
                  <a:pt x="1185511" y="841469"/>
                </a:lnTo>
                <a:lnTo>
                  <a:pt x="1173738" y="841469"/>
                </a:lnTo>
                <a:lnTo>
                  <a:pt x="1162191" y="841469"/>
                </a:lnTo>
                <a:lnTo>
                  <a:pt x="1151097" y="841016"/>
                </a:lnTo>
                <a:lnTo>
                  <a:pt x="1140229" y="840336"/>
                </a:lnTo>
                <a:lnTo>
                  <a:pt x="1129814" y="839203"/>
                </a:lnTo>
                <a:lnTo>
                  <a:pt x="1120079" y="837843"/>
                </a:lnTo>
                <a:lnTo>
                  <a:pt x="1110796" y="836710"/>
                </a:lnTo>
                <a:lnTo>
                  <a:pt x="1101739" y="835123"/>
                </a:lnTo>
                <a:lnTo>
                  <a:pt x="1093362" y="833310"/>
                </a:lnTo>
                <a:lnTo>
                  <a:pt x="1085438" y="831724"/>
                </a:lnTo>
                <a:lnTo>
                  <a:pt x="1078193" y="829910"/>
                </a:lnTo>
                <a:lnTo>
                  <a:pt x="1065514" y="826284"/>
                </a:lnTo>
                <a:lnTo>
                  <a:pt x="1055099" y="823111"/>
                </a:lnTo>
                <a:lnTo>
                  <a:pt x="1047401" y="820391"/>
                </a:lnTo>
                <a:lnTo>
                  <a:pt x="1043552" y="828097"/>
                </a:lnTo>
                <a:lnTo>
                  <a:pt x="1040156" y="836483"/>
                </a:lnTo>
                <a:lnTo>
                  <a:pt x="1036986" y="844869"/>
                </a:lnTo>
                <a:lnTo>
                  <a:pt x="1034043" y="853708"/>
                </a:lnTo>
                <a:lnTo>
                  <a:pt x="1031552" y="862774"/>
                </a:lnTo>
                <a:lnTo>
                  <a:pt x="1029288" y="872520"/>
                </a:lnTo>
                <a:lnTo>
                  <a:pt x="1027024" y="882265"/>
                </a:lnTo>
                <a:lnTo>
                  <a:pt x="1024986" y="892464"/>
                </a:lnTo>
                <a:lnTo>
                  <a:pt x="1021137" y="913316"/>
                </a:lnTo>
                <a:lnTo>
                  <a:pt x="1017288" y="935527"/>
                </a:lnTo>
                <a:lnTo>
                  <a:pt x="1013213" y="958871"/>
                </a:lnTo>
                <a:lnTo>
                  <a:pt x="1011175" y="970884"/>
                </a:lnTo>
                <a:lnTo>
                  <a:pt x="1008458" y="983349"/>
                </a:lnTo>
                <a:lnTo>
                  <a:pt x="1004609" y="984029"/>
                </a:lnTo>
                <a:lnTo>
                  <a:pt x="1000760" y="984936"/>
                </a:lnTo>
                <a:lnTo>
                  <a:pt x="997138" y="985842"/>
                </a:lnTo>
                <a:lnTo>
                  <a:pt x="993515" y="987202"/>
                </a:lnTo>
                <a:lnTo>
                  <a:pt x="989892" y="988789"/>
                </a:lnTo>
                <a:lnTo>
                  <a:pt x="986496" y="990375"/>
                </a:lnTo>
                <a:lnTo>
                  <a:pt x="983100" y="991962"/>
                </a:lnTo>
                <a:lnTo>
                  <a:pt x="979704" y="993775"/>
                </a:lnTo>
                <a:lnTo>
                  <a:pt x="977666" y="979723"/>
                </a:lnTo>
                <a:lnTo>
                  <a:pt x="976761" y="970657"/>
                </a:lnTo>
                <a:lnTo>
                  <a:pt x="975402" y="960458"/>
                </a:lnTo>
                <a:lnTo>
                  <a:pt x="974496" y="949352"/>
                </a:lnTo>
                <a:lnTo>
                  <a:pt x="973817" y="937340"/>
                </a:lnTo>
                <a:lnTo>
                  <a:pt x="973364" y="924421"/>
                </a:lnTo>
                <a:lnTo>
                  <a:pt x="973138" y="911049"/>
                </a:lnTo>
                <a:lnTo>
                  <a:pt x="973364" y="896771"/>
                </a:lnTo>
                <a:lnTo>
                  <a:pt x="974044" y="882039"/>
                </a:lnTo>
                <a:lnTo>
                  <a:pt x="975402" y="866854"/>
                </a:lnTo>
                <a:lnTo>
                  <a:pt x="977213" y="851442"/>
                </a:lnTo>
                <a:lnTo>
                  <a:pt x="978119" y="843736"/>
                </a:lnTo>
                <a:lnTo>
                  <a:pt x="979704" y="835577"/>
                </a:lnTo>
                <a:lnTo>
                  <a:pt x="981062" y="827871"/>
                </a:lnTo>
                <a:lnTo>
                  <a:pt x="982874" y="819711"/>
                </a:lnTo>
                <a:lnTo>
                  <a:pt x="984911" y="812006"/>
                </a:lnTo>
                <a:lnTo>
                  <a:pt x="986949" y="804073"/>
                </a:lnTo>
                <a:lnTo>
                  <a:pt x="989440" y="796140"/>
                </a:lnTo>
                <a:lnTo>
                  <a:pt x="991930" y="788208"/>
                </a:lnTo>
                <a:lnTo>
                  <a:pt x="994873" y="780502"/>
                </a:lnTo>
                <a:lnTo>
                  <a:pt x="997817" y="772569"/>
                </a:lnTo>
                <a:lnTo>
                  <a:pt x="1001213" y="765090"/>
                </a:lnTo>
                <a:lnTo>
                  <a:pt x="1004836" y="757384"/>
                </a:lnTo>
                <a:lnTo>
                  <a:pt x="1008685" y="749905"/>
                </a:lnTo>
                <a:lnTo>
                  <a:pt x="1012986" y="742652"/>
                </a:lnTo>
                <a:lnTo>
                  <a:pt x="1017288" y="735400"/>
                </a:lnTo>
                <a:lnTo>
                  <a:pt x="1022043" y="728147"/>
                </a:lnTo>
                <a:lnTo>
                  <a:pt x="1027024" y="721121"/>
                </a:lnTo>
                <a:lnTo>
                  <a:pt x="1032458" y="714095"/>
                </a:lnTo>
                <a:lnTo>
                  <a:pt x="1038118" y="707522"/>
                </a:lnTo>
                <a:lnTo>
                  <a:pt x="1044231" y="701176"/>
                </a:lnTo>
                <a:lnTo>
                  <a:pt x="1050344" y="694603"/>
                </a:lnTo>
                <a:lnTo>
                  <a:pt x="1057136" y="688711"/>
                </a:lnTo>
                <a:lnTo>
                  <a:pt x="1064382" y="682818"/>
                </a:lnTo>
                <a:lnTo>
                  <a:pt x="1071627" y="676925"/>
                </a:lnTo>
                <a:lnTo>
                  <a:pt x="1079778" y="671486"/>
                </a:lnTo>
                <a:lnTo>
                  <a:pt x="1087702" y="666726"/>
                </a:lnTo>
                <a:lnTo>
                  <a:pt x="1096306" y="661740"/>
                </a:lnTo>
                <a:lnTo>
                  <a:pt x="1105362" y="656980"/>
                </a:lnTo>
                <a:lnTo>
                  <a:pt x="1114645" y="652674"/>
                </a:lnTo>
                <a:lnTo>
                  <a:pt x="1124380" y="648821"/>
                </a:lnTo>
                <a:lnTo>
                  <a:pt x="1134795" y="645195"/>
                </a:lnTo>
                <a:lnTo>
                  <a:pt x="1145437" y="641795"/>
                </a:lnTo>
                <a:lnTo>
                  <a:pt x="1156531" y="638622"/>
                </a:lnTo>
                <a:lnTo>
                  <a:pt x="1168304" y="636129"/>
                </a:lnTo>
                <a:lnTo>
                  <a:pt x="1180304" y="634089"/>
                </a:lnTo>
                <a:lnTo>
                  <a:pt x="1192757" y="631823"/>
                </a:lnTo>
                <a:lnTo>
                  <a:pt x="1205662" y="630690"/>
                </a:lnTo>
                <a:lnTo>
                  <a:pt x="1219247" y="629330"/>
                </a:lnTo>
                <a:lnTo>
                  <a:pt x="1233058" y="628876"/>
                </a:lnTo>
                <a:lnTo>
                  <a:pt x="1247774" y="628650"/>
                </a:lnTo>
                <a:close/>
                <a:moveTo>
                  <a:pt x="91667" y="541337"/>
                </a:moveTo>
                <a:lnTo>
                  <a:pt x="370523" y="541337"/>
                </a:lnTo>
                <a:lnTo>
                  <a:pt x="375061" y="541563"/>
                </a:lnTo>
                <a:lnTo>
                  <a:pt x="379826" y="542015"/>
                </a:lnTo>
                <a:lnTo>
                  <a:pt x="384137" y="542468"/>
                </a:lnTo>
                <a:lnTo>
                  <a:pt x="388902" y="543373"/>
                </a:lnTo>
                <a:lnTo>
                  <a:pt x="393213" y="544278"/>
                </a:lnTo>
                <a:lnTo>
                  <a:pt x="397524" y="545635"/>
                </a:lnTo>
                <a:lnTo>
                  <a:pt x="401835" y="546992"/>
                </a:lnTo>
                <a:lnTo>
                  <a:pt x="405919" y="548576"/>
                </a:lnTo>
                <a:lnTo>
                  <a:pt x="409777" y="550386"/>
                </a:lnTo>
                <a:lnTo>
                  <a:pt x="414088" y="552421"/>
                </a:lnTo>
                <a:lnTo>
                  <a:pt x="417718" y="554684"/>
                </a:lnTo>
                <a:lnTo>
                  <a:pt x="421575" y="556946"/>
                </a:lnTo>
                <a:lnTo>
                  <a:pt x="425206" y="559434"/>
                </a:lnTo>
                <a:lnTo>
                  <a:pt x="428609" y="562149"/>
                </a:lnTo>
                <a:lnTo>
                  <a:pt x="432013" y="564864"/>
                </a:lnTo>
                <a:lnTo>
                  <a:pt x="434962" y="568031"/>
                </a:lnTo>
                <a:lnTo>
                  <a:pt x="438139" y="571198"/>
                </a:lnTo>
                <a:lnTo>
                  <a:pt x="441088" y="574591"/>
                </a:lnTo>
                <a:lnTo>
                  <a:pt x="443584" y="577984"/>
                </a:lnTo>
                <a:lnTo>
                  <a:pt x="446307" y="581604"/>
                </a:lnTo>
                <a:lnTo>
                  <a:pt x="448803" y="585223"/>
                </a:lnTo>
                <a:lnTo>
                  <a:pt x="450845" y="589069"/>
                </a:lnTo>
                <a:lnTo>
                  <a:pt x="452887" y="592915"/>
                </a:lnTo>
                <a:lnTo>
                  <a:pt x="454702" y="596760"/>
                </a:lnTo>
                <a:lnTo>
                  <a:pt x="456291" y="600832"/>
                </a:lnTo>
                <a:lnTo>
                  <a:pt x="457879" y="605130"/>
                </a:lnTo>
                <a:lnTo>
                  <a:pt x="459240" y="609429"/>
                </a:lnTo>
                <a:lnTo>
                  <a:pt x="460148" y="613727"/>
                </a:lnTo>
                <a:lnTo>
                  <a:pt x="461055" y="618251"/>
                </a:lnTo>
                <a:lnTo>
                  <a:pt x="461509" y="622549"/>
                </a:lnTo>
                <a:lnTo>
                  <a:pt x="461736" y="627300"/>
                </a:lnTo>
                <a:lnTo>
                  <a:pt x="461963" y="631824"/>
                </a:lnTo>
                <a:lnTo>
                  <a:pt x="461736" y="636575"/>
                </a:lnTo>
                <a:lnTo>
                  <a:pt x="461509" y="641099"/>
                </a:lnTo>
                <a:lnTo>
                  <a:pt x="461055" y="645624"/>
                </a:lnTo>
                <a:lnTo>
                  <a:pt x="460148" y="650148"/>
                </a:lnTo>
                <a:lnTo>
                  <a:pt x="459240" y="654446"/>
                </a:lnTo>
                <a:lnTo>
                  <a:pt x="457879" y="658518"/>
                </a:lnTo>
                <a:lnTo>
                  <a:pt x="456291" y="662816"/>
                </a:lnTo>
                <a:lnTo>
                  <a:pt x="454702" y="666888"/>
                </a:lnTo>
                <a:lnTo>
                  <a:pt x="452887" y="670960"/>
                </a:lnTo>
                <a:lnTo>
                  <a:pt x="450845" y="674806"/>
                </a:lnTo>
                <a:lnTo>
                  <a:pt x="448803" y="678652"/>
                </a:lnTo>
                <a:lnTo>
                  <a:pt x="446307" y="682271"/>
                </a:lnTo>
                <a:lnTo>
                  <a:pt x="443584" y="685664"/>
                </a:lnTo>
                <a:lnTo>
                  <a:pt x="441088" y="689284"/>
                </a:lnTo>
                <a:lnTo>
                  <a:pt x="438139" y="692451"/>
                </a:lnTo>
                <a:lnTo>
                  <a:pt x="434962" y="695618"/>
                </a:lnTo>
                <a:lnTo>
                  <a:pt x="432013" y="698559"/>
                </a:lnTo>
                <a:lnTo>
                  <a:pt x="428609" y="701500"/>
                </a:lnTo>
                <a:lnTo>
                  <a:pt x="425206" y="703988"/>
                </a:lnTo>
                <a:lnTo>
                  <a:pt x="421575" y="706703"/>
                </a:lnTo>
                <a:lnTo>
                  <a:pt x="417718" y="708965"/>
                </a:lnTo>
                <a:lnTo>
                  <a:pt x="414088" y="711227"/>
                </a:lnTo>
                <a:lnTo>
                  <a:pt x="409777" y="713489"/>
                </a:lnTo>
                <a:lnTo>
                  <a:pt x="405919" y="715299"/>
                </a:lnTo>
                <a:lnTo>
                  <a:pt x="401835" y="716883"/>
                </a:lnTo>
                <a:lnTo>
                  <a:pt x="397524" y="718014"/>
                </a:lnTo>
                <a:lnTo>
                  <a:pt x="393213" y="719371"/>
                </a:lnTo>
                <a:lnTo>
                  <a:pt x="388902" y="720502"/>
                </a:lnTo>
                <a:lnTo>
                  <a:pt x="384137" y="721181"/>
                </a:lnTo>
                <a:lnTo>
                  <a:pt x="379826" y="721633"/>
                </a:lnTo>
                <a:lnTo>
                  <a:pt x="375061" y="722312"/>
                </a:lnTo>
                <a:lnTo>
                  <a:pt x="370523" y="722312"/>
                </a:lnTo>
                <a:lnTo>
                  <a:pt x="91667" y="722312"/>
                </a:lnTo>
                <a:lnTo>
                  <a:pt x="86902" y="722312"/>
                </a:lnTo>
                <a:lnTo>
                  <a:pt x="82364" y="721633"/>
                </a:lnTo>
                <a:lnTo>
                  <a:pt x="77599" y="721181"/>
                </a:lnTo>
                <a:lnTo>
                  <a:pt x="73288" y="720502"/>
                </a:lnTo>
                <a:lnTo>
                  <a:pt x="68750" y="719371"/>
                </a:lnTo>
                <a:lnTo>
                  <a:pt x="64439" y="718014"/>
                </a:lnTo>
                <a:lnTo>
                  <a:pt x="60128" y="716883"/>
                </a:lnTo>
                <a:lnTo>
                  <a:pt x="56044" y="715299"/>
                </a:lnTo>
                <a:lnTo>
                  <a:pt x="51959" y="713489"/>
                </a:lnTo>
                <a:lnTo>
                  <a:pt x="48102" y="711227"/>
                </a:lnTo>
                <a:lnTo>
                  <a:pt x="44245" y="708965"/>
                </a:lnTo>
                <a:lnTo>
                  <a:pt x="40615" y="706703"/>
                </a:lnTo>
                <a:lnTo>
                  <a:pt x="36757" y="703988"/>
                </a:lnTo>
                <a:lnTo>
                  <a:pt x="33581" y="701500"/>
                </a:lnTo>
                <a:lnTo>
                  <a:pt x="30177" y="698559"/>
                </a:lnTo>
                <a:lnTo>
                  <a:pt x="26774" y="695618"/>
                </a:lnTo>
                <a:lnTo>
                  <a:pt x="23824" y="692451"/>
                </a:lnTo>
                <a:lnTo>
                  <a:pt x="21101" y="689284"/>
                </a:lnTo>
                <a:lnTo>
                  <a:pt x="18152" y="685664"/>
                </a:lnTo>
                <a:lnTo>
                  <a:pt x="15656" y="682271"/>
                </a:lnTo>
                <a:lnTo>
                  <a:pt x="13160" y="678652"/>
                </a:lnTo>
                <a:lnTo>
                  <a:pt x="11118" y="674806"/>
                </a:lnTo>
                <a:lnTo>
                  <a:pt x="9076" y="670960"/>
                </a:lnTo>
                <a:lnTo>
                  <a:pt x="7261" y="666888"/>
                </a:lnTo>
                <a:lnTo>
                  <a:pt x="5446" y="662816"/>
                </a:lnTo>
                <a:lnTo>
                  <a:pt x="4084" y="658518"/>
                </a:lnTo>
                <a:lnTo>
                  <a:pt x="2950" y="654446"/>
                </a:lnTo>
                <a:lnTo>
                  <a:pt x="1815" y="650148"/>
                </a:lnTo>
                <a:lnTo>
                  <a:pt x="1134" y="645624"/>
                </a:lnTo>
                <a:lnTo>
                  <a:pt x="454" y="641099"/>
                </a:lnTo>
                <a:lnTo>
                  <a:pt x="0" y="636575"/>
                </a:lnTo>
                <a:lnTo>
                  <a:pt x="0" y="631824"/>
                </a:lnTo>
                <a:lnTo>
                  <a:pt x="0" y="627300"/>
                </a:lnTo>
                <a:lnTo>
                  <a:pt x="454" y="622549"/>
                </a:lnTo>
                <a:lnTo>
                  <a:pt x="1134" y="618251"/>
                </a:lnTo>
                <a:lnTo>
                  <a:pt x="1815" y="613727"/>
                </a:lnTo>
                <a:lnTo>
                  <a:pt x="2950" y="609429"/>
                </a:lnTo>
                <a:lnTo>
                  <a:pt x="4084" y="605130"/>
                </a:lnTo>
                <a:lnTo>
                  <a:pt x="5446" y="600832"/>
                </a:lnTo>
                <a:lnTo>
                  <a:pt x="7261" y="596760"/>
                </a:lnTo>
                <a:lnTo>
                  <a:pt x="9076" y="592915"/>
                </a:lnTo>
                <a:lnTo>
                  <a:pt x="11118" y="589069"/>
                </a:lnTo>
                <a:lnTo>
                  <a:pt x="13160" y="585223"/>
                </a:lnTo>
                <a:lnTo>
                  <a:pt x="15656" y="581604"/>
                </a:lnTo>
                <a:lnTo>
                  <a:pt x="18152" y="577984"/>
                </a:lnTo>
                <a:lnTo>
                  <a:pt x="21101" y="574591"/>
                </a:lnTo>
                <a:lnTo>
                  <a:pt x="23824" y="571198"/>
                </a:lnTo>
                <a:lnTo>
                  <a:pt x="26774" y="568031"/>
                </a:lnTo>
                <a:lnTo>
                  <a:pt x="30177" y="564864"/>
                </a:lnTo>
                <a:lnTo>
                  <a:pt x="33581" y="562149"/>
                </a:lnTo>
                <a:lnTo>
                  <a:pt x="36757" y="559434"/>
                </a:lnTo>
                <a:lnTo>
                  <a:pt x="40615" y="556946"/>
                </a:lnTo>
                <a:lnTo>
                  <a:pt x="44245" y="554684"/>
                </a:lnTo>
                <a:lnTo>
                  <a:pt x="48102" y="552421"/>
                </a:lnTo>
                <a:lnTo>
                  <a:pt x="51959" y="550386"/>
                </a:lnTo>
                <a:lnTo>
                  <a:pt x="56044" y="548576"/>
                </a:lnTo>
                <a:lnTo>
                  <a:pt x="60128" y="546992"/>
                </a:lnTo>
                <a:lnTo>
                  <a:pt x="64439" y="545635"/>
                </a:lnTo>
                <a:lnTo>
                  <a:pt x="68750" y="544278"/>
                </a:lnTo>
                <a:lnTo>
                  <a:pt x="73288" y="543373"/>
                </a:lnTo>
                <a:lnTo>
                  <a:pt x="77599" y="542468"/>
                </a:lnTo>
                <a:lnTo>
                  <a:pt x="82364" y="542015"/>
                </a:lnTo>
                <a:lnTo>
                  <a:pt x="86902" y="541563"/>
                </a:lnTo>
                <a:lnTo>
                  <a:pt x="91667" y="541337"/>
                </a:lnTo>
                <a:close/>
                <a:moveTo>
                  <a:pt x="2282825" y="312737"/>
                </a:moveTo>
                <a:lnTo>
                  <a:pt x="2412173" y="372470"/>
                </a:lnTo>
                <a:lnTo>
                  <a:pt x="2422140" y="377674"/>
                </a:lnTo>
                <a:lnTo>
                  <a:pt x="2426897" y="380163"/>
                </a:lnTo>
                <a:lnTo>
                  <a:pt x="2431201" y="382878"/>
                </a:lnTo>
                <a:lnTo>
                  <a:pt x="2435732" y="385367"/>
                </a:lnTo>
                <a:lnTo>
                  <a:pt x="2439583" y="388308"/>
                </a:lnTo>
                <a:lnTo>
                  <a:pt x="2443434" y="391023"/>
                </a:lnTo>
                <a:lnTo>
                  <a:pt x="2447058" y="393964"/>
                </a:lnTo>
                <a:lnTo>
                  <a:pt x="2450456" y="396680"/>
                </a:lnTo>
                <a:lnTo>
                  <a:pt x="2453628" y="399621"/>
                </a:lnTo>
                <a:lnTo>
                  <a:pt x="2456799" y="402562"/>
                </a:lnTo>
                <a:lnTo>
                  <a:pt x="2459518" y="405504"/>
                </a:lnTo>
                <a:lnTo>
                  <a:pt x="2462236" y="408671"/>
                </a:lnTo>
                <a:lnTo>
                  <a:pt x="2464501" y="411839"/>
                </a:lnTo>
                <a:lnTo>
                  <a:pt x="2466766" y="415233"/>
                </a:lnTo>
                <a:lnTo>
                  <a:pt x="2468805" y="418174"/>
                </a:lnTo>
                <a:lnTo>
                  <a:pt x="2470617" y="421568"/>
                </a:lnTo>
                <a:lnTo>
                  <a:pt x="2472430" y="424962"/>
                </a:lnTo>
                <a:lnTo>
                  <a:pt x="2474015" y="428356"/>
                </a:lnTo>
                <a:lnTo>
                  <a:pt x="2475601" y="431750"/>
                </a:lnTo>
                <a:lnTo>
                  <a:pt x="2477866" y="438990"/>
                </a:lnTo>
                <a:lnTo>
                  <a:pt x="2479905" y="446231"/>
                </a:lnTo>
                <a:lnTo>
                  <a:pt x="2481264" y="453697"/>
                </a:lnTo>
                <a:lnTo>
                  <a:pt x="2482397" y="461390"/>
                </a:lnTo>
                <a:lnTo>
                  <a:pt x="2482850" y="469536"/>
                </a:lnTo>
                <a:lnTo>
                  <a:pt x="2482850" y="477455"/>
                </a:lnTo>
                <a:lnTo>
                  <a:pt x="2482850" y="694213"/>
                </a:lnTo>
                <a:lnTo>
                  <a:pt x="2482850" y="702584"/>
                </a:lnTo>
                <a:lnTo>
                  <a:pt x="2482397" y="710504"/>
                </a:lnTo>
                <a:lnTo>
                  <a:pt x="2481264" y="718423"/>
                </a:lnTo>
                <a:lnTo>
                  <a:pt x="2479905" y="725889"/>
                </a:lnTo>
                <a:lnTo>
                  <a:pt x="2477866" y="733130"/>
                </a:lnTo>
                <a:lnTo>
                  <a:pt x="2475601" y="740144"/>
                </a:lnTo>
                <a:lnTo>
                  <a:pt x="2474015" y="743311"/>
                </a:lnTo>
                <a:lnTo>
                  <a:pt x="2472430" y="746932"/>
                </a:lnTo>
                <a:lnTo>
                  <a:pt x="2470617" y="750326"/>
                </a:lnTo>
                <a:lnTo>
                  <a:pt x="2468805" y="753493"/>
                </a:lnTo>
                <a:lnTo>
                  <a:pt x="2466766" y="756887"/>
                </a:lnTo>
                <a:lnTo>
                  <a:pt x="2464501" y="760055"/>
                </a:lnTo>
                <a:lnTo>
                  <a:pt x="2462236" y="762996"/>
                </a:lnTo>
                <a:lnTo>
                  <a:pt x="2459518" y="766164"/>
                </a:lnTo>
                <a:lnTo>
                  <a:pt x="2456799" y="769331"/>
                </a:lnTo>
                <a:lnTo>
                  <a:pt x="2453628" y="772047"/>
                </a:lnTo>
                <a:lnTo>
                  <a:pt x="2450456" y="775214"/>
                </a:lnTo>
                <a:lnTo>
                  <a:pt x="2447058" y="778156"/>
                </a:lnTo>
                <a:lnTo>
                  <a:pt x="2443434" y="780871"/>
                </a:lnTo>
                <a:lnTo>
                  <a:pt x="2439583" y="783812"/>
                </a:lnTo>
                <a:lnTo>
                  <a:pt x="2435732" y="786301"/>
                </a:lnTo>
                <a:lnTo>
                  <a:pt x="2431201" y="789242"/>
                </a:lnTo>
                <a:lnTo>
                  <a:pt x="2426897" y="791731"/>
                </a:lnTo>
                <a:lnTo>
                  <a:pt x="2422140" y="794446"/>
                </a:lnTo>
                <a:lnTo>
                  <a:pt x="2412173" y="799198"/>
                </a:lnTo>
                <a:lnTo>
                  <a:pt x="2406963" y="801687"/>
                </a:lnTo>
                <a:lnTo>
                  <a:pt x="2282825" y="744216"/>
                </a:lnTo>
                <a:lnTo>
                  <a:pt x="2282825" y="312737"/>
                </a:lnTo>
                <a:close/>
                <a:moveTo>
                  <a:pt x="458964" y="22907"/>
                </a:moveTo>
                <a:lnTo>
                  <a:pt x="448307" y="23134"/>
                </a:lnTo>
                <a:lnTo>
                  <a:pt x="438104" y="24041"/>
                </a:lnTo>
                <a:lnTo>
                  <a:pt x="427674" y="25175"/>
                </a:lnTo>
                <a:lnTo>
                  <a:pt x="417471" y="26990"/>
                </a:lnTo>
                <a:lnTo>
                  <a:pt x="407722" y="29485"/>
                </a:lnTo>
                <a:lnTo>
                  <a:pt x="397745" y="32206"/>
                </a:lnTo>
                <a:lnTo>
                  <a:pt x="388222" y="35382"/>
                </a:lnTo>
                <a:lnTo>
                  <a:pt x="378926" y="39237"/>
                </a:lnTo>
                <a:lnTo>
                  <a:pt x="369857" y="43320"/>
                </a:lnTo>
                <a:lnTo>
                  <a:pt x="361014" y="47856"/>
                </a:lnTo>
                <a:lnTo>
                  <a:pt x="352171" y="52846"/>
                </a:lnTo>
                <a:lnTo>
                  <a:pt x="344009" y="58289"/>
                </a:lnTo>
                <a:lnTo>
                  <a:pt x="335847" y="63959"/>
                </a:lnTo>
                <a:lnTo>
                  <a:pt x="328138" y="70083"/>
                </a:lnTo>
                <a:lnTo>
                  <a:pt x="320655" y="76660"/>
                </a:lnTo>
                <a:lnTo>
                  <a:pt x="313626" y="83238"/>
                </a:lnTo>
                <a:lnTo>
                  <a:pt x="306598" y="90722"/>
                </a:lnTo>
                <a:lnTo>
                  <a:pt x="300022" y="98207"/>
                </a:lnTo>
                <a:lnTo>
                  <a:pt x="294127" y="105918"/>
                </a:lnTo>
                <a:lnTo>
                  <a:pt x="288232" y="113856"/>
                </a:lnTo>
                <a:lnTo>
                  <a:pt x="283017" y="122248"/>
                </a:lnTo>
                <a:lnTo>
                  <a:pt x="278029" y="130867"/>
                </a:lnTo>
                <a:lnTo>
                  <a:pt x="273494" y="139939"/>
                </a:lnTo>
                <a:lnTo>
                  <a:pt x="269186" y="149011"/>
                </a:lnTo>
                <a:lnTo>
                  <a:pt x="265559" y="158310"/>
                </a:lnTo>
                <a:lnTo>
                  <a:pt x="262158" y="167836"/>
                </a:lnTo>
                <a:lnTo>
                  <a:pt x="259664" y="177589"/>
                </a:lnTo>
                <a:lnTo>
                  <a:pt x="257396" y="187568"/>
                </a:lnTo>
                <a:lnTo>
                  <a:pt x="255582" y="197775"/>
                </a:lnTo>
                <a:lnTo>
                  <a:pt x="254222" y="207754"/>
                </a:lnTo>
                <a:lnTo>
                  <a:pt x="253542" y="218414"/>
                </a:lnTo>
                <a:lnTo>
                  <a:pt x="253088" y="229074"/>
                </a:lnTo>
                <a:lnTo>
                  <a:pt x="253088" y="495117"/>
                </a:lnTo>
                <a:lnTo>
                  <a:pt x="369630" y="495117"/>
                </a:lnTo>
                <a:lnTo>
                  <a:pt x="376659" y="495344"/>
                </a:lnTo>
                <a:lnTo>
                  <a:pt x="383461" y="496024"/>
                </a:lnTo>
                <a:lnTo>
                  <a:pt x="390263" y="496705"/>
                </a:lnTo>
                <a:lnTo>
                  <a:pt x="397065" y="498066"/>
                </a:lnTo>
                <a:lnTo>
                  <a:pt x="403867" y="499653"/>
                </a:lnTo>
                <a:lnTo>
                  <a:pt x="410216" y="501468"/>
                </a:lnTo>
                <a:lnTo>
                  <a:pt x="416791" y="503509"/>
                </a:lnTo>
                <a:lnTo>
                  <a:pt x="422913" y="505777"/>
                </a:lnTo>
                <a:lnTo>
                  <a:pt x="428808" y="508726"/>
                </a:lnTo>
                <a:lnTo>
                  <a:pt x="434930" y="511674"/>
                </a:lnTo>
                <a:lnTo>
                  <a:pt x="440598" y="514849"/>
                </a:lnTo>
                <a:lnTo>
                  <a:pt x="446266" y="518478"/>
                </a:lnTo>
                <a:lnTo>
                  <a:pt x="451481" y="522334"/>
                </a:lnTo>
                <a:lnTo>
                  <a:pt x="456923" y="526190"/>
                </a:lnTo>
                <a:lnTo>
                  <a:pt x="461911" y="530726"/>
                </a:lnTo>
                <a:lnTo>
                  <a:pt x="466446" y="535035"/>
                </a:lnTo>
                <a:lnTo>
                  <a:pt x="471207" y="539798"/>
                </a:lnTo>
                <a:lnTo>
                  <a:pt x="475289" y="545015"/>
                </a:lnTo>
                <a:lnTo>
                  <a:pt x="479370" y="549777"/>
                </a:lnTo>
                <a:lnTo>
                  <a:pt x="483451" y="555221"/>
                </a:lnTo>
                <a:lnTo>
                  <a:pt x="487079" y="560664"/>
                </a:lnTo>
                <a:lnTo>
                  <a:pt x="490026" y="566561"/>
                </a:lnTo>
                <a:lnTo>
                  <a:pt x="493201" y="572458"/>
                </a:lnTo>
                <a:lnTo>
                  <a:pt x="496148" y="578355"/>
                </a:lnTo>
                <a:lnTo>
                  <a:pt x="498416" y="584706"/>
                </a:lnTo>
                <a:lnTo>
                  <a:pt x="500683" y="591056"/>
                </a:lnTo>
                <a:lnTo>
                  <a:pt x="502497" y="597407"/>
                </a:lnTo>
                <a:lnTo>
                  <a:pt x="504084" y="603984"/>
                </a:lnTo>
                <a:lnTo>
                  <a:pt x="505218" y="610788"/>
                </a:lnTo>
                <a:lnTo>
                  <a:pt x="506125" y="617592"/>
                </a:lnTo>
                <a:lnTo>
                  <a:pt x="506578" y="624623"/>
                </a:lnTo>
                <a:lnTo>
                  <a:pt x="506578" y="631428"/>
                </a:lnTo>
                <a:lnTo>
                  <a:pt x="506578" y="638459"/>
                </a:lnTo>
                <a:lnTo>
                  <a:pt x="506125" y="645263"/>
                </a:lnTo>
                <a:lnTo>
                  <a:pt x="505218" y="652294"/>
                </a:lnTo>
                <a:lnTo>
                  <a:pt x="504084" y="659098"/>
                </a:lnTo>
                <a:lnTo>
                  <a:pt x="502497" y="665449"/>
                </a:lnTo>
                <a:lnTo>
                  <a:pt x="500683" y="672026"/>
                </a:lnTo>
                <a:lnTo>
                  <a:pt x="498416" y="678150"/>
                </a:lnTo>
                <a:lnTo>
                  <a:pt x="496148" y="684500"/>
                </a:lnTo>
                <a:lnTo>
                  <a:pt x="493201" y="690397"/>
                </a:lnTo>
                <a:lnTo>
                  <a:pt x="490026" y="696294"/>
                </a:lnTo>
                <a:lnTo>
                  <a:pt x="487079" y="701964"/>
                </a:lnTo>
                <a:lnTo>
                  <a:pt x="483451" y="707861"/>
                </a:lnTo>
                <a:lnTo>
                  <a:pt x="479370" y="712851"/>
                </a:lnTo>
                <a:lnTo>
                  <a:pt x="475289" y="718067"/>
                </a:lnTo>
                <a:lnTo>
                  <a:pt x="471207" y="723057"/>
                </a:lnTo>
                <a:lnTo>
                  <a:pt x="466446" y="727820"/>
                </a:lnTo>
                <a:lnTo>
                  <a:pt x="461911" y="732356"/>
                </a:lnTo>
                <a:lnTo>
                  <a:pt x="456923" y="736666"/>
                </a:lnTo>
                <a:lnTo>
                  <a:pt x="451481" y="740748"/>
                </a:lnTo>
                <a:lnTo>
                  <a:pt x="446266" y="744604"/>
                </a:lnTo>
                <a:lnTo>
                  <a:pt x="440598" y="748006"/>
                </a:lnTo>
                <a:lnTo>
                  <a:pt x="434930" y="751408"/>
                </a:lnTo>
                <a:lnTo>
                  <a:pt x="428808" y="754356"/>
                </a:lnTo>
                <a:lnTo>
                  <a:pt x="422913" y="757078"/>
                </a:lnTo>
                <a:lnTo>
                  <a:pt x="416791" y="759573"/>
                </a:lnTo>
                <a:lnTo>
                  <a:pt x="410216" y="761614"/>
                </a:lnTo>
                <a:lnTo>
                  <a:pt x="403867" y="763429"/>
                </a:lnTo>
                <a:lnTo>
                  <a:pt x="397065" y="765016"/>
                </a:lnTo>
                <a:lnTo>
                  <a:pt x="390263" y="766377"/>
                </a:lnTo>
                <a:lnTo>
                  <a:pt x="383461" y="767058"/>
                </a:lnTo>
                <a:lnTo>
                  <a:pt x="376659" y="767738"/>
                </a:lnTo>
                <a:lnTo>
                  <a:pt x="369630" y="767965"/>
                </a:lnTo>
                <a:lnTo>
                  <a:pt x="253088" y="767965"/>
                </a:lnTo>
                <a:lnTo>
                  <a:pt x="253088" y="1135844"/>
                </a:lnTo>
                <a:lnTo>
                  <a:pt x="369630" y="1135844"/>
                </a:lnTo>
                <a:lnTo>
                  <a:pt x="376659" y="1136071"/>
                </a:lnTo>
                <a:lnTo>
                  <a:pt x="383461" y="1136751"/>
                </a:lnTo>
                <a:lnTo>
                  <a:pt x="390263" y="1137659"/>
                </a:lnTo>
                <a:lnTo>
                  <a:pt x="397065" y="1138793"/>
                </a:lnTo>
                <a:lnTo>
                  <a:pt x="403867" y="1140380"/>
                </a:lnTo>
                <a:lnTo>
                  <a:pt x="410216" y="1142195"/>
                </a:lnTo>
                <a:lnTo>
                  <a:pt x="416791" y="1144236"/>
                </a:lnTo>
                <a:lnTo>
                  <a:pt x="422913" y="1146731"/>
                </a:lnTo>
                <a:lnTo>
                  <a:pt x="428808" y="1149452"/>
                </a:lnTo>
                <a:lnTo>
                  <a:pt x="434930" y="1152401"/>
                </a:lnTo>
                <a:lnTo>
                  <a:pt x="440598" y="1155803"/>
                </a:lnTo>
                <a:lnTo>
                  <a:pt x="446266" y="1159205"/>
                </a:lnTo>
                <a:lnTo>
                  <a:pt x="451481" y="1163061"/>
                </a:lnTo>
                <a:lnTo>
                  <a:pt x="456923" y="1167370"/>
                </a:lnTo>
                <a:lnTo>
                  <a:pt x="461911" y="1171453"/>
                </a:lnTo>
                <a:lnTo>
                  <a:pt x="466446" y="1175989"/>
                </a:lnTo>
                <a:lnTo>
                  <a:pt x="471207" y="1180752"/>
                </a:lnTo>
                <a:lnTo>
                  <a:pt x="475289" y="1185741"/>
                </a:lnTo>
                <a:lnTo>
                  <a:pt x="479370" y="1190958"/>
                </a:lnTo>
                <a:lnTo>
                  <a:pt x="483451" y="1196401"/>
                </a:lnTo>
                <a:lnTo>
                  <a:pt x="487079" y="1201845"/>
                </a:lnTo>
                <a:lnTo>
                  <a:pt x="490026" y="1207515"/>
                </a:lnTo>
                <a:lnTo>
                  <a:pt x="493201" y="1213412"/>
                </a:lnTo>
                <a:lnTo>
                  <a:pt x="496148" y="1219309"/>
                </a:lnTo>
                <a:lnTo>
                  <a:pt x="498416" y="1225659"/>
                </a:lnTo>
                <a:lnTo>
                  <a:pt x="500683" y="1231783"/>
                </a:lnTo>
                <a:lnTo>
                  <a:pt x="502497" y="1238360"/>
                </a:lnTo>
                <a:lnTo>
                  <a:pt x="504084" y="1245165"/>
                </a:lnTo>
                <a:lnTo>
                  <a:pt x="505218" y="1251742"/>
                </a:lnTo>
                <a:lnTo>
                  <a:pt x="506125" y="1258546"/>
                </a:lnTo>
                <a:lnTo>
                  <a:pt x="506578" y="1265350"/>
                </a:lnTo>
                <a:lnTo>
                  <a:pt x="506578" y="1272381"/>
                </a:lnTo>
                <a:lnTo>
                  <a:pt x="506578" y="1279639"/>
                </a:lnTo>
                <a:lnTo>
                  <a:pt x="506125" y="1286216"/>
                </a:lnTo>
                <a:lnTo>
                  <a:pt x="505218" y="1293021"/>
                </a:lnTo>
                <a:lnTo>
                  <a:pt x="504084" y="1299825"/>
                </a:lnTo>
                <a:lnTo>
                  <a:pt x="502497" y="1306629"/>
                </a:lnTo>
                <a:lnTo>
                  <a:pt x="500683" y="1312980"/>
                </a:lnTo>
                <a:lnTo>
                  <a:pt x="498416" y="1319330"/>
                </a:lnTo>
                <a:lnTo>
                  <a:pt x="496148" y="1325454"/>
                </a:lnTo>
                <a:lnTo>
                  <a:pt x="493201" y="1331351"/>
                </a:lnTo>
                <a:lnTo>
                  <a:pt x="490026" y="1337475"/>
                </a:lnTo>
                <a:lnTo>
                  <a:pt x="487079" y="1343145"/>
                </a:lnTo>
                <a:lnTo>
                  <a:pt x="483451" y="1348588"/>
                </a:lnTo>
                <a:lnTo>
                  <a:pt x="479370" y="1354031"/>
                </a:lnTo>
                <a:lnTo>
                  <a:pt x="475289" y="1359248"/>
                </a:lnTo>
                <a:lnTo>
                  <a:pt x="471207" y="1364011"/>
                </a:lnTo>
                <a:lnTo>
                  <a:pt x="466446" y="1368774"/>
                </a:lnTo>
                <a:lnTo>
                  <a:pt x="461911" y="1373537"/>
                </a:lnTo>
                <a:lnTo>
                  <a:pt x="456923" y="1377619"/>
                </a:lnTo>
                <a:lnTo>
                  <a:pt x="451481" y="1381702"/>
                </a:lnTo>
                <a:lnTo>
                  <a:pt x="446266" y="1385557"/>
                </a:lnTo>
                <a:lnTo>
                  <a:pt x="440598" y="1388960"/>
                </a:lnTo>
                <a:lnTo>
                  <a:pt x="434930" y="1392362"/>
                </a:lnTo>
                <a:lnTo>
                  <a:pt x="428808" y="1395537"/>
                </a:lnTo>
                <a:lnTo>
                  <a:pt x="422913" y="1398032"/>
                </a:lnTo>
                <a:lnTo>
                  <a:pt x="416791" y="1400300"/>
                </a:lnTo>
                <a:lnTo>
                  <a:pt x="410216" y="1402795"/>
                </a:lnTo>
                <a:lnTo>
                  <a:pt x="403867" y="1404609"/>
                </a:lnTo>
                <a:lnTo>
                  <a:pt x="397065" y="1406197"/>
                </a:lnTo>
                <a:lnTo>
                  <a:pt x="390263" y="1407104"/>
                </a:lnTo>
                <a:lnTo>
                  <a:pt x="383461" y="1408238"/>
                </a:lnTo>
                <a:lnTo>
                  <a:pt x="376659" y="1408692"/>
                </a:lnTo>
                <a:lnTo>
                  <a:pt x="369630" y="1408692"/>
                </a:lnTo>
                <a:lnTo>
                  <a:pt x="253088" y="1408692"/>
                </a:lnTo>
                <a:lnTo>
                  <a:pt x="253088" y="1777025"/>
                </a:lnTo>
                <a:lnTo>
                  <a:pt x="369630" y="1777025"/>
                </a:lnTo>
                <a:lnTo>
                  <a:pt x="376659" y="1777252"/>
                </a:lnTo>
                <a:lnTo>
                  <a:pt x="383461" y="1777705"/>
                </a:lnTo>
                <a:lnTo>
                  <a:pt x="390263" y="1778386"/>
                </a:lnTo>
                <a:lnTo>
                  <a:pt x="397065" y="1779747"/>
                </a:lnTo>
                <a:lnTo>
                  <a:pt x="403867" y="1781334"/>
                </a:lnTo>
                <a:lnTo>
                  <a:pt x="410216" y="1783149"/>
                </a:lnTo>
                <a:lnTo>
                  <a:pt x="416791" y="1785190"/>
                </a:lnTo>
                <a:lnTo>
                  <a:pt x="422913" y="1787912"/>
                </a:lnTo>
                <a:lnTo>
                  <a:pt x="428808" y="1790407"/>
                </a:lnTo>
                <a:lnTo>
                  <a:pt x="434930" y="1793582"/>
                </a:lnTo>
                <a:lnTo>
                  <a:pt x="440598" y="1796984"/>
                </a:lnTo>
                <a:lnTo>
                  <a:pt x="446266" y="1800159"/>
                </a:lnTo>
                <a:lnTo>
                  <a:pt x="451481" y="1804242"/>
                </a:lnTo>
                <a:lnTo>
                  <a:pt x="456923" y="1808324"/>
                </a:lnTo>
                <a:lnTo>
                  <a:pt x="461911" y="1812407"/>
                </a:lnTo>
                <a:lnTo>
                  <a:pt x="466446" y="1817170"/>
                </a:lnTo>
                <a:lnTo>
                  <a:pt x="471207" y="1821706"/>
                </a:lnTo>
                <a:lnTo>
                  <a:pt x="475289" y="1826695"/>
                </a:lnTo>
                <a:lnTo>
                  <a:pt x="479370" y="1831912"/>
                </a:lnTo>
                <a:lnTo>
                  <a:pt x="483451" y="1837129"/>
                </a:lnTo>
                <a:lnTo>
                  <a:pt x="487079" y="1842799"/>
                </a:lnTo>
                <a:lnTo>
                  <a:pt x="490026" y="1848469"/>
                </a:lnTo>
                <a:lnTo>
                  <a:pt x="493201" y="1854139"/>
                </a:lnTo>
                <a:lnTo>
                  <a:pt x="496148" y="1860490"/>
                </a:lnTo>
                <a:lnTo>
                  <a:pt x="498416" y="1866613"/>
                </a:lnTo>
                <a:lnTo>
                  <a:pt x="500683" y="1872964"/>
                </a:lnTo>
                <a:lnTo>
                  <a:pt x="502497" y="1879314"/>
                </a:lnTo>
                <a:lnTo>
                  <a:pt x="504084" y="1885892"/>
                </a:lnTo>
                <a:lnTo>
                  <a:pt x="505218" y="1892696"/>
                </a:lnTo>
                <a:lnTo>
                  <a:pt x="506125" y="1899273"/>
                </a:lnTo>
                <a:lnTo>
                  <a:pt x="506578" y="1906304"/>
                </a:lnTo>
                <a:lnTo>
                  <a:pt x="506578" y="1913335"/>
                </a:lnTo>
                <a:lnTo>
                  <a:pt x="506578" y="1920366"/>
                </a:lnTo>
                <a:lnTo>
                  <a:pt x="506125" y="1927397"/>
                </a:lnTo>
                <a:lnTo>
                  <a:pt x="505218" y="1933975"/>
                </a:lnTo>
                <a:lnTo>
                  <a:pt x="504084" y="1940779"/>
                </a:lnTo>
                <a:lnTo>
                  <a:pt x="502497" y="1947356"/>
                </a:lnTo>
                <a:lnTo>
                  <a:pt x="500683" y="1953707"/>
                </a:lnTo>
                <a:lnTo>
                  <a:pt x="498416" y="1960284"/>
                </a:lnTo>
                <a:lnTo>
                  <a:pt x="496148" y="1966408"/>
                </a:lnTo>
                <a:lnTo>
                  <a:pt x="493201" y="1972532"/>
                </a:lnTo>
                <a:lnTo>
                  <a:pt x="490026" y="1978429"/>
                </a:lnTo>
                <a:lnTo>
                  <a:pt x="487079" y="1984099"/>
                </a:lnTo>
                <a:lnTo>
                  <a:pt x="483451" y="1989542"/>
                </a:lnTo>
                <a:lnTo>
                  <a:pt x="479370" y="1994986"/>
                </a:lnTo>
                <a:lnTo>
                  <a:pt x="475289" y="1999975"/>
                </a:lnTo>
                <a:lnTo>
                  <a:pt x="471207" y="2004965"/>
                </a:lnTo>
                <a:lnTo>
                  <a:pt x="466446" y="2009728"/>
                </a:lnTo>
                <a:lnTo>
                  <a:pt x="461911" y="2014264"/>
                </a:lnTo>
                <a:lnTo>
                  <a:pt x="456923" y="2018573"/>
                </a:lnTo>
                <a:lnTo>
                  <a:pt x="451481" y="2022429"/>
                </a:lnTo>
                <a:lnTo>
                  <a:pt x="446266" y="2026285"/>
                </a:lnTo>
                <a:lnTo>
                  <a:pt x="440598" y="2029914"/>
                </a:lnTo>
                <a:lnTo>
                  <a:pt x="434930" y="2033089"/>
                </a:lnTo>
                <a:lnTo>
                  <a:pt x="428808" y="2036264"/>
                </a:lnTo>
                <a:lnTo>
                  <a:pt x="422913" y="2038759"/>
                </a:lnTo>
                <a:lnTo>
                  <a:pt x="416791" y="2041481"/>
                </a:lnTo>
                <a:lnTo>
                  <a:pt x="410216" y="2043522"/>
                </a:lnTo>
                <a:lnTo>
                  <a:pt x="403867" y="2045336"/>
                </a:lnTo>
                <a:lnTo>
                  <a:pt x="397065" y="2046924"/>
                </a:lnTo>
                <a:lnTo>
                  <a:pt x="390263" y="2048285"/>
                </a:lnTo>
                <a:lnTo>
                  <a:pt x="383461" y="2048965"/>
                </a:lnTo>
                <a:lnTo>
                  <a:pt x="376659" y="2049419"/>
                </a:lnTo>
                <a:lnTo>
                  <a:pt x="369630" y="2049646"/>
                </a:lnTo>
                <a:lnTo>
                  <a:pt x="253088" y="2049646"/>
                </a:lnTo>
                <a:lnTo>
                  <a:pt x="253088" y="2315689"/>
                </a:lnTo>
                <a:lnTo>
                  <a:pt x="253542" y="2326349"/>
                </a:lnTo>
                <a:lnTo>
                  <a:pt x="254222" y="2336782"/>
                </a:lnTo>
                <a:lnTo>
                  <a:pt x="255582" y="2347215"/>
                </a:lnTo>
                <a:lnTo>
                  <a:pt x="257396" y="2357195"/>
                </a:lnTo>
                <a:lnTo>
                  <a:pt x="259664" y="2367401"/>
                </a:lnTo>
                <a:lnTo>
                  <a:pt x="262158" y="2376927"/>
                </a:lnTo>
                <a:lnTo>
                  <a:pt x="265559" y="2386679"/>
                </a:lnTo>
                <a:lnTo>
                  <a:pt x="269186" y="2395978"/>
                </a:lnTo>
                <a:lnTo>
                  <a:pt x="273494" y="2405051"/>
                </a:lnTo>
                <a:lnTo>
                  <a:pt x="278029" y="2414123"/>
                </a:lnTo>
                <a:lnTo>
                  <a:pt x="283017" y="2422515"/>
                </a:lnTo>
                <a:lnTo>
                  <a:pt x="288232" y="2430907"/>
                </a:lnTo>
                <a:lnTo>
                  <a:pt x="294127" y="2439072"/>
                </a:lnTo>
                <a:lnTo>
                  <a:pt x="300022" y="2446783"/>
                </a:lnTo>
                <a:lnTo>
                  <a:pt x="306598" y="2454268"/>
                </a:lnTo>
                <a:lnTo>
                  <a:pt x="313626" y="2461525"/>
                </a:lnTo>
                <a:lnTo>
                  <a:pt x="320655" y="2468330"/>
                </a:lnTo>
                <a:lnTo>
                  <a:pt x="328138" y="2474680"/>
                </a:lnTo>
                <a:lnTo>
                  <a:pt x="335847" y="2481031"/>
                </a:lnTo>
                <a:lnTo>
                  <a:pt x="344009" y="2486701"/>
                </a:lnTo>
                <a:lnTo>
                  <a:pt x="352171" y="2492144"/>
                </a:lnTo>
                <a:lnTo>
                  <a:pt x="361014" y="2497134"/>
                </a:lnTo>
                <a:lnTo>
                  <a:pt x="369857" y="2501443"/>
                </a:lnTo>
                <a:lnTo>
                  <a:pt x="378926" y="2505526"/>
                </a:lnTo>
                <a:lnTo>
                  <a:pt x="388222" y="2509608"/>
                </a:lnTo>
                <a:lnTo>
                  <a:pt x="397745" y="2512557"/>
                </a:lnTo>
                <a:lnTo>
                  <a:pt x="407722" y="2515505"/>
                </a:lnTo>
                <a:lnTo>
                  <a:pt x="417471" y="2517773"/>
                </a:lnTo>
                <a:lnTo>
                  <a:pt x="427674" y="2519588"/>
                </a:lnTo>
                <a:lnTo>
                  <a:pt x="438104" y="2520948"/>
                </a:lnTo>
                <a:lnTo>
                  <a:pt x="448307" y="2521629"/>
                </a:lnTo>
                <a:lnTo>
                  <a:pt x="458964" y="2521856"/>
                </a:lnTo>
                <a:lnTo>
                  <a:pt x="2030011" y="2521856"/>
                </a:lnTo>
                <a:lnTo>
                  <a:pt x="2040667" y="2521629"/>
                </a:lnTo>
                <a:lnTo>
                  <a:pt x="2051324" y="2520948"/>
                </a:lnTo>
                <a:lnTo>
                  <a:pt x="2061527" y="2519588"/>
                </a:lnTo>
                <a:lnTo>
                  <a:pt x="2071503" y="2517773"/>
                </a:lnTo>
                <a:lnTo>
                  <a:pt x="2081706" y="2515505"/>
                </a:lnTo>
                <a:lnTo>
                  <a:pt x="2091456" y="2512557"/>
                </a:lnTo>
                <a:lnTo>
                  <a:pt x="2100752" y="2509608"/>
                </a:lnTo>
                <a:lnTo>
                  <a:pt x="2110502" y="2505526"/>
                </a:lnTo>
                <a:lnTo>
                  <a:pt x="2119571" y="2501443"/>
                </a:lnTo>
                <a:lnTo>
                  <a:pt x="2128187" y="2497134"/>
                </a:lnTo>
                <a:lnTo>
                  <a:pt x="2136803" y="2492144"/>
                </a:lnTo>
                <a:lnTo>
                  <a:pt x="2145192" y="2486701"/>
                </a:lnTo>
                <a:lnTo>
                  <a:pt x="2153354" y="2481031"/>
                </a:lnTo>
                <a:lnTo>
                  <a:pt x="2161290" y="2474680"/>
                </a:lnTo>
                <a:lnTo>
                  <a:pt x="2168546" y="2468330"/>
                </a:lnTo>
                <a:lnTo>
                  <a:pt x="2175801" y="2461525"/>
                </a:lnTo>
                <a:lnTo>
                  <a:pt x="2182376" y="2454268"/>
                </a:lnTo>
                <a:lnTo>
                  <a:pt x="2188952" y="2446783"/>
                </a:lnTo>
                <a:lnTo>
                  <a:pt x="2195074" y="2439072"/>
                </a:lnTo>
                <a:lnTo>
                  <a:pt x="2200969" y="2430907"/>
                </a:lnTo>
                <a:lnTo>
                  <a:pt x="2206410" y="2422515"/>
                </a:lnTo>
                <a:lnTo>
                  <a:pt x="2211172" y="2414123"/>
                </a:lnTo>
                <a:lnTo>
                  <a:pt x="2215933" y="2405051"/>
                </a:lnTo>
                <a:lnTo>
                  <a:pt x="2219788" y="2395978"/>
                </a:lnTo>
                <a:lnTo>
                  <a:pt x="2223642" y="2386679"/>
                </a:lnTo>
                <a:lnTo>
                  <a:pt x="2226817" y="2376927"/>
                </a:lnTo>
                <a:lnTo>
                  <a:pt x="2229538" y="2367401"/>
                </a:lnTo>
                <a:lnTo>
                  <a:pt x="2232032" y="2357195"/>
                </a:lnTo>
                <a:lnTo>
                  <a:pt x="2233845" y="2347215"/>
                </a:lnTo>
                <a:lnTo>
                  <a:pt x="2235206" y="2336782"/>
                </a:lnTo>
                <a:lnTo>
                  <a:pt x="2235886" y="2326349"/>
                </a:lnTo>
                <a:lnTo>
                  <a:pt x="2236113" y="2315689"/>
                </a:lnTo>
                <a:lnTo>
                  <a:pt x="2236113" y="229074"/>
                </a:lnTo>
                <a:lnTo>
                  <a:pt x="2235886" y="218414"/>
                </a:lnTo>
                <a:lnTo>
                  <a:pt x="2235206" y="207754"/>
                </a:lnTo>
                <a:lnTo>
                  <a:pt x="2233845" y="197775"/>
                </a:lnTo>
                <a:lnTo>
                  <a:pt x="2232032" y="187568"/>
                </a:lnTo>
                <a:lnTo>
                  <a:pt x="2229538" y="177589"/>
                </a:lnTo>
                <a:lnTo>
                  <a:pt x="2226817" y="167836"/>
                </a:lnTo>
                <a:lnTo>
                  <a:pt x="2223642" y="158310"/>
                </a:lnTo>
                <a:lnTo>
                  <a:pt x="2219788" y="149011"/>
                </a:lnTo>
                <a:lnTo>
                  <a:pt x="2215933" y="139939"/>
                </a:lnTo>
                <a:lnTo>
                  <a:pt x="2211172" y="130867"/>
                </a:lnTo>
                <a:lnTo>
                  <a:pt x="2206410" y="122248"/>
                </a:lnTo>
                <a:lnTo>
                  <a:pt x="2200969" y="113856"/>
                </a:lnTo>
                <a:lnTo>
                  <a:pt x="2195074" y="105918"/>
                </a:lnTo>
                <a:lnTo>
                  <a:pt x="2188952" y="98207"/>
                </a:lnTo>
                <a:lnTo>
                  <a:pt x="2182376" y="90722"/>
                </a:lnTo>
                <a:lnTo>
                  <a:pt x="2175801" y="83238"/>
                </a:lnTo>
                <a:lnTo>
                  <a:pt x="2168546" y="76660"/>
                </a:lnTo>
                <a:lnTo>
                  <a:pt x="2161290" y="70083"/>
                </a:lnTo>
                <a:lnTo>
                  <a:pt x="2153354" y="63959"/>
                </a:lnTo>
                <a:lnTo>
                  <a:pt x="2145192" y="58289"/>
                </a:lnTo>
                <a:lnTo>
                  <a:pt x="2136803" y="52846"/>
                </a:lnTo>
                <a:lnTo>
                  <a:pt x="2128187" y="47856"/>
                </a:lnTo>
                <a:lnTo>
                  <a:pt x="2119571" y="43320"/>
                </a:lnTo>
                <a:lnTo>
                  <a:pt x="2110502" y="39237"/>
                </a:lnTo>
                <a:lnTo>
                  <a:pt x="2100752" y="35382"/>
                </a:lnTo>
                <a:lnTo>
                  <a:pt x="2091456" y="32206"/>
                </a:lnTo>
                <a:lnTo>
                  <a:pt x="2081706" y="29485"/>
                </a:lnTo>
                <a:lnTo>
                  <a:pt x="2071503" y="26990"/>
                </a:lnTo>
                <a:lnTo>
                  <a:pt x="2061527" y="25175"/>
                </a:lnTo>
                <a:lnTo>
                  <a:pt x="2051324" y="24041"/>
                </a:lnTo>
                <a:lnTo>
                  <a:pt x="2040667" y="23134"/>
                </a:lnTo>
                <a:lnTo>
                  <a:pt x="2030011" y="22907"/>
                </a:lnTo>
                <a:lnTo>
                  <a:pt x="458964" y="22907"/>
                </a:lnTo>
                <a:close/>
                <a:moveTo>
                  <a:pt x="458964" y="0"/>
                </a:moveTo>
                <a:lnTo>
                  <a:pt x="2030011" y="0"/>
                </a:lnTo>
                <a:lnTo>
                  <a:pt x="2042028" y="453"/>
                </a:lnTo>
                <a:lnTo>
                  <a:pt x="2053364" y="1134"/>
                </a:lnTo>
                <a:lnTo>
                  <a:pt x="2064701" y="2722"/>
                </a:lnTo>
                <a:lnTo>
                  <a:pt x="2076265" y="4763"/>
                </a:lnTo>
                <a:lnTo>
                  <a:pt x="2087148" y="7258"/>
                </a:lnTo>
                <a:lnTo>
                  <a:pt x="2098031" y="10433"/>
                </a:lnTo>
                <a:lnTo>
                  <a:pt x="2108688" y="14062"/>
                </a:lnTo>
                <a:lnTo>
                  <a:pt x="2118891" y="18371"/>
                </a:lnTo>
                <a:lnTo>
                  <a:pt x="2129094" y="22680"/>
                </a:lnTo>
                <a:lnTo>
                  <a:pt x="2138843" y="27897"/>
                </a:lnTo>
                <a:lnTo>
                  <a:pt x="2148593" y="33340"/>
                </a:lnTo>
                <a:lnTo>
                  <a:pt x="2157889" y="39237"/>
                </a:lnTo>
                <a:lnTo>
                  <a:pt x="2166959" y="45815"/>
                </a:lnTo>
                <a:lnTo>
                  <a:pt x="2175574" y="52392"/>
                </a:lnTo>
                <a:lnTo>
                  <a:pt x="2183737" y="59650"/>
                </a:lnTo>
                <a:lnTo>
                  <a:pt x="2191899" y="67361"/>
                </a:lnTo>
                <a:lnTo>
                  <a:pt x="2199382" y="75299"/>
                </a:lnTo>
                <a:lnTo>
                  <a:pt x="2206637" y="83691"/>
                </a:lnTo>
                <a:lnTo>
                  <a:pt x="2213212" y="92083"/>
                </a:lnTo>
                <a:lnTo>
                  <a:pt x="2219788" y="101155"/>
                </a:lnTo>
                <a:lnTo>
                  <a:pt x="2225683" y="110681"/>
                </a:lnTo>
                <a:lnTo>
                  <a:pt x="2231125" y="120207"/>
                </a:lnTo>
                <a:lnTo>
                  <a:pt x="2236340" y="129960"/>
                </a:lnTo>
                <a:lnTo>
                  <a:pt x="2241101" y="140166"/>
                </a:lnTo>
                <a:lnTo>
                  <a:pt x="2244955" y="150599"/>
                </a:lnTo>
                <a:lnTo>
                  <a:pt x="2248583" y="161032"/>
                </a:lnTo>
                <a:lnTo>
                  <a:pt x="2251758" y="172145"/>
                </a:lnTo>
                <a:lnTo>
                  <a:pt x="2254252" y="183032"/>
                </a:lnTo>
                <a:lnTo>
                  <a:pt x="2256292" y="194372"/>
                </a:lnTo>
                <a:lnTo>
                  <a:pt x="2257879" y="205713"/>
                </a:lnTo>
                <a:lnTo>
                  <a:pt x="2258786" y="217053"/>
                </a:lnTo>
                <a:lnTo>
                  <a:pt x="2259013" y="229074"/>
                </a:lnTo>
                <a:lnTo>
                  <a:pt x="2259013" y="2315689"/>
                </a:lnTo>
                <a:lnTo>
                  <a:pt x="2258786" y="2327483"/>
                </a:lnTo>
                <a:lnTo>
                  <a:pt x="2257879" y="2339050"/>
                </a:lnTo>
                <a:lnTo>
                  <a:pt x="2256292" y="2350617"/>
                </a:lnTo>
                <a:lnTo>
                  <a:pt x="2254252" y="2361958"/>
                </a:lnTo>
                <a:lnTo>
                  <a:pt x="2251758" y="2372844"/>
                </a:lnTo>
                <a:lnTo>
                  <a:pt x="2248583" y="2383731"/>
                </a:lnTo>
                <a:lnTo>
                  <a:pt x="2244955" y="2394391"/>
                </a:lnTo>
                <a:lnTo>
                  <a:pt x="2241101" y="2404824"/>
                </a:lnTo>
                <a:lnTo>
                  <a:pt x="2236340" y="2414803"/>
                </a:lnTo>
                <a:lnTo>
                  <a:pt x="2231125" y="2424783"/>
                </a:lnTo>
                <a:lnTo>
                  <a:pt x="2225683" y="2434309"/>
                </a:lnTo>
                <a:lnTo>
                  <a:pt x="2219788" y="2443608"/>
                </a:lnTo>
                <a:lnTo>
                  <a:pt x="2213212" y="2452680"/>
                </a:lnTo>
                <a:lnTo>
                  <a:pt x="2206637" y="2461299"/>
                </a:lnTo>
                <a:lnTo>
                  <a:pt x="2199382" y="2469464"/>
                </a:lnTo>
                <a:lnTo>
                  <a:pt x="2191899" y="2477629"/>
                </a:lnTo>
                <a:lnTo>
                  <a:pt x="2183737" y="2485113"/>
                </a:lnTo>
                <a:lnTo>
                  <a:pt x="2175574" y="2492371"/>
                </a:lnTo>
                <a:lnTo>
                  <a:pt x="2166959" y="2499175"/>
                </a:lnTo>
                <a:lnTo>
                  <a:pt x="2157889" y="2505526"/>
                </a:lnTo>
                <a:lnTo>
                  <a:pt x="2148593" y="2511649"/>
                </a:lnTo>
                <a:lnTo>
                  <a:pt x="2138843" y="2517093"/>
                </a:lnTo>
                <a:lnTo>
                  <a:pt x="2129094" y="2522309"/>
                </a:lnTo>
                <a:lnTo>
                  <a:pt x="2118891" y="2526619"/>
                </a:lnTo>
                <a:lnTo>
                  <a:pt x="2108688" y="2530701"/>
                </a:lnTo>
                <a:lnTo>
                  <a:pt x="2098031" y="2534330"/>
                </a:lnTo>
                <a:lnTo>
                  <a:pt x="2087148" y="2537505"/>
                </a:lnTo>
                <a:lnTo>
                  <a:pt x="2076265" y="2540000"/>
                </a:lnTo>
                <a:lnTo>
                  <a:pt x="2064701" y="2542268"/>
                </a:lnTo>
                <a:lnTo>
                  <a:pt x="2053364" y="2543402"/>
                </a:lnTo>
                <a:lnTo>
                  <a:pt x="2042028" y="2544536"/>
                </a:lnTo>
                <a:lnTo>
                  <a:pt x="2030011" y="2544763"/>
                </a:lnTo>
                <a:lnTo>
                  <a:pt x="458964" y="2544763"/>
                </a:lnTo>
                <a:lnTo>
                  <a:pt x="447400" y="2544536"/>
                </a:lnTo>
                <a:lnTo>
                  <a:pt x="435610" y="2543402"/>
                </a:lnTo>
                <a:lnTo>
                  <a:pt x="424273" y="2542268"/>
                </a:lnTo>
                <a:lnTo>
                  <a:pt x="413163" y="2540000"/>
                </a:lnTo>
                <a:lnTo>
                  <a:pt x="402053" y="2537505"/>
                </a:lnTo>
                <a:lnTo>
                  <a:pt x="391170" y="2534330"/>
                </a:lnTo>
                <a:lnTo>
                  <a:pt x="380513" y="2530701"/>
                </a:lnTo>
                <a:lnTo>
                  <a:pt x="370084" y="2526619"/>
                </a:lnTo>
                <a:lnTo>
                  <a:pt x="359880" y="2522309"/>
                </a:lnTo>
                <a:lnTo>
                  <a:pt x="350131" y="2517093"/>
                </a:lnTo>
                <a:lnTo>
                  <a:pt x="340608" y="2511649"/>
                </a:lnTo>
                <a:lnTo>
                  <a:pt x="331085" y="2505526"/>
                </a:lnTo>
                <a:lnTo>
                  <a:pt x="322469" y="2499175"/>
                </a:lnTo>
                <a:lnTo>
                  <a:pt x="313626" y="2492371"/>
                </a:lnTo>
                <a:lnTo>
                  <a:pt x="305237" y="2485113"/>
                </a:lnTo>
                <a:lnTo>
                  <a:pt x="297528" y="2477629"/>
                </a:lnTo>
                <a:lnTo>
                  <a:pt x="289819" y="2469464"/>
                </a:lnTo>
                <a:lnTo>
                  <a:pt x="282564" y="2461299"/>
                </a:lnTo>
                <a:lnTo>
                  <a:pt x="275762" y="2452680"/>
                </a:lnTo>
                <a:lnTo>
                  <a:pt x="269413" y="2443608"/>
                </a:lnTo>
                <a:lnTo>
                  <a:pt x="263518" y="2434309"/>
                </a:lnTo>
                <a:lnTo>
                  <a:pt x="257850" y="2424783"/>
                </a:lnTo>
                <a:lnTo>
                  <a:pt x="252862" y="2414803"/>
                </a:lnTo>
                <a:lnTo>
                  <a:pt x="248327" y="2404824"/>
                </a:lnTo>
                <a:lnTo>
                  <a:pt x="244019" y="2394391"/>
                </a:lnTo>
                <a:lnTo>
                  <a:pt x="240391" y="2383731"/>
                </a:lnTo>
                <a:lnTo>
                  <a:pt x="237444" y="2372844"/>
                </a:lnTo>
                <a:lnTo>
                  <a:pt x="234723" y="2361958"/>
                </a:lnTo>
                <a:lnTo>
                  <a:pt x="232682" y="2350617"/>
                </a:lnTo>
                <a:lnTo>
                  <a:pt x="231322" y="2339050"/>
                </a:lnTo>
                <a:lnTo>
                  <a:pt x="230415" y="2327483"/>
                </a:lnTo>
                <a:lnTo>
                  <a:pt x="230188" y="2315689"/>
                </a:lnTo>
                <a:lnTo>
                  <a:pt x="230188" y="2026965"/>
                </a:lnTo>
                <a:lnTo>
                  <a:pt x="369630" y="2026965"/>
                </a:lnTo>
                <a:lnTo>
                  <a:pt x="375298" y="2026738"/>
                </a:lnTo>
                <a:lnTo>
                  <a:pt x="381194" y="2026285"/>
                </a:lnTo>
                <a:lnTo>
                  <a:pt x="386862" y="2025604"/>
                </a:lnTo>
                <a:lnTo>
                  <a:pt x="392530" y="2024470"/>
                </a:lnTo>
                <a:lnTo>
                  <a:pt x="397972" y="2023336"/>
                </a:lnTo>
                <a:lnTo>
                  <a:pt x="403414" y="2021749"/>
                </a:lnTo>
                <a:lnTo>
                  <a:pt x="408628" y="2019934"/>
                </a:lnTo>
                <a:lnTo>
                  <a:pt x="413843" y="2017893"/>
                </a:lnTo>
                <a:lnTo>
                  <a:pt x="419058" y="2015852"/>
                </a:lnTo>
                <a:lnTo>
                  <a:pt x="424046" y="2013130"/>
                </a:lnTo>
                <a:lnTo>
                  <a:pt x="428581" y="2010408"/>
                </a:lnTo>
                <a:lnTo>
                  <a:pt x="433343" y="2007460"/>
                </a:lnTo>
                <a:lnTo>
                  <a:pt x="438104" y="2004285"/>
                </a:lnTo>
                <a:lnTo>
                  <a:pt x="442185" y="2000882"/>
                </a:lnTo>
                <a:lnTo>
                  <a:pt x="446266" y="1997254"/>
                </a:lnTo>
                <a:lnTo>
                  <a:pt x="450348" y="1993398"/>
                </a:lnTo>
                <a:lnTo>
                  <a:pt x="453975" y="1989542"/>
                </a:lnTo>
                <a:lnTo>
                  <a:pt x="457603" y="1985460"/>
                </a:lnTo>
                <a:lnTo>
                  <a:pt x="461004" y="1981377"/>
                </a:lnTo>
                <a:lnTo>
                  <a:pt x="464405" y="1976841"/>
                </a:lnTo>
                <a:lnTo>
                  <a:pt x="467353" y="1972305"/>
                </a:lnTo>
                <a:lnTo>
                  <a:pt x="470074" y="1967315"/>
                </a:lnTo>
                <a:lnTo>
                  <a:pt x="472794" y="1962552"/>
                </a:lnTo>
                <a:lnTo>
                  <a:pt x="474835" y="1957336"/>
                </a:lnTo>
                <a:lnTo>
                  <a:pt x="476876" y="1952119"/>
                </a:lnTo>
                <a:lnTo>
                  <a:pt x="478690" y="1947129"/>
                </a:lnTo>
                <a:lnTo>
                  <a:pt x="480277" y="1941686"/>
                </a:lnTo>
                <a:lnTo>
                  <a:pt x="481637" y="1936243"/>
                </a:lnTo>
                <a:lnTo>
                  <a:pt x="482544" y="1930799"/>
                </a:lnTo>
                <a:lnTo>
                  <a:pt x="483451" y="1924902"/>
                </a:lnTo>
                <a:lnTo>
                  <a:pt x="483904" y="1919232"/>
                </a:lnTo>
                <a:lnTo>
                  <a:pt x="483904" y="1913335"/>
                </a:lnTo>
                <a:lnTo>
                  <a:pt x="483904" y="1907665"/>
                </a:lnTo>
                <a:lnTo>
                  <a:pt x="483451" y="1901768"/>
                </a:lnTo>
                <a:lnTo>
                  <a:pt x="482544" y="1896325"/>
                </a:lnTo>
                <a:lnTo>
                  <a:pt x="481637" y="1890428"/>
                </a:lnTo>
                <a:lnTo>
                  <a:pt x="480277" y="1884985"/>
                </a:lnTo>
                <a:lnTo>
                  <a:pt x="478690" y="1879541"/>
                </a:lnTo>
                <a:lnTo>
                  <a:pt x="476876" y="1874325"/>
                </a:lnTo>
                <a:lnTo>
                  <a:pt x="474835" y="1869335"/>
                </a:lnTo>
                <a:lnTo>
                  <a:pt x="472794" y="1864345"/>
                </a:lnTo>
                <a:lnTo>
                  <a:pt x="470074" y="1859356"/>
                </a:lnTo>
                <a:lnTo>
                  <a:pt x="467353" y="1854366"/>
                </a:lnTo>
                <a:lnTo>
                  <a:pt x="464405" y="1850056"/>
                </a:lnTo>
                <a:lnTo>
                  <a:pt x="461004" y="1845747"/>
                </a:lnTo>
                <a:lnTo>
                  <a:pt x="457603" y="1841211"/>
                </a:lnTo>
                <a:lnTo>
                  <a:pt x="453975" y="1837129"/>
                </a:lnTo>
                <a:lnTo>
                  <a:pt x="450348" y="1833273"/>
                </a:lnTo>
                <a:lnTo>
                  <a:pt x="446266" y="1829417"/>
                </a:lnTo>
                <a:lnTo>
                  <a:pt x="442185" y="1826015"/>
                </a:lnTo>
                <a:lnTo>
                  <a:pt x="438104" y="1822613"/>
                </a:lnTo>
                <a:lnTo>
                  <a:pt x="433343" y="1819211"/>
                </a:lnTo>
                <a:lnTo>
                  <a:pt x="428581" y="1816262"/>
                </a:lnTo>
                <a:lnTo>
                  <a:pt x="424046" y="1813541"/>
                </a:lnTo>
                <a:lnTo>
                  <a:pt x="419058" y="1811273"/>
                </a:lnTo>
                <a:lnTo>
                  <a:pt x="413843" y="1808778"/>
                </a:lnTo>
                <a:lnTo>
                  <a:pt x="408628" y="1806737"/>
                </a:lnTo>
                <a:lnTo>
                  <a:pt x="403414" y="1804922"/>
                </a:lnTo>
                <a:lnTo>
                  <a:pt x="397972" y="1803334"/>
                </a:lnTo>
                <a:lnTo>
                  <a:pt x="392530" y="1801974"/>
                </a:lnTo>
                <a:lnTo>
                  <a:pt x="386862" y="1801293"/>
                </a:lnTo>
                <a:lnTo>
                  <a:pt x="381194" y="1800613"/>
                </a:lnTo>
                <a:lnTo>
                  <a:pt x="375298" y="1799932"/>
                </a:lnTo>
                <a:lnTo>
                  <a:pt x="369630" y="1799932"/>
                </a:lnTo>
                <a:lnTo>
                  <a:pt x="230188" y="1799932"/>
                </a:lnTo>
                <a:lnTo>
                  <a:pt x="230188" y="1385784"/>
                </a:lnTo>
                <a:lnTo>
                  <a:pt x="369630" y="1385784"/>
                </a:lnTo>
                <a:lnTo>
                  <a:pt x="375298" y="1385557"/>
                </a:lnTo>
                <a:lnTo>
                  <a:pt x="381194" y="1385331"/>
                </a:lnTo>
                <a:lnTo>
                  <a:pt x="386862" y="1384650"/>
                </a:lnTo>
                <a:lnTo>
                  <a:pt x="392530" y="1383516"/>
                </a:lnTo>
                <a:lnTo>
                  <a:pt x="397972" y="1382155"/>
                </a:lnTo>
                <a:lnTo>
                  <a:pt x="403414" y="1380795"/>
                </a:lnTo>
                <a:lnTo>
                  <a:pt x="408628" y="1378980"/>
                </a:lnTo>
                <a:lnTo>
                  <a:pt x="413843" y="1376712"/>
                </a:lnTo>
                <a:lnTo>
                  <a:pt x="419058" y="1374671"/>
                </a:lnTo>
                <a:lnTo>
                  <a:pt x="424046" y="1372176"/>
                </a:lnTo>
                <a:lnTo>
                  <a:pt x="428581" y="1369227"/>
                </a:lnTo>
                <a:lnTo>
                  <a:pt x="433343" y="1366506"/>
                </a:lnTo>
                <a:lnTo>
                  <a:pt x="438104" y="1363331"/>
                </a:lnTo>
                <a:lnTo>
                  <a:pt x="442185" y="1359928"/>
                </a:lnTo>
                <a:lnTo>
                  <a:pt x="446266" y="1356300"/>
                </a:lnTo>
                <a:lnTo>
                  <a:pt x="450348" y="1352671"/>
                </a:lnTo>
                <a:lnTo>
                  <a:pt x="453975" y="1348588"/>
                </a:lnTo>
                <a:lnTo>
                  <a:pt x="457603" y="1344732"/>
                </a:lnTo>
                <a:lnTo>
                  <a:pt x="461004" y="1340196"/>
                </a:lnTo>
                <a:lnTo>
                  <a:pt x="464405" y="1335887"/>
                </a:lnTo>
                <a:lnTo>
                  <a:pt x="467353" y="1331124"/>
                </a:lnTo>
                <a:lnTo>
                  <a:pt x="470074" y="1326588"/>
                </a:lnTo>
                <a:lnTo>
                  <a:pt x="472794" y="1321598"/>
                </a:lnTo>
                <a:lnTo>
                  <a:pt x="474835" y="1316608"/>
                </a:lnTo>
                <a:lnTo>
                  <a:pt x="476876" y="1311392"/>
                </a:lnTo>
                <a:lnTo>
                  <a:pt x="478690" y="1305949"/>
                </a:lnTo>
                <a:lnTo>
                  <a:pt x="480277" y="1300732"/>
                </a:lnTo>
                <a:lnTo>
                  <a:pt x="481637" y="1295289"/>
                </a:lnTo>
                <a:lnTo>
                  <a:pt x="482544" y="1289619"/>
                </a:lnTo>
                <a:lnTo>
                  <a:pt x="483451" y="1283948"/>
                </a:lnTo>
                <a:lnTo>
                  <a:pt x="483904" y="1278278"/>
                </a:lnTo>
                <a:lnTo>
                  <a:pt x="483904" y="1272381"/>
                </a:lnTo>
                <a:lnTo>
                  <a:pt x="483904" y="1266711"/>
                </a:lnTo>
                <a:lnTo>
                  <a:pt x="483451" y="1260814"/>
                </a:lnTo>
                <a:lnTo>
                  <a:pt x="482544" y="1255144"/>
                </a:lnTo>
                <a:lnTo>
                  <a:pt x="481637" y="1249474"/>
                </a:lnTo>
                <a:lnTo>
                  <a:pt x="480277" y="1244031"/>
                </a:lnTo>
                <a:lnTo>
                  <a:pt x="478690" y="1238814"/>
                </a:lnTo>
                <a:lnTo>
                  <a:pt x="476876" y="1233371"/>
                </a:lnTo>
                <a:lnTo>
                  <a:pt x="474835" y="1228154"/>
                </a:lnTo>
                <a:lnTo>
                  <a:pt x="472794" y="1223391"/>
                </a:lnTo>
                <a:lnTo>
                  <a:pt x="470074" y="1218401"/>
                </a:lnTo>
                <a:lnTo>
                  <a:pt x="467353" y="1213639"/>
                </a:lnTo>
                <a:lnTo>
                  <a:pt x="464405" y="1209102"/>
                </a:lnTo>
                <a:lnTo>
                  <a:pt x="461004" y="1204566"/>
                </a:lnTo>
                <a:lnTo>
                  <a:pt x="457603" y="1200257"/>
                </a:lnTo>
                <a:lnTo>
                  <a:pt x="453975" y="1196175"/>
                </a:lnTo>
                <a:lnTo>
                  <a:pt x="450348" y="1192092"/>
                </a:lnTo>
                <a:lnTo>
                  <a:pt x="446266" y="1188463"/>
                </a:lnTo>
                <a:lnTo>
                  <a:pt x="442185" y="1184834"/>
                </a:lnTo>
                <a:lnTo>
                  <a:pt x="438104" y="1181659"/>
                </a:lnTo>
                <a:lnTo>
                  <a:pt x="433343" y="1178484"/>
                </a:lnTo>
                <a:lnTo>
                  <a:pt x="428581" y="1175308"/>
                </a:lnTo>
                <a:lnTo>
                  <a:pt x="424046" y="1172813"/>
                </a:lnTo>
                <a:lnTo>
                  <a:pt x="419058" y="1170092"/>
                </a:lnTo>
                <a:lnTo>
                  <a:pt x="413843" y="1167824"/>
                </a:lnTo>
                <a:lnTo>
                  <a:pt x="408628" y="1165783"/>
                </a:lnTo>
                <a:lnTo>
                  <a:pt x="403414" y="1164195"/>
                </a:lnTo>
                <a:lnTo>
                  <a:pt x="397972" y="1162607"/>
                </a:lnTo>
                <a:lnTo>
                  <a:pt x="392530" y="1161246"/>
                </a:lnTo>
                <a:lnTo>
                  <a:pt x="386862" y="1160339"/>
                </a:lnTo>
                <a:lnTo>
                  <a:pt x="381194" y="1159432"/>
                </a:lnTo>
                <a:lnTo>
                  <a:pt x="375298" y="1158978"/>
                </a:lnTo>
                <a:lnTo>
                  <a:pt x="369630" y="1158978"/>
                </a:lnTo>
                <a:lnTo>
                  <a:pt x="230188" y="1158978"/>
                </a:lnTo>
                <a:lnTo>
                  <a:pt x="230188" y="744831"/>
                </a:lnTo>
                <a:lnTo>
                  <a:pt x="369630" y="744831"/>
                </a:lnTo>
                <a:lnTo>
                  <a:pt x="375298" y="744831"/>
                </a:lnTo>
                <a:lnTo>
                  <a:pt x="381194" y="744377"/>
                </a:lnTo>
                <a:lnTo>
                  <a:pt x="386862" y="743470"/>
                </a:lnTo>
                <a:lnTo>
                  <a:pt x="392530" y="742563"/>
                </a:lnTo>
                <a:lnTo>
                  <a:pt x="397972" y="741429"/>
                </a:lnTo>
                <a:lnTo>
                  <a:pt x="403414" y="739841"/>
                </a:lnTo>
                <a:lnTo>
                  <a:pt x="408628" y="738026"/>
                </a:lnTo>
                <a:lnTo>
                  <a:pt x="413843" y="735985"/>
                </a:lnTo>
                <a:lnTo>
                  <a:pt x="419058" y="733717"/>
                </a:lnTo>
                <a:lnTo>
                  <a:pt x="424046" y="731222"/>
                </a:lnTo>
                <a:lnTo>
                  <a:pt x="428581" y="728501"/>
                </a:lnTo>
                <a:lnTo>
                  <a:pt x="433343" y="725325"/>
                </a:lnTo>
                <a:lnTo>
                  <a:pt x="438104" y="722377"/>
                </a:lnTo>
                <a:lnTo>
                  <a:pt x="442185" y="718975"/>
                </a:lnTo>
                <a:lnTo>
                  <a:pt x="446266" y="715573"/>
                </a:lnTo>
                <a:lnTo>
                  <a:pt x="450348" y="711717"/>
                </a:lnTo>
                <a:lnTo>
                  <a:pt x="453975" y="707861"/>
                </a:lnTo>
                <a:lnTo>
                  <a:pt x="457603" y="703552"/>
                </a:lnTo>
                <a:lnTo>
                  <a:pt x="461004" y="699243"/>
                </a:lnTo>
                <a:lnTo>
                  <a:pt x="464405" y="694706"/>
                </a:lnTo>
                <a:lnTo>
                  <a:pt x="467353" y="690170"/>
                </a:lnTo>
                <a:lnTo>
                  <a:pt x="470074" y="685407"/>
                </a:lnTo>
                <a:lnTo>
                  <a:pt x="472794" y="680645"/>
                </a:lnTo>
                <a:lnTo>
                  <a:pt x="474835" y="675655"/>
                </a:lnTo>
                <a:lnTo>
                  <a:pt x="476876" y="670438"/>
                </a:lnTo>
                <a:lnTo>
                  <a:pt x="478690" y="665222"/>
                </a:lnTo>
                <a:lnTo>
                  <a:pt x="480277" y="659778"/>
                </a:lnTo>
                <a:lnTo>
                  <a:pt x="481637" y="654335"/>
                </a:lnTo>
                <a:lnTo>
                  <a:pt x="482544" y="648665"/>
                </a:lnTo>
                <a:lnTo>
                  <a:pt x="483451" y="642995"/>
                </a:lnTo>
                <a:lnTo>
                  <a:pt x="483904" y="637325"/>
                </a:lnTo>
                <a:lnTo>
                  <a:pt x="483904" y="631428"/>
                </a:lnTo>
                <a:lnTo>
                  <a:pt x="483904" y="625531"/>
                </a:lnTo>
                <a:lnTo>
                  <a:pt x="483451" y="619861"/>
                </a:lnTo>
                <a:lnTo>
                  <a:pt x="482544" y="614190"/>
                </a:lnTo>
                <a:lnTo>
                  <a:pt x="481637" y="608747"/>
                </a:lnTo>
                <a:lnTo>
                  <a:pt x="480277" y="603077"/>
                </a:lnTo>
                <a:lnTo>
                  <a:pt x="478690" y="597860"/>
                </a:lnTo>
                <a:lnTo>
                  <a:pt x="476876" y="592417"/>
                </a:lnTo>
                <a:lnTo>
                  <a:pt x="474835" y="587427"/>
                </a:lnTo>
                <a:lnTo>
                  <a:pt x="472794" y="582211"/>
                </a:lnTo>
                <a:lnTo>
                  <a:pt x="470074" y="577448"/>
                </a:lnTo>
                <a:lnTo>
                  <a:pt x="467353" y="572685"/>
                </a:lnTo>
                <a:lnTo>
                  <a:pt x="464405" y="567922"/>
                </a:lnTo>
                <a:lnTo>
                  <a:pt x="461004" y="563613"/>
                </a:lnTo>
                <a:lnTo>
                  <a:pt x="457603" y="559530"/>
                </a:lnTo>
                <a:lnTo>
                  <a:pt x="453975" y="555221"/>
                </a:lnTo>
                <a:lnTo>
                  <a:pt x="450348" y="551138"/>
                </a:lnTo>
                <a:lnTo>
                  <a:pt x="446266" y="547509"/>
                </a:lnTo>
                <a:lnTo>
                  <a:pt x="442185" y="543881"/>
                </a:lnTo>
                <a:lnTo>
                  <a:pt x="438104" y="540478"/>
                </a:lnTo>
                <a:lnTo>
                  <a:pt x="433343" y="537303"/>
                </a:lnTo>
                <a:lnTo>
                  <a:pt x="428581" y="534581"/>
                </a:lnTo>
                <a:lnTo>
                  <a:pt x="424046" y="531633"/>
                </a:lnTo>
                <a:lnTo>
                  <a:pt x="419058" y="529138"/>
                </a:lnTo>
                <a:lnTo>
                  <a:pt x="413843" y="527097"/>
                </a:lnTo>
                <a:lnTo>
                  <a:pt x="408628" y="525056"/>
                </a:lnTo>
                <a:lnTo>
                  <a:pt x="403414" y="523241"/>
                </a:lnTo>
                <a:lnTo>
                  <a:pt x="397972" y="521654"/>
                </a:lnTo>
                <a:lnTo>
                  <a:pt x="392530" y="520293"/>
                </a:lnTo>
                <a:lnTo>
                  <a:pt x="386862" y="519159"/>
                </a:lnTo>
                <a:lnTo>
                  <a:pt x="381194" y="518478"/>
                </a:lnTo>
                <a:lnTo>
                  <a:pt x="375298" y="518251"/>
                </a:lnTo>
                <a:lnTo>
                  <a:pt x="369630" y="518025"/>
                </a:lnTo>
                <a:lnTo>
                  <a:pt x="230188" y="518025"/>
                </a:lnTo>
                <a:lnTo>
                  <a:pt x="230188" y="229074"/>
                </a:lnTo>
                <a:lnTo>
                  <a:pt x="230415" y="217053"/>
                </a:lnTo>
                <a:lnTo>
                  <a:pt x="231322" y="205713"/>
                </a:lnTo>
                <a:lnTo>
                  <a:pt x="232682" y="194372"/>
                </a:lnTo>
                <a:lnTo>
                  <a:pt x="234723" y="183032"/>
                </a:lnTo>
                <a:lnTo>
                  <a:pt x="237444" y="172145"/>
                </a:lnTo>
                <a:lnTo>
                  <a:pt x="240391" y="161032"/>
                </a:lnTo>
                <a:lnTo>
                  <a:pt x="244019" y="150599"/>
                </a:lnTo>
                <a:lnTo>
                  <a:pt x="248327" y="140166"/>
                </a:lnTo>
                <a:lnTo>
                  <a:pt x="252862" y="129960"/>
                </a:lnTo>
                <a:lnTo>
                  <a:pt x="257850" y="120207"/>
                </a:lnTo>
                <a:lnTo>
                  <a:pt x="263518" y="110681"/>
                </a:lnTo>
                <a:lnTo>
                  <a:pt x="269413" y="101155"/>
                </a:lnTo>
                <a:lnTo>
                  <a:pt x="275762" y="92083"/>
                </a:lnTo>
                <a:lnTo>
                  <a:pt x="282564" y="83691"/>
                </a:lnTo>
                <a:lnTo>
                  <a:pt x="289819" y="75299"/>
                </a:lnTo>
                <a:lnTo>
                  <a:pt x="297528" y="67361"/>
                </a:lnTo>
                <a:lnTo>
                  <a:pt x="305237" y="59650"/>
                </a:lnTo>
                <a:lnTo>
                  <a:pt x="313626" y="52392"/>
                </a:lnTo>
                <a:lnTo>
                  <a:pt x="322469" y="45815"/>
                </a:lnTo>
                <a:lnTo>
                  <a:pt x="331085" y="39237"/>
                </a:lnTo>
                <a:lnTo>
                  <a:pt x="340608" y="33340"/>
                </a:lnTo>
                <a:lnTo>
                  <a:pt x="350131" y="27897"/>
                </a:lnTo>
                <a:lnTo>
                  <a:pt x="359880" y="22680"/>
                </a:lnTo>
                <a:lnTo>
                  <a:pt x="370084" y="18371"/>
                </a:lnTo>
                <a:lnTo>
                  <a:pt x="380513" y="14062"/>
                </a:lnTo>
                <a:lnTo>
                  <a:pt x="391170" y="10433"/>
                </a:lnTo>
                <a:lnTo>
                  <a:pt x="402053" y="7258"/>
                </a:lnTo>
                <a:lnTo>
                  <a:pt x="413163" y="4763"/>
                </a:lnTo>
                <a:lnTo>
                  <a:pt x="424273" y="2722"/>
                </a:lnTo>
                <a:lnTo>
                  <a:pt x="435610" y="1134"/>
                </a:lnTo>
                <a:lnTo>
                  <a:pt x="447400" y="453"/>
                </a:lnTo>
                <a:lnTo>
                  <a:pt x="4589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81" name="组合 180">
            <a:extLst>
              <a:ext uri="{FF2B5EF4-FFF2-40B4-BE49-F238E27FC236}">
                <a16:creationId xmlns:a16="http://schemas.microsoft.com/office/drawing/2014/main" id="{FFF0BB99-9C68-4924-B3DE-E4C733271DB9}"/>
              </a:ext>
            </a:extLst>
          </p:cNvPr>
          <p:cNvGrpSpPr/>
          <p:nvPr/>
        </p:nvGrpSpPr>
        <p:grpSpPr>
          <a:xfrm>
            <a:off x="8923453" y="3207629"/>
            <a:ext cx="425242" cy="425242"/>
            <a:chOff x="2771800" y="2974815"/>
            <a:chExt cx="265776" cy="265776"/>
          </a:xfrm>
        </p:grpSpPr>
        <p:sp>
          <p:nvSpPr>
            <p:cNvPr id="187" name="椭圆 186">
              <a:extLst>
                <a:ext uri="{FF2B5EF4-FFF2-40B4-BE49-F238E27FC236}">
                  <a16:creationId xmlns:a16="http://schemas.microsoft.com/office/drawing/2014/main" id="{E3FC27FC-0DC5-468D-B6F8-4C54BB0A3AF8}"/>
                </a:ext>
              </a:extLst>
            </p:cNvPr>
            <p:cNvSpPr/>
            <p:nvPr/>
          </p:nvSpPr>
          <p:spPr>
            <a:xfrm>
              <a:off x="2771800" y="2974815"/>
              <a:ext cx="265776" cy="26577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1462680"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189" name="椭圆 188">
              <a:extLst>
                <a:ext uri="{FF2B5EF4-FFF2-40B4-BE49-F238E27FC236}">
                  <a16:creationId xmlns:a16="http://schemas.microsoft.com/office/drawing/2014/main" id="{AC52F298-DD2F-412A-88FF-1343F7F3045E}"/>
                </a:ext>
              </a:extLst>
            </p:cNvPr>
            <p:cNvSpPr/>
            <p:nvPr/>
          </p:nvSpPr>
          <p:spPr>
            <a:xfrm>
              <a:off x="2798757" y="2999947"/>
              <a:ext cx="211861" cy="211861"/>
            </a:xfrm>
            <a:prstGeom prst="ellipse">
              <a:avLst/>
            </a:prstGeom>
            <a:solidFill>
              <a:srgbClr val="013B6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462680"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194" name="Freeform 154">
              <a:extLst>
                <a:ext uri="{FF2B5EF4-FFF2-40B4-BE49-F238E27FC236}">
                  <a16:creationId xmlns:a16="http://schemas.microsoft.com/office/drawing/2014/main" id="{2B14BF27-234B-4715-BE8E-09AB5EB5A8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8622" y="3032686"/>
              <a:ext cx="132129" cy="136685"/>
            </a:xfrm>
            <a:custGeom>
              <a:avLst/>
              <a:gdLst>
                <a:gd name="T0" fmla="*/ 18 w 37"/>
                <a:gd name="T1" fmla="*/ 38 h 38"/>
                <a:gd name="T2" fmla="*/ 14 w 37"/>
                <a:gd name="T3" fmla="*/ 33 h 38"/>
                <a:gd name="T4" fmla="*/ 14 w 37"/>
                <a:gd name="T5" fmla="*/ 23 h 38"/>
                <a:gd name="T6" fmla="*/ 4 w 37"/>
                <a:gd name="T7" fmla="*/ 23 h 38"/>
                <a:gd name="T8" fmla="*/ 0 w 37"/>
                <a:gd name="T9" fmla="*/ 19 h 38"/>
                <a:gd name="T10" fmla="*/ 4 w 37"/>
                <a:gd name="T11" fmla="*/ 15 h 38"/>
                <a:gd name="T12" fmla="*/ 14 w 37"/>
                <a:gd name="T13" fmla="*/ 15 h 38"/>
                <a:gd name="T14" fmla="*/ 14 w 37"/>
                <a:gd name="T15" fmla="*/ 4 h 38"/>
                <a:gd name="T16" fmla="*/ 18 w 37"/>
                <a:gd name="T17" fmla="*/ 0 h 38"/>
                <a:gd name="T18" fmla="*/ 23 w 37"/>
                <a:gd name="T19" fmla="*/ 4 h 38"/>
                <a:gd name="T20" fmla="*/ 23 w 37"/>
                <a:gd name="T21" fmla="*/ 15 h 38"/>
                <a:gd name="T22" fmla="*/ 33 w 37"/>
                <a:gd name="T23" fmla="*/ 15 h 38"/>
                <a:gd name="T24" fmla="*/ 37 w 37"/>
                <a:gd name="T25" fmla="*/ 19 h 38"/>
                <a:gd name="T26" fmla="*/ 33 w 37"/>
                <a:gd name="T27" fmla="*/ 23 h 38"/>
                <a:gd name="T28" fmla="*/ 23 w 37"/>
                <a:gd name="T29" fmla="*/ 23 h 38"/>
                <a:gd name="T30" fmla="*/ 23 w 37"/>
                <a:gd name="T31" fmla="*/ 33 h 38"/>
                <a:gd name="T32" fmla="*/ 18 w 37"/>
                <a:gd name="T3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38">
                  <a:moveTo>
                    <a:pt x="18" y="38"/>
                  </a:moveTo>
                  <a:cubicBezTo>
                    <a:pt x="16" y="38"/>
                    <a:pt x="14" y="36"/>
                    <a:pt x="14" y="3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17"/>
                    <a:pt x="2" y="15"/>
                    <a:pt x="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6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5"/>
                    <a:pt x="37" y="17"/>
                    <a:pt x="37" y="19"/>
                  </a:cubicBezTo>
                  <a:cubicBezTo>
                    <a:pt x="37" y="21"/>
                    <a:pt x="35" y="23"/>
                    <a:pt x="3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6"/>
                    <a:pt x="21" y="38"/>
                    <a:pt x="18" y="38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46268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</p:grpSp>
      <p:sp>
        <p:nvSpPr>
          <p:cNvPr id="202" name="矩形 201">
            <a:extLst>
              <a:ext uri="{FF2B5EF4-FFF2-40B4-BE49-F238E27FC236}">
                <a16:creationId xmlns:a16="http://schemas.microsoft.com/office/drawing/2014/main" id="{CEC86C70-28FB-48CD-A5C6-8E58DCCDD8D6}"/>
              </a:ext>
            </a:extLst>
          </p:cNvPr>
          <p:cNvSpPr/>
          <p:nvPr/>
        </p:nvSpPr>
        <p:spPr>
          <a:xfrm>
            <a:off x="6357607" y="3127863"/>
            <a:ext cx="2235543" cy="635011"/>
          </a:xfrm>
          <a:prstGeom prst="rect">
            <a:avLst/>
          </a:prstGeom>
        </p:spPr>
        <p:txBody>
          <a:bodyPr wrap="square" lIns="146272" tIns="73135" rIns="146272" bIns="73135">
            <a:spAutoFit/>
          </a:bodyPr>
          <a:lstStyle/>
          <a:p>
            <a:pPr algn="just" defTabSz="1462680">
              <a:lnSpc>
                <a:spcPts val="1920"/>
              </a:lnSpc>
            </a:pPr>
            <a:r>
              <a:rPr lang="en-US" altLang="zh-CN" sz="19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z="19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基于机器学习的错因识别</a:t>
            </a:r>
            <a:endParaRPr lang="en-US" altLang="zh-CN" sz="192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4" name="组合 203">
            <a:extLst>
              <a:ext uri="{FF2B5EF4-FFF2-40B4-BE49-F238E27FC236}">
                <a16:creationId xmlns:a16="http://schemas.microsoft.com/office/drawing/2014/main" id="{5CD9AD15-452B-4051-B795-D4C0CD1BF84C}"/>
              </a:ext>
            </a:extLst>
          </p:cNvPr>
          <p:cNvGrpSpPr/>
          <p:nvPr/>
        </p:nvGrpSpPr>
        <p:grpSpPr>
          <a:xfrm>
            <a:off x="8920433" y="4334943"/>
            <a:ext cx="425242" cy="425242"/>
            <a:chOff x="2771800" y="2974815"/>
            <a:chExt cx="265776" cy="265776"/>
          </a:xfrm>
        </p:grpSpPr>
        <p:sp>
          <p:nvSpPr>
            <p:cNvPr id="205" name="椭圆 204">
              <a:extLst>
                <a:ext uri="{FF2B5EF4-FFF2-40B4-BE49-F238E27FC236}">
                  <a16:creationId xmlns:a16="http://schemas.microsoft.com/office/drawing/2014/main" id="{3C3752F8-E68E-469B-AE29-EDD3469B7376}"/>
                </a:ext>
              </a:extLst>
            </p:cNvPr>
            <p:cNvSpPr/>
            <p:nvPr/>
          </p:nvSpPr>
          <p:spPr>
            <a:xfrm>
              <a:off x="2771800" y="2974815"/>
              <a:ext cx="265776" cy="26577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1462680"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206" name="椭圆 205">
              <a:extLst>
                <a:ext uri="{FF2B5EF4-FFF2-40B4-BE49-F238E27FC236}">
                  <a16:creationId xmlns:a16="http://schemas.microsoft.com/office/drawing/2014/main" id="{A00A03B7-7C74-4A1D-8FB9-B304EF753640}"/>
                </a:ext>
              </a:extLst>
            </p:cNvPr>
            <p:cNvSpPr/>
            <p:nvPr/>
          </p:nvSpPr>
          <p:spPr>
            <a:xfrm>
              <a:off x="2798757" y="2999947"/>
              <a:ext cx="211861" cy="211861"/>
            </a:xfrm>
            <a:prstGeom prst="ellipse">
              <a:avLst/>
            </a:prstGeom>
            <a:solidFill>
              <a:srgbClr val="013B6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462680"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207" name="Freeform 154">
              <a:extLst>
                <a:ext uri="{FF2B5EF4-FFF2-40B4-BE49-F238E27FC236}">
                  <a16:creationId xmlns:a16="http://schemas.microsoft.com/office/drawing/2014/main" id="{537D2DC4-E881-484A-A4CE-16BA91F24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8622" y="3032686"/>
              <a:ext cx="132129" cy="136685"/>
            </a:xfrm>
            <a:custGeom>
              <a:avLst/>
              <a:gdLst>
                <a:gd name="T0" fmla="*/ 18 w 37"/>
                <a:gd name="T1" fmla="*/ 38 h 38"/>
                <a:gd name="T2" fmla="*/ 14 w 37"/>
                <a:gd name="T3" fmla="*/ 33 h 38"/>
                <a:gd name="T4" fmla="*/ 14 w 37"/>
                <a:gd name="T5" fmla="*/ 23 h 38"/>
                <a:gd name="T6" fmla="*/ 4 w 37"/>
                <a:gd name="T7" fmla="*/ 23 h 38"/>
                <a:gd name="T8" fmla="*/ 0 w 37"/>
                <a:gd name="T9" fmla="*/ 19 h 38"/>
                <a:gd name="T10" fmla="*/ 4 w 37"/>
                <a:gd name="T11" fmla="*/ 15 h 38"/>
                <a:gd name="T12" fmla="*/ 14 w 37"/>
                <a:gd name="T13" fmla="*/ 15 h 38"/>
                <a:gd name="T14" fmla="*/ 14 w 37"/>
                <a:gd name="T15" fmla="*/ 4 h 38"/>
                <a:gd name="T16" fmla="*/ 18 w 37"/>
                <a:gd name="T17" fmla="*/ 0 h 38"/>
                <a:gd name="T18" fmla="*/ 23 w 37"/>
                <a:gd name="T19" fmla="*/ 4 h 38"/>
                <a:gd name="T20" fmla="*/ 23 w 37"/>
                <a:gd name="T21" fmla="*/ 15 h 38"/>
                <a:gd name="T22" fmla="*/ 33 w 37"/>
                <a:gd name="T23" fmla="*/ 15 h 38"/>
                <a:gd name="T24" fmla="*/ 37 w 37"/>
                <a:gd name="T25" fmla="*/ 19 h 38"/>
                <a:gd name="T26" fmla="*/ 33 w 37"/>
                <a:gd name="T27" fmla="*/ 23 h 38"/>
                <a:gd name="T28" fmla="*/ 23 w 37"/>
                <a:gd name="T29" fmla="*/ 23 h 38"/>
                <a:gd name="T30" fmla="*/ 23 w 37"/>
                <a:gd name="T31" fmla="*/ 33 h 38"/>
                <a:gd name="T32" fmla="*/ 18 w 37"/>
                <a:gd name="T3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38">
                  <a:moveTo>
                    <a:pt x="18" y="38"/>
                  </a:moveTo>
                  <a:cubicBezTo>
                    <a:pt x="16" y="38"/>
                    <a:pt x="14" y="36"/>
                    <a:pt x="14" y="3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17"/>
                    <a:pt x="2" y="15"/>
                    <a:pt x="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6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5"/>
                    <a:pt x="37" y="17"/>
                    <a:pt x="37" y="19"/>
                  </a:cubicBezTo>
                  <a:cubicBezTo>
                    <a:pt x="37" y="21"/>
                    <a:pt x="35" y="23"/>
                    <a:pt x="3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6"/>
                    <a:pt x="21" y="38"/>
                    <a:pt x="18" y="38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46268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</p:grpSp>
      <p:sp>
        <p:nvSpPr>
          <p:cNvPr id="208" name="矩形 207">
            <a:extLst>
              <a:ext uri="{FF2B5EF4-FFF2-40B4-BE49-F238E27FC236}">
                <a16:creationId xmlns:a16="http://schemas.microsoft.com/office/drawing/2014/main" id="{FD94D7F2-E764-4844-BA7E-BA623992ACFA}"/>
              </a:ext>
            </a:extLst>
          </p:cNvPr>
          <p:cNvSpPr/>
          <p:nvPr/>
        </p:nvSpPr>
        <p:spPr>
          <a:xfrm>
            <a:off x="6434486" y="4334943"/>
            <a:ext cx="2235543" cy="635011"/>
          </a:xfrm>
          <a:prstGeom prst="rect">
            <a:avLst/>
          </a:prstGeom>
        </p:spPr>
        <p:txBody>
          <a:bodyPr wrap="square" lIns="146272" tIns="73135" rIns="146272" bIns="73135">
            <a:spAutoFit/>
          </a:bodyPr>
          <a:lstStyle/>
          <a:p>
            <a:pPr algn="just" defTabSz="1462680">
              <a:lnSpc>
                <a:spcPts val="1920"/>
              </a:lnSpc>
            </a:pPr>
            <a:r>
              <a:rPr lang="en-US" altLang="zh-CN" sz="19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</a:t>
            </a:r>
            <a:r>
              <a:rPr lang="zh-CN" altLang="en-US" sz="19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基于机器学习的“乐理”学习</a:t>
            </a:r>
            <a:endParaRPr lang="en-US" altLang="zh-CN" sz="192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9" name="组合 208">
            <a:extLst>
              <a:ext uri="{FF2B5EF4-FFF2-40B4-BE49-F238E27FC236}">
                <a16:creationId xmlns:a16="http://schemas.microsoft.com/office/drawing/2014/main" id="{6990118F-7032-4CE3-8146-CEDBB7CA8CEA}"/>
              </a:ext>
            </a:extLst>
          </p:cNvPr>
          <p:cNvGrpSpPr/>
          <p:nvPr/>
        </p:nvGrpSpPr>
        <p:grpSpPr>
          <a:xfrm>
            <a:off x="4445102" y="3965469"/>
            <a:ext cx="425242" cy="425242"/>
            <a:chOff x="2771800" y="2974815"/>
            <a:chExt cx="265776" cy="265776"/>
          </a:xfrm>
        </p:grpSpPr>
        <p:sp>
          <p:nvSpPr>
            <p:cNvPr id="210" name="椭圆 209">
              <a:extLst>
                <a:ext uri="{FF2B5EF4-FFF2-40B4-BE49-F238E27FC236}">
                  <a16:creationId xmlns:a16="http://schemas.microsoft.com/office/drawing/2014/main" id="{35B2090D-923B-4F9F-9E55-2A0A24B175AA}"/>
                </a:ext>
              </a:extLst>
            </p:cNvPr>
            <p:cNvSpPr/>
            <p:nvPr/>
          </p:nvSpPr>
          <p:spPr>
            <a:xfrm>
              <a:off x="2771800" y="2974815"/>
              <a:ext cx="265776" cy="26577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1462680"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211" name="椭圆 210">
              <a:extLst>
                <a:ext uri="{FF2B5EF4-FFF2-40B4-BE49-F238E27FC236}">
                  <a16:creationId xmlns:a16="http://schemas.microsoft.com/office/drawing/2014/main" id="{BAD8D09E-4728-491C-B3B4-120EA3C9777D}"/>
                </a:ext>
              </a:extLst>
            </p:cNvPr>
            <p:cNvSpPr/>
            <p:nvPr/>
          </p:nvSpPr>
          <p:spPr>
            <a:xfrm>
              <a:off x="2798757" y="2999947"/>
              <a:ext cx="211861" cy="211861"/>
            </a:xfrm>
            <a:prstGeom prst="ellipse">
              <a:avLst/>
            </a:prstGeom>
            <a:solidFill>
              <a:srgbClr val="013B6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462680"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212" name="Freeform 154">
              <a:extLst>
                <a:ext uri="{FF2B5EF4-FFF2-40B4-BE49-F238E27FC236}">
                  <a16:creationId xmlns:a16="http://schemas.microsoft.com/office/drawing/2014/main" id="{E49D6984-10A5-409D-B089-F7FB40B0C8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8622" y="3032686"/>
              <a:ext cx="132129" cy="136685"/>
            </a:xfrm>
            <a:custGeom>
              <a:avLst/>
              <a:gdLst>
                <a:gd name="T0" fmla="*/ 18 w 37"/>
                <a:gd name="T1" fmla="*/ 38 h 38"/>
                <a:gd name="T2" fmla="*/ 14 w 37"/>
                <a:gd name="T3" fmla="*/ 33 h 38"/>
                <a:gd name="T4" fmla="*/ 14 w 37"/>
                <a:gd name="T5" fmla="*/ 23 h 38"/>
                <a:gd name="T6" fmla="*/ 4 w 37"/>
                <a:gd name="T7" fmla="*/ 23 h 38"/>
                <a:gd name="T8" fmla="*/ 0 w 37"/>
                <a:gd name="T9" fmla="*/ 19 h 38"/>
                <a:gd name="T10" fmla="*/ 4 w 37"/>
                <a:gd name="T11" fmla="*/ 15 h 38"/>
                <a:gd name="T12" fmla="*/ 14 w 37"/>
                <a:gd name="T13" fmla="*/ 15 h 38"/>
                <a:gd name="T14" fmla="*/ 14 w 37"/>
                <a:gd name="T15" fmla="*/ 4 h 38"/>
                <a:gd name="T16" fmla="*/ 18 w 37"/>
                <a:gd name="T17" fmla="*/ 0 h 38"/>
                <a:gd name="T18" fmla="*/ 23 w 37"/>
                <a:gd name="T19" fmla="*/ 4 h 38"/>
                <a:gd name="T20" fmla="*/ 23 w 37"/>
                <a:gd name="T21" fmla="*/ 15 h 38"/>
                <a:gd name="T22" fmla="*/ 33 w 37"/>
                <a:gd name="T23" fmla="*/ 15 h 38"/>
                <a:gd name="T24" fmla="*/ 37 w 37"/>
                <a:gd name="T25" fmla="*/ 19 h 38"/>
                <a:gd name="T26" fmla="*/ 33 w 37"/>
                <a:gd name="T27" fmla="*/ 23 h 38"/>
                <a:gd name="T28" fmla="*/ 23 w 37"/>
                <a:gd name="T29" fmla="*/ 23 h 38"/>
                <a:gd name="T30" fmla="*/ 23 w 37"/>
                <a:gd name="T31" fmla="*/ 33 h 38"/>
                <a:gd name="T32" fmla="*/ 18 w 37"/>
                <a:gd name="T3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38">
                  <a:moveTo>
                    <a:pt x="18" y="38"/>
                  </a:moveTo>
                  <a:cubicBezTo>
                    <a:pt x="16" y="38"/>
                    <a:pt x="14" y="36"/>
                    <a:pt x="14" y="3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17"/>
                    <a:pt x="2" y="15"/>
                    <a:pt x="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6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5"/>
                    <a:pt x="37" y="17"/>
                    <a:pt x="37" y="19"/>
                  </a:cubicBezTo>
                  <a:cubicBezTo>
                    <a:pt x="37" y="21"/>
                    <a:pt x="35" y="23"/>
                    <a:pt x="3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6"/>
                    <a:pt x="21" y="38"/>
                    <a:pt x="18" y="38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46268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</p:grpSp>
      <p:sp>
        <p:nvSpPr>
          <p:cNvPr id="228" name="Line 13">
            <a:extLst>
              <a:ext uri="{FF2B5EF4-FFF2-40B4-BE49-F238E27FC236}">
                <a16:creationId xmlns:a16="http://schemas.microsoft.com/office/drawing/2014/main" id="{80FF5948-DFBA-4150-B163-1D3902879019}"/>
              </a:ext>
            </a:extLst>
          </p:cNvPr>
          <p:cNvSpPr>
            <a:spLocks noChangeShapeType="1"/>
          </p:cNvSpPr>
          <p:nvPr/>
        </p:nvSpPr>
        <p:spPr bwMode="auto">
          <a:xfrm>
            <a:off x="930395" y="5521273"/>
            <a:ext cx="9764285" cy="0"/>
          </a:xfrm>
          <a:prstGeom prst="line">
            <a:avLst/>
          </a:prstGeom>
          <a:noFill/>
          <a:ln w="101600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dirty="0">
              <a:ln>
                <a:solidFill>
                  <a:srgbClr val="FFD347"/>
                </a:solidFill>
              </a:ln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grpSp>
        <p:nvGrpSpPr>
          <p:cNvPr id="229" name="Group 138">
            <a:extLst>
              <a:ext uri="{FF2B5EF4-FFF2-40B4-BE49-F238E27FC236}">
                <a16:creationId xmlns:a16="http://schemas.microsoft.com/office/drawing/2014/main" id="{9BB37C9B-C797-44C0-A108-7F6FAB6330C7}"/>
              </a:ext>
            </a:extLst>
          </p:cNvPr>
          <p:cNvGrpSpPr>
            <a:grpSpLocks/>
          </p:cNvGrpSpPr>
          <p:nvPr/>
        </p:nvGrpSpPr>
        <p:grpSpPr bwMode="auto">
          <a:xfrm>
            <a:off x="1661910" y="5426843"/>
            <a:ext cx="218581" cy="242808"/>
            <a:chOff x="1661" y="2750"/>
            <a:chExt cx="250" cy="250"/>
          </a:xfrm>
        </p:grpSpPr>
        <p:sp>
          <p:nvSpPr>
            <p:cNvPr id="230" name="Oval 139">
              <a:extLst>
                <a:ext uri="{FF2B5EF4-FFF2-40B4-BE49-F238E27FC236}">
                  <a16:creationId xmlns:a16="http://schemas.microsoft.com/office/drawing/2014/main" id="{1869DD2F-6D71-46AA-AED6-A596A90FF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en-US">
                <a:latin typeface="微软雅黑" pitchFamily="34" charset="-122"/>
                <a:ea typeface="Malgun Gothic" pitchFamily="34" charset="-127"/>
              </a:endParaRPr>
            </a:p>
          </p:txBody>
        </p:sp>
        <p:sp>
          <p:nvSpPr>
            <p:cNvPr id="231" name="Oval 140">
              <a:extLst>
                <a:ext uri="{FF2B5EF4-FFF2-40B4-BE49-F238E27FC236}">
                  <a16:creationId xmlns:a16="http://schemas.microsoft.com/office/drawing/2014/main" id="{702C047F-6A12-4A6E-95C8-120C093D6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en-US">
                <a:latin typeface="微软雅黑" pitchFamily="34" charset="-122"/>
                <a:ea typeface="Malgun Gothic" pitchFamily="34" charset="-127"/>
              </a:endParaRPr>
            </a:p>
          </p:txBody>
        </p:sp>
      </p:grpSp>
      <p:grpSp>
        <p:nvGrpSpPr>
          <p:cNvPr id="232" name="Group 138">
            <a:extLst>
              <a:ext uri="{FF2B5EF4-FFF2-40B4-BE49-F238E27FC236}">
                <a16:creationId xmlns:a16="http://schemas.microsoft.com/office/drawing/2014/main" id="{BB51004F-047C-45EF-A27E-816ED3FB6529}"/>
              </a:ext>
            </a:extLst>
          </p:cNvPr>
          <p:cNvGrpSpPr>
            <a:grpSpLocks/>
          </p:cNvGrpSpPr>
          <p:nvPr/>
        </p:nvGrpSpPr>
        <p:grpSpPr bwMode="auto">
          <a:xfrm>
            <a:off x="2713388" y="5426701"/>
            <a:ext cx="218702" cy="242950"/>
            <a:chOff x="1661" y="2750"/>
            <a:chExt cx="250" cy="250"/>
          </a:xfrm>
        </p:grpSpPr>
        <p:sp>
          <p:nvSpPr>
            <p:cNvPr id="233" name="Oval 139">
              <a:extLst>
                <a:ext uri="{FF2B5EF4-FFF2-40B4-BE49-F238E27FC236}">
                  <a16:creationId xmlns:a16="http://schemas.microsoft.com/office/drawing/2014/main" id="{70A09899-13E3-4917-B4C9-816342DC1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wrap="none" anchor="ctr"/>
            <a:lstStyle/>
            <a:p>
              <a:pPr algn="ctr">
                <a:defRPr/>
              </a:pPr>
              <a:endParaRPr lang="ko-KR" altLang="en-US">
                <a:latin typeface="微软雅黑" pitchFamily="34" charset="-122"/>
                <a:ea typeface="Malgun Gothic" pitchFamily="34" charset="-127"/>
              </a:endParaRPr>
            </a:p>
          </p:txBody>
        </p:sp>
        <p:sp>
          <p:nvSpPr>
            <p:cNvPr id="234" name="Oval 140">
              <a:extLst>
                <a:ext uri="{FF2B5EF4-FFF2-40B4-BE49-F238E27FC236}">
                  <a16:creationId xmlns:a16="http://schemas.microsoft.com/office/drawing/2014/main" id="{C2414A7D-F4EE-41A0-9799-CC36721D6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en-US">
                <a:latin typeface="微软雅黑" pitchFamily="34" charset="-122"/>
                <a:ea typeface="Malgun Gothic" pitchFamily="34" charset="-127"/>
              </a:endParaRPr>
            </a:p>
          </p:txBody>
        </p:sp>
      </p:grpSp>
      <p:grpSp>
        <p:nvGrpSpPr>
          <p:cNvPr id="235" name="Group 138">
            <a:extLst>
              <a:ext uri="{FF2B5EF4-FFF2-40B4-BE49-F238E27FC236}">
                <a16:creationId xmlns:a16="http://schemas.microsoft.com/office/drawing/2014/main" id="{F90E6C8E-979B-4583-9D0D-67462E2C602E}"/>
              </a:ext>
            </a:extLst>
          </p:cNvPr>
          <p:cNvGrpSpPr>
            <a:grpSpLocks/>
          </p:cNvGrpSpPr>
          <p:nvPr/>
        </p:nvGrpSpPr>
        <p:grpSpPr bwMode="auto">
          <a:xfrm>
            <a:off x="3649947" y="5426891"/>
            <a:ext cx="218581" cy="242760"/>
            <a:chOff x="1661" y="2750"/>
            <a:chExt cx="250" cy="250"/>
          </a:xfrm>
        </p:grpSpPr>
        <p:sp>
          <p:nvSpPr>
            <p:cNvPr id="236" name="Oval 139">
              <a:extLst>
                <a:ext uri="{FF2B5EF4-FFF2-40B4-BE49-F238E27FC236}">
                  <a16:creationId xmlns:a16="http://schemas.microsoft.com/office/drawing/2014/main" id="{CA4CBBF6-2BCA-4195-858D-1389F9344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0" y="2749"/>
              <a:ext cx="251" cy="25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wrap="none" anchor="ctr"/>
            <a:lstStyle/>
            <a:p>
              <a:pPr algn="ctr">
                <a:defRPr/>
              </a:pPr>
              <a:endParaRPr lang="ko-KR" altLang="en-US">
                <a:latin typeface="微软雅黑" pitchFamily="34" charset="-122"/>
                <a:ea typeface="Malgun Gothic" pitchFamily="34" charset="-127"/>
              </a:endParaRPr>
            </a:p>
          </p:txBody>
        </p:sp>
        <p:sp>
          <p:nvSpPr>
            <p:cNvPr id="237" name="Oval 140">
              <a:extLst>
                <a:ext uri="{FF2B5EF4-FFF2-40B4-BE49-F238E27FC236}">
                  <a16:creationId xmlns:a16="http://schemas.microsoft.com/office/drawing/2014/main" id="{C417F68A-3AE5-4589-B36B-36DBADB93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en-US">
                <a:latin typeface="微软雅黑" pitchFamily="34" charset="-122"/>
                <a:ea typeface="Malgun Gothic" pitchFamily="34" charset="-127"/>
              </a:endParaRPr>
            </a:p>
          </p:txBody>
        </p:sp>
      </p:grpSp>
      <p:grpSp>
        <p:nvGrpSpPr>
          <p:cNvPr id="238" name="Group 138">
            <a:extLst>
              <a:ext uri="{FF2B5EF4-FFF2-40B4-BE49-F238E27FC236}">
                <a16:creationId xmlns:a16="http://schemas.microsoft.com/office/drawing/2014/main" id="{BC9C29AC-D44B-4671-B7B6-C1C8928CE1AA}"/>
              </a:ext>
            </a:extLst>
          </p:cNvPr>
          <p:cNvGrpSpPr>
            <a:grpSpLocks/>
          </p:cNvGrpSpPr>
          <p:nvPr/>
        </p:nvGrpSpPr>
        <p:grpSpPr bwMode="auto">
          <a:xfrm>
            <a:off x="6573584" y="5399813"/>
            <a:ext cx="218573" cy="242920"/>
            <a:chOff x="1661" y="2750"/>
            <a:chExt cx="250" cy="250"/>
          </a:xfrm>
          <a:solidFill>
            <a:srgbClr val="4472C4"/>
          </a:solidFill>
        </p:grpSpPr>
        <p:sp>
          <p:nvSpPr>
            <p:cNvPr id="239" name="Oval 139">
              <a:extLst>
                <a:ext uri="{FF2B5EF4-FFF2-40B4-BE49-F238E27FC236}">
                  <a16:creationId xmlns:a16="http://schemas.microsoft.com/office/drawing/2014/main" id="{5DBF869E-3E2D-4626-B1FE-1653305AA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grpFill/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en-US">
                <a:latin typeface="微软雅黑" pitchFamily="34" charset="-122"/>
                <a:ea typeface="Malgun Gothic" pitchFamily="34" charset="-127"/>
              </a:endParaRPr>
            </a:p>
          </p:txBody>
        </p:sp>
        <p:sp>
          <p:nvSpPr>
            <p:cNvPr id="240" name="Oval 140">
              <a:extLst>
                <a:ext uri="{FF2B5EF4-FFF2-40B4-BE49-F238E27FC236}">
                  <a16:creationId xmlns:a16="http://schemas.microsoft.com/office/drawing/2014/main" id="{6022A140-4C1A-4A6B-B657-72055B3F4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grpFill/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en-US">
                <a:latin typeface="微软雅黑" pitchFamily="34" charset="-122"/>
                <a:ea typeface="Malgun Gothic" pitchFamily="34" charset="-127"/>
              </a:endParaRPr>
            </a:p>
          </p:txBody>
        </p:sp>
      </p:grpSp>
      <p:grpSp>
        <p:nvGrpSpPr>
          <p:cNvPr id="241" name="Group 138">
            <a:extLst>
              <a:ext uri="{FF2B5EF4-FFF2-40B4-BE49-F238E27FC236}">
                <a16:creationId xmlns:a16="http://schemas.microsoft.com/office/drawing/2014/main" id="{58B124DE-DA86-4F64-9003-7136602FCF81}"/>
              </a:ext>
            </a:extLst>
          </p:cNvPr>
          <p:cNvGrpSpPr>
            <a:grpSpLocks/>
          </p:cNvGrpSpPr>
          <p:nvPr/>
        </p:nvGrpSpPr>
        <p:grpSpPr bwMode="auto">
          <a:xfrm>
            <a:off x="8670029" y="5399813"/>
            <a:ext cx="218573" cy="242920"/>
            <a:chOff x="1661" y="2750"/>
            <a:chExt cx="250" cy="250"/>
          </a:xfrm>
          <a:solidFill>
            <a:srgbClr val="4472C4"/>
          </a:solidFill>
        </p:grpSpPr>
        <p:sp>
          <p:nvSpPr>
            <p:cNvPr id="242" name="Oval 139">
              <a:extLst>
                <a:ext uri="{FF2B5EF4-FFF2-40B4-BE49-F238E27FC236}">
                  <a16:creationId xmlns:a16="http://schemas.microsoft.com/office/drawing/2014/main" id="{ABAD74CB-0262-43E3-8B59-2060A8B1C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grpFill/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en-US">
                <a:latin typeface="微软雅黑" pitchFamily="34" charset="-122"/>
                <a:ea typeface="Malgun Gothic" pitchFamily="34" charset="-127"/>
              </a:endParaRPr>
            </a:p>
          </p:txBody>
        </p:sp>
        <p:sp>
          <p:nvSpPr>
            <p:cNvPr id="243" name="Oval 140">
              <a:extLst>
                <a:ext uri="{FF2B5EF4-FFF2-40B4-BE49-F238E27FC236}">
                  <a16:creationId xmlns:a16="http://schemas.microsoft.com/office/drawing/2014/main" id="{505239AD-FB56-4008-B1E1-83CDE2E73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grpFill/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en-US">
                <a:latin typeface="微软雅黑" pitchFamily="34" charset="-122"/>
                <a:ea typeface="Malgun Gothic" pitchFamily="34" charset="-127"/>
              </a:endParaRPr>
            </a:p>
          </p:txBody>
        </p:sp>
      </p:grpSp>
      <p:grpSp>
        <p:nvGrpSpPr>
          <p:cNvPr id="244" name="Group 138">
            <a:extLst>
              <a:ext uri="{FF2B5EF4-FFF2-40B4-BE49-F238E27FC236}">
                <a16:creationId xmlns:a16="http://schemas.microsoft.com/office/drawing/2014/main" id="{905E9164-2496-4DD6-A46E-C2B7FCAF6528}"/>
              </a:ext>
            </a:extLst>
          </p:cNvPr>
          <p:cNvGrpSpPr>
            <a:grpSpLocks/>
          </p:cNvGrpSpPr>
          <p:nvPr/>
        </p:nvGrpSpPr>
        <p:grpSpPr bwMode="auto">
          <a:xfrm>
            <a:off x="7713173" y="5392694"/>
            <a:ext cx="218573" cy="242920"/>
            <a:chOff x="1661" y="2750"/>
            <a:chExt cx="250" cy="250"/>
          </a:xfrm>
          <a:solidFill>
            <a:srgbClr val="4472C4"/>
          </a:solidFill>
        </p:grpSpPr>
        <p:sp>
          <p:nvSpPr>
            <p:cNvPr id="245" name="Oval 139">
              <a:extLst>
                <a:ext uri="{FF2B5EF4-FFF2-40B4-BE49-F238E27FC236}">
                  <a16:creationId xmlns:a16="http://schemas.microsoft.com/office/drawing/2014/main" id="{0BC87FCC-479F-4734-80D3-56D638D90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grpFill/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en-US">
                <a:latin typeface="微软雅黑" pitchFamily="34" charset="-122"/>
                <a:ea typeface="Malgun Gothic" pitchFamily="34" charset="-127"/>
              </a:endParaRPr>
            </a:p>
          </p:txBody>
        </p:sp>
        <p:sp>
          <p:nvSpPr>
            <p:cNvPr id="246" name="Oval 140">
              <a:extLst>
                <a:ext uri="{FF2B5EF4-FFF2-40B4-BE49-F238E27FC236}">
                  <a16:creationId xmlns:a16="http://schemas.microsoft.com/office/drawing/2014/main" id="{90C0BAC3-85D8-4A87-9A31-68F6250CB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grpFill/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en-US">
                <a:latin typeface="微软雅黑" pitchFamily="34" charset="-122"/>
                <a:ea typeface="Malgun Gothic" pitchFamily="34" charset="-127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49C22873-E8C2-4C48-967F-046673AA958A}"/>
              </a:ext>
            </a:extLst>
          </p:cNvPr>
          <p:cNvSpPr/>
          <p:nvPr/>
        </p:nvSpPr>
        <p:spPr>
          <a:xfrm>
            <a:off x="3400148" y="5001064"/>
            <a:ext cx="909234" cy="391355"/>
          </a:xfrm>
          <a:prstGeom prst="rect">
            <a:avLst/>
          </a:prstGeom>
        </p:spPr>
        <p:txBody>
          <a:bodyPr wrap="square" lIns="146272" tIns="73135" rIns="146272" bIns="73135">
            <a:spAutoFit/>
          </a:bodyPr>
          <a:lstStyle/>
          <a:p>
            <a:pPr algn="just" defTabSz="1462680">
              <a:lnSpc>
                <a:spcPts val="1920"/>
              </a:lnSpc>
            </a:pPr>
            <a:r>
              <a:rPr lang="en-US" altLang="zh-CN" sz="1920" b="1" dirty="0">
                <a:solidFill>
                  <a:srgbClr val="4472C4"/>
                </a:solidFill>
                <a:latin typeface="微软雅黑" pitchFamily="34" charset="-122"/>
                <a:ea typeface="微软雅黑" pitchFamily="34" charset="-122"/>
              </a:rPr>
              <a:t>9.15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8841B02-5F25-4CA7-882B-348D4E0AC2E6}"/>
              </a:ext>
            </a:extLst>
          </p:cNvPr>
          <p:cNvSpPr/>
          <p:nvPr/>
        </p:nvSpPr>
        <p:spPr>
          <a:xfrm>
            <a:off x="2490914" y="5829615"/>
            <a:ext cx="909234" cy="391355"/>
          </a:xfrm>
          <a:prstGeom prst="rect">
            <a:avLst/>
          </a:prstGeom>
        </p:spPr>
        <p:txBody>
          <a:bodyPr wrap="square" lIns="146272" tIns="73135" rIns="146272" bIns="73135">
            <a:spAutoFit/>
          </a:bodyPr>
          <a:lstStyle/>
          <a:p>
            <a:pPr algn="just" defTabSz="1462680">
              <a:lnSpc>
                <a:spcPts val="1920"/>
              </a:lnSpc>
            </a:pPr>
            <a:r>
              <a:rPr lang="en-US" altLang="zh-CN" sz="1920" b="1" dirty="0">
                <a:solidFill>
                  <a:srgbClr val="4472C4"/>
                </a:solidFill>
                <a:latin typeface="微软雅黑" pitchFamily="34" charset="-122"/>
                <a:ea typeface="微软雅黑" pitchFamily="34" charset="-122"/>
              </a:rPr>
              <a:t>9.12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A113A64-28CF-4151-8EAD-BE9661E4EA54}"/>
              </a:ext>
            </a:extLst>
          </p:cNvPr>
          <p:cNvSpPr/>
          <p:nvPr/>
        </p:nvSpPr>
        <p:spPr>
          <a:xfrm>
            <a:off x="1454254" y="5034565"/>
            <a:ext cx="777481" cy="391355"/>
          </a:xfrm>
          <a:prstGeom prst="rect">
            <a:avLst/>
          </a:prstGeom>
        </p:spPr>
        <p:txBody>
          <a:bodyPr wrap="square" lIns="146272" tIns="73135" rIns="146272" bIns="73135">
            <a:spAutoFit/>
          </a:bodyPr>
          <a:lstStyle/>
          <a:p>
            <a:pPr algn="just" defTabSz="1462680">
              <a:lnSpc>
                <a:spcPts val="1920"/>
              </a:lnSpc>
            </a:pPr>
            <a:r>
              <a:rPr lang="en-US" altLang="zh-CN" sz="1920" b="1" dirty="0">
                <a:solidFill>
                  <a:srgbClr val="4472C4"/>
                </a:solidFill>
                <a:latin typeface="微软雅黑" pitchFamily="34" charset="-122"/>
                <a:ea typeface="微软雅黑" pitchFamily="34" charset="-122"/>
              </a:rPr>
              <a:t>9.9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9EAC03D-8B3B-4487-8811-15C9764DFC0F}"/>
              </a:ext>
            </a:extLst>
          </p:cNvPr>
          <p:cNvSpPr/>
          <p:nvPr/>
        </p:nvSpPr>
        <p:spPr>
          <a:xfrm>
            <a:off x="6357607" y="5876914"/>
            <a:ext cx="909234" cy="391355"/>
          </a:xfrm>
          <a:prstGeom prst="rect">
            <a:avLst/>
          </a:prstGeom>
        </p:spPr>
        <p:txBody>
          <a:bodyPr wrap="square" lIns="146272" tIns="73135" rIns="146272" bIns="73135">
            <a:spAutoFit/>
          </a:bodyPr>
          <a:lstStyle/>
          <a:p>
            <a:pPr algn="just" defTabSz="1462680">
              <a:lnSpc>
                <a:spcPts val="1920"/>
              </a:lnSpc>
            </a:pPr>
            <a:r>
              <a:rPr lang="en-US" altLang="zh-CN" sz="1920" b="1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9.30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F9A88F-0114-4278-AC42-48072B2F612A}"/>
              </a:ext>
            </a:extLst>
          </p:cNvPr>
          <p:cNvSpPr/>
          <p:nvPr/>
        </p:nvSpPr>
        <p:spPr>
          <a:xfrm>
            <a:off x="7344478" y="4968302"/>
            <a:ext cx="1018614" cy="391355"/>
          </a:xfrm>
          <a:prstGeom prst="rect">
            <a:avLst/>
          </a:prstGeom>
        </p:spPr>
        <p:txBody>
          <a:bodyPr wrap="square" lIns="146272" tIns="73135" rIns="146272" bIns="73135">
            <a:spAutoFit/>
          </a:bodyPr>
          <a:lstStyle/>
          <a:p>
            <a:pPr algn="just" defTabSz="1462680">
              <a:lnSpc>
                <a:spcPts val="1920"/>
              </a:lnSpc>
            </a:pPr>
            <a:r>
              <a:rPr lang="en-US" altLang="zh-CN" sz="1920" b="1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10.31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101DB44-EABC-4C80-9D77-A1C9B207FD4C}"/>
              </a:ext>
            </a:extLst>
          </p:cNvPr>
          <p:cNvSpPr/>
          <p:nvPr/>
        </p:nvSpPr>
        <p:spPr>
          <a:xfrm>
            <a:off x="8556397" y="5828561"/>
            <a:ext cx="1022609" cy="391355"/>
          </a:xfrm>
          <a:prstGeom prst="rect">
            <a:avLst/>
          </a:prstGeom>
        </p:spPr>
        <p:txBody>
          <a:bodyPr wrap="square" lIns="146272" tIns="73135" rIns="146272" bIns="73135">
            <a:spAutoFit/>
          </a:bodyPr>
          <a:lstStyle/>
          <a:p>
            <a:pPr algn="just" defTabSz="1462680">
              <a:lnSpc>
                <a:spcPts val="1920"/>
              </a:lnSpc>
            </a:pPr>
            <a:r>
              <a:rPr lang="en-US" altLang="zh-CN" sz="1920" b="1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11.30</a:t>
            </a:r>
          </a:p>
        </p:txBody>
      </p:sp>
    </p:spTree>
    <p:extLst>
      <p:ext uri="{BB962C8B-B14F-4D97-AF65-F5344CB8AC3E}">
        <p14:creationId xmlns:p14="http://schemas.microsoft.com/office/powerpoint/2010/main" val="1350640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1992313" y="2528888"/>
            <a:ext cx="81708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spc="600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谢谢您的观看与聆听</a:t>
            </a:r>
          </a:p>
        </p:txBody>
      </p:sp>
      <p:grpSp>
        <p:nvGrpSpPr>
          <p:cNvPr id="26" name="组合 25"/>
          <p:cNvGrpSpPr>
            <a:grpSpLocks/>
          </p:cNvGrpSpPr>
          <p:nvPr/>
        </p:nvGrpSpPr>
        <p:grpSpPr bwMode="auto">
          <a:xfrm>
            <a:off x="4154488" y="3452813"/>
            <a:ext cx="3846512" cy="361950"/>
            <a:chOff x="4154888" y="3453573"/>
            <a:chExt cx="3846874" cy="361046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4154888" y="3453573"/>
              <a:ext cx="3846874" cy="0"/>
            </a:xfrm>
            <a:prstGeom prst="line">
              <a:avLst/>
            </a:prstGeom>
            <a:ln w="25400">
              <a:solidFill>
                <a:srgbClr val="0448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等腰三角形 27"/>
            <p:cNvSpPr/>
            <p:nvPr/>
          </p:nvSpPr>
          <p:spPr>
            <a:xfrm flipV="1">
              <a:off x="5872725" y="3459907"/>
              <a:ext cx="411201" cy="354712"/>
            </a:xfrm>
            <a:prstGeom prst="triangle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992313" y="3924203"/>
            <a:ext cx="29670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答辩人：冯韵菱</a:t>
            </a:r>
          </a:p>
        </p:txBody>
      </p:sp>
      <p:sp>
        <p:nvSpPr>
          <p:cNvPr id="31" name="文本框 30"/>
          <p:cNvSpPr txBox="1">
            <a:spLocks noChangeArrowheads="1"/>
          </p:cNvSpPr>
          <p:nvPr/>
        </p:nvSpPr>
        <p:spPr bwMode="auto">
          <a:xfrm>
            <a:off x="5865967" y="4929843"/>
            <a:ext cx="36342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时间：</a:t>
            </a:r>
            <a:r>
              <a:rPr lang="en-US" altLang="zh-CN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2020</a:t>
            </a:r>
            <a:r>
              <a:rPr lang="zh-CN" altLang="en-US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日</a:t>
            </a:r>
          </a:p>
        </p:txBody>
      </p:sp>
      <p:sp>
        <p:nvSpPr>
          <p:cNvPr id="32" name="文本框 31"/>
          <p:cNvSpPr txBox="1">
            <a:spLocks noChangeArrowheads="1"/>
          </p:cNvSpPr>
          <p:nvPr/>
        </p:nvSpPr>
        <p:spPr bwMode="auto">
          <a:xfrm>
            <a:off x="5874692" y="3924203"/>
            <a:ext cx="31161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专业：通信工程</a:t>
            </a:r>
          </a:p>
        </p:txBody>
      </p:sp>
      <p:sp>
        <p:nvSpPr>
          <p:cNvPr id="33" name="矩形 32"/>
          <p:cNvSpPr/>
          <p:nvPr/>
        </p:nvSpPr>
        <p:spPr>
          <a:xfrm>
            <a:off x="1600200" y="2257425"/>
            <a:ext cx="8956675" cy="2382838"/>
          </a:xfrm>
          <a:prstGeom prst="rect">
            <a:avLst/>
          </a:prstGeom>
          <a:noFill/>
          <a:ln w="25400">
            <a:solidFill>
              <a:srgbClr val="0448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4" name="组合 33"/>
          <p:cNvGrpSpPr>
            <a:grpSpLocks/>
          </p:cNvGrpSpPr>
          <p:nvPr/>
        </p:nvGrpSpPr>
        <p:grpSpPr bwMode="auto">
          <a:xfrm>
            <a:off x="10290175" y="4325938"/>
            <a:ext cx="1109663" cy="1130300"/>
            <a:chOff x="2666985" y="682103"/>
            <a:chExt cx="1109138" cy="1131217"/>
          </a:xfrm>
        </p:grpSpPr>
        <p:sp>
          <p:nvSpPr>
            <p:cNvPr id="35" name="矩形 34"/>
            <p:cNvSpPr/>
            <p:nvPr/>
          </p:nvSpPr>
          <p:spPr>
            <a:xfrm>
              <a:off x="2841527" y="858458"/>
              <a:ext cx="769574" cy="768973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666985" y="682103"/>
              <a:ext cx="558536" cy="55925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3217587" y="1254067"/>
              <a:ext cx="558536" cy="55925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8" name="组合 37"/>
          <p:cNvGrpSpPr>
            <a:grpSpLocks/>
          </p:cNvGrpSpPr>
          <p:nvPr/>
        </p:nvGrpSpPr>
        <p:grpSpPr bwMode="auto">
          <a:xfrm>
            <a:off x="792163" y="1462088"/>
            <a:ext cx="1109662" cy="1131887"/>
            <a:chOff x="2666985" y="682103"/>
            <a:chExt cx="1109138" cy="1131217"/>
          </a:xfrm>
        </p:grpSpPr>
        <p:sp>
          <p:nvSpPr>
            <p:cNvPr id="39" name="矩形 38"/>
            <p:cNvSpPr/>
            <p:nvPr/>
          </p:nvSpPr>
          <p:spPr>
            <a:xfrm>
              <a:off x="2841528" y="858211"/>
              <a:ext cx="769573" cy="769482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2666985" y="682103"/>
              <a:ext cx="558536" cy="55846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3217587" y="1254851"/>
              <a:ext cx="558536" cy="55846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42" name="矩形 41"/>
          <p:cNvSpPr/>
          <p:nvPr/>
        </p:nvSpPr>
        <p:spPr>
          <a:xfrm>
            <a:off x="0" y="-12700"/>
            <a:ext cx="12192000" cy="373063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1566525" y="6523038"/>
            <a:ext cx="625475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0" y="6523038"/>
            <a:ext cx="10439400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3094724" y="1908154"/>
            <a:ext cx="5967202" cy="584775"/>
          </a:xfrm>
          <a:prstGeom prst="rect">
            <a:avLst/>
          </a:prstGeom>
          <a:blipFill dpi="0" rotWithShape="1">
            <a:blip r:embed="rId2"/>
            <a:srcRect/>
            <a:stretch>
              <a:fillRect t="-45000"/>
            </a:stretch>
          </a:blipFill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spc="300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智能音乐助手</a:t>
            </a: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124622" y="665983"/>
            <a:ext cx="1293944" cy="757130"/>
          </a:xfrm>
          <a:prstGeom prst="rect">
            <a:avLst/>
          </a:prstGeom>
        </p:spPr>
        <p:txBody>
          <a:bodyPr vert="horz" wrap="none">
            <a:spAutoFit/>
          </a:bodyPr>
          <a:lstStyle/>
          <a:p>
            <a:r>
              <a:rPr lang="zh-CN" altLang="en-US" sz="432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绪论</a:t>
            </a:r>
          </a:p>
        </p:txBody>
      </p:sp>
      <p:sp>
        <p:nvSpPr>
          <p:cNvPr id="17" name="Freeform 5"/>
          <p:cNvSpPr>
            <a:spLocks noEditPoints="1"/>
          </p:cNvSpPr>
          <p:nvPr/>
        </p:nvSpPr>
        <p:spPr bwMode="auto">
          <a:xfrm>
            <a:off x="5884731" y="1656031"/>
            <a:ext cx="440056" cy="441960"/>
          </a:xfrm>
          <a:custGeom>
            <a:avLst/>
            <a:gdLst>
              <a:gd name="T0" fmla="*/ 721 w 1441"/>
              <a:gd name="T1" fmla="*/ 0 h 1441"/>
              <a:gd name="T2" fmla="*/ 1441 w 1441"/>
              <a:gd name="T3" fmla="*/ 721 h 1441"/>
              <a:gd name="T4" fmla="*/ 721 w 1441"/>
              <a:gd name="T5" fmla="*/ 1441 h 1441"/>
              <a:gd name="T6" fmla="*/ 0 w 1441"/>
              <a:gd name="T7" fmla="*/ 721 h 1441"/>
              <a:gd name="T8" fmla="*/ 721 w 1441"/>
              <a:gd name="T9" fmla="*/ 0 h 1441"/>
              <a:gd name="T10" fmla="*/ 721 w 1441"/>
              <a:gd name="T11" fmla="*/ 186 h 1441"/>
              <a:gd name="T12" fmla="*/ 1255 w 1441"/>
              <a:gd name="T13" fmla="*/ 721 h 1441"/>
              <a:gd name="T14" fmla="*/ 721 w 1441"/>
              <a:gd name="T15" fmla="*/ 1255 h 1441"/>
              <a:gd name="T16" fmla="*/ 186 w 1441"/>
              <a:gd name="T17" fmla="*/ 721 h 1441"/>
              <a:gd name="T18" fmla="*/ 721 w 1441"/>
              <a:gd name="T19" fmla="*/ 186 h 1441"/>
              <a:gd name="T20" fmla="*/ 305 w 1441"/>
              <a:gd name="T21" fmla="*/ 928 h 1441"/>
              <a:gd name="T22" fmla="*/ 751 w 1441"/>
              <a:gd name="T23" fmla="*/ 928 h 1441"/>
              <a:gd name="T24" fmla="*/ 751 w 1441"/>
              <a:gd name="T25" fmla="*/ 1135 h 1441"/>
              <a:gd name="T26" fmla="*/ 1197 w 1441"/>
              <a:gd name="T27" fmla="*/ 721 h 1441"/>
              <a:gd name="T28" fmla="*/ 751 w 1441"/>
              <a:gd name="T29" fmla="*/ 306 h 1441"/>
              <a:gd name="T30" fmla="*/ 751 w 1441"/>
              <a:gd name="T31" fmla="*/ 513 h 1441"/>
              <a:gd name="T32" fmla="*/ 305 w 1441"/>
              <a:gd name="T33" fmla="*/ 513 h 1441"/>
              <a:gd name="T34" fmla="*/ 305 w 1441"/>
              <a:gd name="T35" fmla="*/ 928 h 1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41" h="1441">
                <a:moveTo>
                  <a:pt x="721" y="0"/>
                </a:moveTo>
                <a:cubicBezTo>
                  <a:pt x="1119" y="0"/>
                  <a:pt x="1441" y="323"/>
                  <a:pt x="1441" y="721"/>
                </a:cubicBezTo>
                <a:cubicBezTo>
                  <a:pt x="1441" y="1119"/>
                  <a:pt x="1119" y="1441"/>
                  <a:pt x="721" y="1441"/>
                </a:cubicBezTo>
                <a:cubicBezTo>
                  <a:pt x="323" y="1441"/>
                  <a:pt x="0" y="1119"/>
                  <a:pt x="0" y="721"/>
                </a:cubicBezTo>
                <a:cubicBezTo>
                  <a:pt x="0" y="323"/>
                  <a:pt x="323" y="0"/>
                  <a:pt x="721" y="0"/>
                </a:cubicBezTo>
                <a:close/>
                <a:moveTo>
                  <a:pt x="721" y="186"/>
                </a:moveTo>
                <a:cubicBezTo>
                  <a:pt x="1016" y="186"/>
                  <a:pt x="1255" y="426"/>
                  <a:pt x="1255" y="721"/>
                </a:cubicBezTo>
                <a:cubicBezTo>
                  <a:pt x="1255" y="1016"/>
                  <a:pt x="1016" y="1255"/>
                  <a:pt x="721" y="1255"/>
                </a:cubicBezTo>
                <a:cubicBezTo>
                  <a:pt x="426" y="1255"/>
                  <a:pt x="186" y="1016"/>
                  <a:pt x="186" y="721"/>
                </a:cubicBezTo>
                <a:cubicBezTo>
                  <a:pt x="186" y="426"/>
                  <a:pt x="426" y="186"/>
                  <a:pt x="721" y="186"/>
                </a:cubicBezTo>
                <a:close/>
                <a:moveTo>
                  <a:pt x="305" y="928"/>
                </a:moveTo>
                <a:lnTo>
                  <a:pt x="751" y="928"/>
                </a:lnTo>
                <a:lnTo>
                  <a:pt x="751" y="1135"/>
                </a:lnTo>
                <a:lnTo>
                  <a:pt x="1197" y="721"/>
                </a:lnTo>
                <a:lnTo>
                  <a:pt x="751" y="306"/>
                </a:lnTo>
                <a:lnTo>
                  <a:pt x="751" y="513"/>
                </a:lnTo>
                <a:lnTo>
                  <a:pt x="305" y="513"/>
                </a:lnTo>
                <a:lnTo>
                  <a:pt x="305" y="928"/>
                </a:lnTo>
                <a:close/>
              </a:path>
            </a:pathLst>
          </a:cu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489597" y="1594279"/>
            <a:ext cx="1659429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8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选题背景</a:t>
            </a:r>
          </a:p>
        </p:txBody>
      </p:sp>
      <p:sp>
        <p:nvSpPr>
          <p:cNvPr id="19" name="Freeform 5"/>
          <p:cNvSpPr>
            <a:spLocks noEditPoints="1"/>
          </p:cNvSpPr>
          <p:nvPr/>
        </p:nvSpPr>
        <p:spPr bwMode="auto">
          <a:xfrm>
            <a:off x="5884731" y="2424833"/>
            <a:ext cx="440056" cy="441960"/>
          </a:xfrm>
          <a:custGeom>
            <a:avLst/>
            <a:gdLst>
              <a:gd name="T0" fmla="*/ 721 w 1441"/>
              <a:gd name="T1" fmla="*/ 0 h 1441"/>
              <a:gd name="T2" fmla="*/ 1441 w 1441"/>
              <a:gd name="T3" fmla="*/ 721 h 1441"/>
              <a:gd name="T4" fmla="*/ 721 w 1441"/>
              <a:gd name="T5" fmla="*/ 1441 h 1441"/>
              <a:gd name="T6" fmla="*/ 0 w 1441"/>
              <a:gd name="T7" fmla="*/ 721 h 1441"/>
              <a:gd name="T8" fmla="*/ 721 w 1441"/>
              <a:gd name="T9" fmla="*/ 0 h 1441"/>
              <a:gd name="T10" fmla="*/ 721 w 1441"/>
              <a:gd name="T11" fmla="*/ 186 h 1441"/>
              <a:gd name="T12" fmla="*/ 1255 w 1441"/>
              <a:gd name="T13" fmla="*/ 721 h 1441"/>
              <a:gd name="T14" fmla="*/ 721 w 1441"/>
              <a:gd name="T15" fmla="*/ 1255 h 1441"/>
              <a:gd name="T16" fmla="*/ 186 w 1441"/>
              <a:gd name="T17" fmla="*/ 721 h 1441"/>
              <a:gd name="T18" fmla="*/ 721 w 1441"/>
              <a:gd name="T19" fmla="*/ 186 h 1441"/>
              <a:gd name="T20" fmla="*/ 305 w 1441"/>
              <a:gd name="T21" fmla="*/ 928 h 1441"/>
              <a:gd name="T22" fmla="*/ 751 w 1441"/>
              <a:gd name="T23" fmla="*/ 928 h 1441"/>
              <a:gd name="T24" fmla="*/ 751 w 1441"/>
              <a:gd name="T25" fmla="*/ 1135 h 1441"/>
              <a:gd name="T26" fmla="*/ 1197 w 1441"/>
              <a:gd name="T27" fmla="*/ 721 h 1441"/>
              <a:gd name="T28" fmla="*/ 751 w 1441"/>
              <a:gd name="T29" fmla="*/ 306 h 1441"/>
              <a:gd name="T30" fmla="*/ 751 w 1441"/>
              <a:gd name="T31" fmla="*/ 513 h 1441"/>
              <a:gd name="T32" fmla="*/ 305 w 1441"/>
              <a:gd name="T33" fmla="*/ 513 h 1441"/>
              <a:gd name="T34" fmla="*/ 305 w 1441"/>
              <a:gd name="T35" fmla="*/ 928 h 1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41" h="1441">
                <a:moveTo>
                  <a:pt x="721" y="0"/>
                </a:moveTo>
                <a:cubicBezTo>
                  <a:pt x="1119" y="0"/>
                  <a:pt x="1441" y="323"/>
                  <a:pt x="1441" y="721"/>
                </a:cubicBezTo>
                <a:cubicBezTo>
                  <a:pt x="1441" y="1119"/>
                  <a:pt x="1119" y="1441"/>
                  <a:pt x="721" y="1441"/>
                </a:cubicBezTo>
                <a:cubicBezTo>
                  <a:pt x="323" y="1441"/>
                  <a:pt x="0" y="1119"/>
                  <a:pt x="0" y="721"/>
                </a:cubicBezTo>
                <a:cubicBezTo>
                  <a:pt x="0" y="323"/>
                  <a:pt x="323" y="0"/>
                  <a:pt x="721" y="0"/>
                </a:cubicBezTo>
                <a:close/>
                <a:moveTo>
                  <a:pt x="721" y="186"/>
                </a:moveTo>
                <a:cubicBezTo>
                  <a:pt x="1016" y="186"/>
                  <a:pt x="1255" y="426"/>
                  <a:pt x="1255" y="721"/>
                </a:cubicBezTo>
                <a:cubicBezTo>
                  <a:pt x="1255" y="1016"/>
                  <a:pt x="1016" y="1255"/>
                  <a:pt x="721" y="1255"/>
                </a:cubicBezTo>
                <a:cubicBezTo>
                  <a:pt x="426" y="1255"/>
                  <a:pt x="186" y="1016"/>
                  <a:pt x="186" y="721"/>
                </a:cubicBezTo>
                <a:cubicBezTo>
                  <a:pt x="186" y="426"/>
                  <a:pt x="426" y="186"/>
                  <a:pt x="721" y="186"/>
                </a:cubicBezTo>
                <a:close/>
                <a:moveTo>
                  <a:pt x="305" y="928"/>
                </a:moveTo>
                <a:lnTo>
                  <a:pt x="751" y="928"/>
                </a:lnTo>
                <a:lnTo>
                  <a:pt x="751" y="1135"/>
                </a:lnTo>
                <a:lnTo>
                  <a:pt x="1197" y="721"/>
                </a:lnTo>
                <a:lnTo>
                  <a:pt x="751" y="306"/>
                </a:lnTo>
                <a:lnTo>
                  <a:pt x="751" y="513"/>
                </a:lnTo>
                <a:lnTo>
                  <a:pt x="305" y="513"/>
                </a:lnTo>
                <a:lnTo>
                  <a:pt x="305" y="928"/>
                </a:lnTo>
                <a:close/>
              </a:path>
            </a:pathLst>
          </a:cu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489597" y="2363080"/>
            <a:ext cx="1659429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8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市场调查</a:t>
            </a:r>
          </a:p>
        </p:txBody>
      </p:sp>
      <p:sp>
        <p:nvSpPr>
          <p:cNvPr id="21" name="Freeform 5"/>
          <p:cNvSpPr>
            <a:spLocks noEditPoints="1"/>
          </p:cNvSpPr>
          <p:nvPr/>
        </p:nvSpPr>
        <p:spPr bwMode="auto">
          <a:xfrm>
            <a:off x="5884731" y="3193634"/>
            <a:ext cx="440056" cy="441960"/>
          </a:xfrm>
          <a:custGeom>
            <a:avLst/>
            <a:gdLst>
              <a:gd name="T0" fmla="*/ 721 w 1441"/>
              <a:gd name="T1" fmla="*/ 0 h 1441"/>
              <a:gd name="T2" fmla="*/ 1441 w 1441"/>
              <a:gd name="T3" fmla="*/ 721 h 1441"/>
              <a:gd name="T4" fmla="*/ 721 w 1441"/>
              <a:gd name="T5" fmla="*/ 1441 h 1441"/>
              <a:gd name="T6" fmla="*/ 0 w 1441"/>
              <a:gd name="T7" fmla="*/ 721 h 1441"/>
              <a:gd name="T8" fmla="*/ 721 w 1441"/>
              <a:gd name="T9" fmla="*/ 0 h 1441"/>
              <a:gd name="T10" fmla="*/ 721 w 1441"/>
              <a:gd name="T11" fmla="*/ 186 h 1441"/>
              <a:gd name="T12" fmla="*/ 1255 w 1441"/>
              <a:gd name="T13" fmla="*/ 721 h 1441"/>
              <a:gd name="T14" fmla="*/ 721 w 1441"/>
              <a:gd name="T15" fmla="*/ 1255 h 1441"/>
              <a:gd name="T16" fmla="*/ 186 w 1441"/>
              <a:gd name="T17" fmla="*/ 721 h 1441"/>
              <a:gd name="T18" fmla="*/ 721 w 1441"/>
              <a:gd name="T19" fmla="*/ 186 h 1441"/>
              <a:gd name="T20" fmla="*/ 305 w 1441"/>
              <a:gd name="T21" fmla="*/ 928 h 1441"/>
              <a:gd name="T22" fmla="*/ 751 w 1441"/>
              <a:gd name="T23" fmla="*/ 928 h 1441"/>
              <a:gd name="T24" fmla="*/ 751 w 1441"/>
              <a:gd name="T25" fmla="*/ 1135 h 1441"/>
              <a:gd name="T26" fmla="*/ 1197 w 1441"/>
              <a:gd name="T27" fmla="*/ 721 h 1441"/>
              <a:gd name="T28" fmla="*/ 751 w 1441"/>
              <a:gd name="T29" fmla="*/ 306 h 1441"/>
              <a:gd name="T30" fmla="*/ 751 w 1441"/>
              <a:gd name="T31" fmla="*/ 513 h 1441"/>
              <a:gd name="T32" fmla="*/ 305 w 1441"/>
              <a:gd name="T33" fmla="*/ 513 h 1441"/>
              <a:gd name="T34" fmla="*/ 305 w 1441"/>
              <a:gd name="T35" fmla="*/ 928 h 1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41" h="1441">
                <a:moveTo>
                  <a:pt x="721" y="0"/>
                </a:moveTo>
                <a:cubicBezTo>
                  <a:pt x="1119" y="0"/>
                  <a:pt x="1441" y="323"/>
                  <a:pt x="1441" y="721"/>
                </a:cubicBezTo>
                <a:cubicBezTo>
                  <a:pt x="1441" y="1119"/>
                  <a:pt x="1119" y="1441"/>
                  <a:pt x="721" y="1441"/>
                </a:cubicBezTo>
                <a:cubicBezTo>
                  <a:pt x="323" y="1441"/>
                  <a:pt x="0" y="1119"/>
                  <a:pt x="0" y="721"/>
                </a:cubicBezTo>
                <a:cubicBezTo>
                  <a:pt x="0" y="323"/>
                  <a:pt x="323" y="0"/>
                  <a:pt x="721" y="0"/>
                </a:cubicBezTo>
                <a:close/>
                <a:moveTo>
                  <a:pt x="721" y="186"/>
                </a:moveTo>
                <a:cubicBezTo>
                  <a:pt x="1016" y="186"/>
                  <a:pt x="1255" y="426"/>
                  <a:pt x="1255" y="721"/>
                </a:cubicBezTo>
                <a:cubicBezTo>
                  <a:pt x="1255" y="1016"/>
                  <a:pt x="1016" y="1255"/>
                  <a:pt x="721" y="1255"/>
                </a:cubicBezTo>
                <a:cubicBezTo>
                  <a:pt x="426" y="1255"/>
                  <a:pt x="186" y="1016"/>
                  <a:pt x="186" y="721"/>
                </a:cubicBezTo>
                <a:cubicBezTo>
                  <a:pt x="186" y="426"/>
                  <a:pt x="426" y="186"/>
                  <a:pt x="721" y="186"/>
                </a:cubicBezTo>
                <a:close/>
                <a:moveTo>
                  <a:pt x="305" y="928"/>
                </a:moveTo>
                <a:lnTo>
                  <a:pt x="751" y="928"/>
                </a:lnTo>
                <a:lnTo>
                  <a:pt x="751" y="1135"/>
                </a:lnTo>
                <a:lnTo>
                  <a:pt x="1197" y="721"/>
                </a:lnTo>
                <a:lnTo>
                  <a:pt x="751" y="306"/>
                </a:lnTo>
                <a:lnTo>
                  <a:pt x="751" y="513"/>
                </a:lnTo>
                <a:lnTo>
                  <a:pt x="305" y="513"/>
                </a:lnTo>
                <a:lnTo>
                  <a:pt x="305" y="928"/>
                </a:lnTo>
                <a:close/>
              </a:path>
            </a:pathLst>
          </a:cu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489598" y="3131882"/>
            <a:ext cx="1659429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8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研究内容</a:t>
            </a:r>
          </a:p>
        </p:txBody>
      </p:sp>
      <p:sp>
        <p:nvSpPr>
          <p:cNvPr id="23" name="Freeform 5"/>
          <p:cNvSpPr>
            <a:spLocks noEditPoints="1"/>
          </p:cNvSpPr>
          <p:nvPr/>
        </p:nvSpPr>
        <p:spPr bwMode="auto">
          <a:xfrm>
            <a:off x="5884731" y="3962436"/>
            <a:ext cx="440056" cy="441960"/>
          </a:xfrm>
          <a:custGeom>
            <a:avLst/>
            <a:gdLst>
              <a:gd name="T0" fmla="*/ 721 w 1441"/>
              <a:gd name="T1" fmla="*/ 0 h 1441"/>
              <a:gd name="T2" fmla="*/ 1441 w 1441"/>
              <a:gd name="T3" fmla="*/ 721 h 1441"/>
              <a:gd name="T4" fmla="*/ 721 w 1441"/>
              <a:gd name="T5" fmla="*/ 1441 h 1441"/>
              <a:gd name="T6" fmla="*/ 0 w 1441"/>
              <a:gd name="T7" fmla="*/ 721 h 1441"/>
              <a:gd name="T8" fmla="*/ 721 w 1441"/>
              <a:gd name="T9" fmla="*/ 0 h 1441"/>
              <a:gd name="T10" fmla="*/ 721 w 1441"/>
              <a:gd name="T11" fmla="*/ 186 h 1441"/>
              <a:gd name="T12" fmla="*/ 1255 w 1441"/>
              <a:gd name="T13" fmla="*/ 721 h 1441"/>
              <a:gd name="T14" fmla="*/ 721 w 1441"/>
              <a:gd name="T15" fmla="*/ 1255 h 1441"/>
              <a:gd name="T16" fmla="*/ 186 w 1441"/>
              <a:gd name="T17" fmla="*/ 721 h 1441"/>
              <a:gd name="T18" fmla="*/ 721 w 1441"/>
              <a:gd name="T19" fmla="*/ 186 h 1441"/>
              <a:gd name="T20" fmla="*/ 305 w 1441"/>
              <a:gd name="T21" fmla="*/ 928 h 1441"/>
              <a:gd name="T22" fmla="*/ 751 w 1441"/>
              <a:gd name="T23" fmla="*/ 928 h 1441"/>
              <a:gd name="T24" fmla="*/ 751 w 1441"/>
              <a:gd name="T25" fmla="*/ 1135 h 1441"/>
              <a:gd name="T26" fmla="*/ 1197 w 1441"/>
              <a:gd name="T27" fmla="*/ 721 h 1441"/>
              <a:gd name="T28" fmla="*/ 751 w 1441"/>
              <a:gd name="T29" fmla="*/ 306 h 1441"/>
              <a:gd name="T30" fmla="*/ 751 w 1441"/>
              <a:gd name="T31" fmla="*/ 513 h 1441"/>
              <a:gd name="T32" fmla="*/ 305 w 1441"/>
              <a:gd name="T33" fmla="*/ 513 h 1441"/>
              <a:gd name="T34" fmla="*/ 305 w 1441"/>
              <a:gd name="T35" fmla="*/ 928 h 1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41" h="1441">
                <a:moveTo>
                  <a:pt x="721" y="0"/>
                </a:moveTo>
                <a:cubicBezTo>
                  <a:pt x="1119" y="0"/>
                  <a:pt x="1441" y="323"/>
                  <a:pt x="1441" y="721"/>
                </a:cubicBezTo>
                <a:cubicBezTo>
                  <a:pt x="1441" y="1119"/>
                  <a:pt x="1119" y="1441"/>
                  <a:pt x="721" y="1441"/>
                </a:cubicBezTo>
                <a:cubicBezTo>
                  <a:pt x="323" y="1441"/>
                  <a:pt x="0" y="1119"/>
                  <a:pt x="0" y="721"/>
                </a:cubicBezTo>
                <a:cubicBezTo>
                  <a:pt x="0" y="323"/>
                  <a:pt x="323" y="0"/>
                  <a:pt x="721" y="0"/>
                </a:cubicBezTo>
                <a:close/>
                <a:moveTo>
                  <a:pt x="721" y="186"/>
                </a:moveTo>
                <a:cubicBezTo>
                  <a:pt x="1016" y="186"/>
                  <a:pt x="1255" y="426"/>
                  <a:pt x="1255" y="721"/>
                </a:cubicBezTo>
                <a:cubicBezTo>
                  <a:pt x="1255" y="1016"/>
                  <a:pt x="1016" y="1255"/>
                  <a:pt x="721" y="1255"/>
                </a:cubicBezTo>
                <a:cubicBezTo>
                  <a:pt x="426" y="1255"/>
                  <a:pt x="186" y="1016"/>
                  <a:pt x="186" y="721"/>
                </a:cubicBezTo>
                <a:cubicBezTo>
                  <a:pt x="186" y="426"/>
                  <a:pt x="426" y="186"/>
                  <a:pt x="721" y="186"/>
                </a:cubicBezTo>
                <a:close/>
                <a:moveTo>
                  <a:pt x="305" y="928"/>
                </a:moveTo>
                <a:lnTo>
                  <a:pt x="751" y="928"/>
                </a:lnTo>
                <a:lnTo>
                  <a:pt x="751" y="1135"/>
                </a:lnTo>
                <a:lnTo>
                  <a:pt x="1197" y="721"/>
                </a:lnTo>
                <a:lnTo>
                  <a:pt x="751" y="306"/>
                </a:lnTo>
                <a:lnTo>
                  <a:pt x="751" y="513"/>
                </a:lnTo>
                <a:lnTo>
                  <a:pt x="305" y="513"/>
                </a:lnTo>
                <a:lnTo>
                  <a:pt x="305" y="928"/>
                </a:lnTo>
                <a:close/>
              </a:path>
            </a:pathLst>
          </a:cu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489598" y="3900684"/>
            <a:ext cx="1659429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8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进程规划</a:t>
            </a:r>
          </a:p>
        </p:txBody>
      </p:sp>
      <p:sp>
        <p:nvSpPr>
          <p:cNvPr id="25" name="Freeform 5"/>
          <p:cNvSpPr>
            <a:spLocks noEditPoints="1"/>
          </p:cNvSpPr>
          <p:nvPr/>
        </p:nvSpPr>
        <p:spPr bwMode="auto">
          <a:xfrm>
            <a:off x="5884731" y="4731236"/>
            <a:ext cx="440056" cy="441960"/>
          </a:xfrm>
          <a:custGeom>
            <a:avLst/>
            <a:gdLst>
              <a:gd name="T0" fmla="*/ 721 w 1441"/>
              <a:gd name="T1" fmla="*/ 0 h 1441"/>
              <a:gd name="T2" fmla="*/ 1441 w 1441"/>
              <a:gd name="T3" fmla="*/ 721 h 1441"/>
              <a:gd name="T4" fmla="*/ 721 w 1441"/>
              <a:gd name="T5" fmla="*/ 1441 h 1441"/>
              <a:gd name="T6" fmla="*/ 0 w 1441"/>
              <a:gd name="T7" fmla="*/ 721 h 1441"/>
              <a:gd name="T8" fmla="*/ 721 w 1441"/>
              <a:gd name="T9" fmla="*/ 0 h 1441"/>
              <a:gd name="T10" fmla="*/ 721 w 1441"/>
              <a:gd name="T11" fmla="*/ 186 h 1441"/>
              <a:gd name="T12" fmla="*/ 1255 w 1441"/>
              <a:gd name="T13" fmla="*/ 721 h 1441"/>
              <a:gd name="T14" fmla="*/ 721 w 1441"/>
              <a:gd name="T15" fmla="*/ 1255 h 1441"/>
              <a:gd name="T16" fmla="*/ 186 w 1441"/>
              <a:gd name="T17" fmla="*/ 721 h 1441"/>
              <a:gd name="T18" fmla="*/ 721 w 1441"/>
              <a:gd name="T19" fmla="*/ 186 h 1441"/>
              <a:gd name="T20" fmla="*/ 305 w 1441"/>
              <a:gd name="T21" fmla="*/ 928 h 1441"/>
              <a:gd name="T22" fmla="*/ 751 w 1441"/>
              <a:gd name="T23" fmla="*/ 928 h 1441"/>
              <a:gd name="T24" fmla="*/ 751 w 1441"/>
              <a:gd name="T25" fmla="*/ 1135 h 1441"/>
              <a:gd name="T26" fmla="*/ 1197 w 1441"/>
              <a:gd name="T27" fmla="*/ 721 h 1441"/>
              <a:gd name="T28" fmla="*/ 751 w 1441"/>
              <a:gd name="T29" fmla="*/ 306 h 1441"/>
              <a:gd name="T30" fmla="*/ 751 w 1441"/>
              <a:gd name="T31" fmla="*/ 513 h 1441"/>
              <a:gd name="T32" fmla="*/ 305 w 1441"/>
              <a:gd name="T33" fmla="*/ 513 h 1441"/>
              <a:gd name="T34" fmla="*/ 305 w 1441"/>
              <a:gd name="T35" fmla="*/ 928 h 1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41" h="1441">
                <a:moveTo>
                  <a:pt x="721" y="0"/>
                </a:moveTo>
                <a:cubicBezTo>
                  <a:pt x="1119" y="0"/>
                  <a:pt x="1441" y="323"/>
                  <a:pt x="1441" y="721"/>
                </a:cubicBezTo>
                <a:cubicBezTo>
                  <a:pt x="1441" y="1119"/>
                  <a:pt x="1119" y="1441"/>
                  <a:pt x="721" y="1441"/>
                </a:cubicBezTo>
                <a:cubicBezTo>
                  <a:pt x="323" y="1441"/>
                  <a:pt x="0" y="1119"/>
                  <a:pt x="0" y="721"/>
                </a:cubicBezTo>
                <a:cubicBezTo>
                  <a:pt x="0" y="323"/>
                  <a:pt x="323" y="0"/>
                  <a:pt x="721" y="0"/>
                </a:cubicBezTo>
                <a:close/>
                <a:moveTo>
                  <a:pt x="721" y="186"/>
                </a:moveTo>
                <a:cubicBezTo>
                  <a:pt x="1016" y="186"/>
                  <a:pt x="1255" y="426"/>
                  <a:pt x="1255" y="721"/>
                </a:cubicBezTo>
                <a:cubicBezTo>
                  <a:pt x="1255" y="1016"/>
                  <a:pt x="1016" y="1255"/>
                  <a:pt x="721" y="1255"/>
                </a:cubicBezTo>
                <a:cubicBezTo>
                  <a:pt x="426" y="1255"/>
                  <a:pt x="186" y="1016"/>
                  <a:pt x="186" y="721"/>
                </a:cubicBezTo>
                <a:cubicBezTo>
                  <a:pt x="186" y="426"/>
                  <a:pt x="426" y="186"/>
                  <a:pt x="721" y="186"/>
                </a:cubicBezTo>
                <a:close/>
                <a:moveTo>
                  <a:pt x="305" y="928"/>
                </a:moveTo>
                <a:lnTo>
                  <a:pt x="751" y="928"/>
                </a:lnTo>
                <a:lnTo>
                  <a:pt x="751" y="1135"/>
                </a:lnTo>
                <a:lnTo>
                  <a:pt x="1197" y="721"/>
                </a:lnTo>
                <a:lnTo>
                  <a:pt x="751" y="306"/>
                </a:lnTo>
                <a:lnTo>
                  <a:pt x="751" y="513"/>
                </a:lnTo>
                <a:lnTo>
                  <a:pt x="305" y="513"/>
                </a:lnTo>
                <a:lnTo>
                  <a:pt x="305" y="928"/>
                </a:lnTo>
                <a:close/>
              </a:path>
            </a:pathLst>
          </a:cu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6489597" y="4669484"/>
            <a:ext cx="3502882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8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研究方法与研究思路</a:t>
            </a:r>
          </a:p>
        </p:txBody>
      </p:sp>
      <p:sp>
        <p:nvSpPr>
          <p:cNvPr id="27" name="Freeform 5"/>
          <p:cNvSpPr>
            <a:spLocks noEditPoints="1"/>
          </p:cNvSpPr>
          <p:nvPr/>
        </p:nvSpPr>
        <p:spPr bwMode="auto">
          <a:xfrm>
            <a:off x="2407343" y="1866148"/>
            <a:ext cx="2764154" cy="2767964"/>
          </a:xfrm>
          <a:custGeom>
            <a:avLst/>
            <a:gdLst>
              <a:gd name="T0" fmla="*/ 2192287 w 3543"/>
              <a:gd name="T1" fmla="*/ 1153644 h 3543"/>
              <a:gd name="T2" fmla="*/ 111175 w 3543"/>
              <a:gd name="T3" fmla="*/ 1153644 h 3543"/>
              <a:gd name="T4" fmla="*/ 1151406 w 3543"/>
              <a:gd name="T5" fmla="*/ 0 h 3543"/>
              <a:gd name="T6" fmla="*/ 1151406 w 3543"/>
              <a:gd name="T7" fmla="*/ 2306637 h 3543"/>
              <a:gd name="T8" fmla="*/ 1151406 w 3543"/>
              <a:gd name="T9" fmla="*/ 0 h 3543"/>
              <a:gd name="T10" fmla="*/ 1236575 w 3543"/>
              <a:gd name="T11" fmla="*/ 1578774 h 3543"/>
              <a:gd name="T12" fmla="*/ 1036330 w 3543"/>
              <a:gd name="T13" fmla="*/ 1668617 h 3543"/>
              <a:gd name="T14" fmla="*/ 843888 w 3543"/>
              <a:gd name="T15" fmla="*/ 440755 h 3543"/>
              <a:gd name="T16" fmla="*/ 886147 w 3543"/>
              <a:gd name="T17" fmla="*/ 468749 h 3543"/>
              <a:gd name="T18" fmla="*/ 1169610 w 3543"/>
              <a:gd name="T19" fmla="*/ 399088 h 3543"/>
              <a:gd name="T20" fmla="*/ 799028 w 3543"/>
              <a:gd name="T21" fmla="*/ 450520 h 3543"/>
              <a:gd name="T22" fmla="*/ 878995 w 3543"/>
              <a:gd name="T23" fmla="*/ 529296 h 3543"/>
              <a:gd name="T24" fmla="*/ 862092 w 3543"/>
              <a:gd name="T25" fmla="*/ 1126951 h 3543"/>
              <a:gd name="T26" fmla="*/ 782124 w 3543"/>
              <a:gd name="T27" fmla="*/ 1048826 h 3543"/>
              <a:gd name="T28" fmla="*/ 799028 w 3543"/>
              <a:gd name="T29" fmla="*/ 450520 h 3543"/>
              <a:gd name="T30" fmla="*/ 1098094 w 3543"/>
              <a:gd name="T31" fmla="*/ 654947 h 3543"/>
              <a:gd name="T32" fmla="*/ 1438770 w 3543"/>
              <a:gd name="T33" fmla="*/ 615884 h 3543"/>
              <a:gd name="T34" fmla="*/ 1061036 w 3543"/>
              <a:gd name="T35" fmla="*/ 630858 h 3543"/>
              <a:gd name="T36" fmla="*/ 1079890 w 3543"/>
              <a:gd name="T37" fmla="*/ 681640 h 3543"/>
              <a:gd name="T38" fmla="*/ 1096794 w 3543"/>
              <a:gd name="T39" fmla="*/ 1301430 h 3543"/>
              <a:gd name="T40" fmla="*/ 1016176 w 3543"/>
              <a:gd name="T41" fmla="*/ 1277342 h 3543"/>
              <a:gd name="T42" fmla="*/ 999272 w 3543"/>
              <a:gd name="T43" fmla="*/ 657551 h 3543"/>
              <a:gd name="T44" fmla="*/ 1127351 w 3543"/>
              <a:gd name="T45" fmla="*/ 707030 h 3543"/>
              <a:gd name="T46" fmla="*/ 1533041 w 3543"/>
              <a:gd name="T47" fmla="*/ 707030 h 3543"/>
              <a:gd name="T48" fmla="*/ 1477778 w 3543"/>
              <a:gd name="T49" fmla="*/ 1266925 h 3543"/>
              <a:gd name="T50" fmla="*/ 1127351 w 3543"/>
              <a:gd name="T51" fmla="*/ 707030 h 3543"/>
              <a:gd name="T52" fmla="*/ 1468676 w 3543"/>
              <a:gd name="T53" fmla="*/ 753254 h 3543"/>
              <a:gd name="T54" fmla="*/ 1194966 w 3543"/>
              <a:gd name="T55" fmla="*/ 912759 h 3543"/>
              <a:gd name="T56" fmla="*/ 910202 w 3543"/>
              <a:gd name="T57" fmla="*/ 516275 h 3543"/>
              <a:gd name="T58" fmla="*/ 1315242 w 3543"/>
              <a:gd name="T59" fmla="*/ 516926 h 3543"/>
              <a:gd name="T60" fmla="*/ 983669 w 3543"/>
              <a:gd name="T61" fmla="*/ 573567 h 3543"/>
              <a:gd name="T62" fmla="*/ 951812 w 3543"/>
              <a:gd name="T63" fmla="*/ 1115884 h 3543"/>
              <a:gd name="T64" fmla="*/ 910202 w 3543"/>
              <a:gd name="T65" fmla="*/ 516275 h 3543"/>
              <a:gd name="T66" fmla="*/ 724261 w 3543"/>
              <a:gd name="T67" fmla="*/ 800780 h 3543"/>
              <a:gd name="T68" fmla="*/ 659247 w 3543"/>
              <a:gd name="T69" fmla="*/ 686848 h 3543"/>
              <a:gd name="T70" fmla="*/ 551323 w 3543"/>
              <a:gd name="T71" fmla="*/ 1398435 h 3543"/>
              <a:gd name="T72" fmla="*/ 629990 w 3543"/>
              <a:gd name="T73" fmla="*/ 1501951 h 3543"/>
              <a:gd name="T74" fmla="*/ 436247 w 3543"/>
              <a:gd name="T75" fmla="*/ 1748695 h 3543"/>
              <a:gd name="T76" fmla="*/ 1891270 w 3543"/>
              <a:gd name="T77" fmla="*/ 1654945 h 3543"/>
              <a:gd name="T78" fmla="*/ 1767743 w 3543"/>
              <a:gd name="T79" fmla="*/ 1398435 h 3543"/>
              <a:gd name="T80" fmla="*/ 1660469 w 3543"/>
              <a:gd name="T81" fmla="*/ 686848 h 3543"/>
              <a:gd name="T82" fmla="*/ 1595455 w 3543"/>
              <a:gd name="T83" fmla="*/ 800780 h 3543"/>
              <a:gd name="T84" fmla="*/ 1665020 w 3543"/>
              <a:gd name="T85" fmla="*/ 1414711 h 3543"/>
              <a:gd name="T86" fmla="*/ 654045 w 3543"/>
              <a:gd name="T87" fmla="*/ 800780 h 3543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3543" h="3543">
                <a:moveTo>
                  <a:pt x="1771" y="171"/>
                </a:moveTo>
                <a:cubicBezTo>
                  <a:pt x="2655" y="171"/>
                  <a:pt x="3372" y="888"/>
                  <a:pt x="3372" y="1772"/>
                </a:cubicBezTo>
                <a:cubicBezTo>
                  <a:pt x="3372" y="2655"/>
                  <a:pt x="2655" y="3372"/>
                  <a:pt x="1771" y="3372"/>
                </a:cubicBezTo>
                <a:cubicBezTo>
                  <a:pt x="888" y="3372"/>
                  <a:pt x="171" y="2655"/>
                  <a:pt x="171" y="1772"/>
                </a:cubicBezTo>
                <a:cubicBezTo>
                  <a:pt x="171" y="888"/>
                  <a:pt x="888" y="171"/>
                  <a:pt x="1771" y="171"/>
                </a:cubicBezTo>
                <a:close/>
                <a:moveTo>
                  <a:pt x="1771" y="0"/>
                </a:moveTo>
                <a:cubicBezTo>
                  <a:pt x="2750" y="0"/>
                  <a:pt x="3543" y="793"/>
                  <a:pt x="3543" y="1772"/>
                </a:cubicBezTo>
                <a:cubicBezTo>
                  <a:pt x="3543" y="2750"/>
                  <a:pt x="2750" y="3543"/>
                  <a:pt x="1771" y="3543"/>
                </a:cubicBezTo>
                <a:cubicBezTo>
                  <a:pt x="793" y="3543"/>
                  <a:pt x="0" y="2750"/>
                  <a:pt x="0" y="1772"/>
                </a:cubicBezTo>
                <a:cubicBezTo>
                  <a:pt x="0" y="793"/>
                  <a:pt x="793" y="0"/>
                  <a:pt x="1771" y="0"/>
                </a:cubicBezTo>
                <a:close/>
                <a:moveTo>
                  <a:pt x="1664" y="2425"/>
                </a:moveTo>
                <a:lnTo>
                  <a:pt x="1902" y="2425"/>
                </a:lnTo>
                <a:lnTo>
                  <a:pt x="1985" y="2563"/>
                </a:lnTo>
                <a:lnTo>
                  <a:pt x="1594" y="2563"/>
                </a:lnTo>
                <a:lnTo>
                  <a:pt x="1664" y="2425"/>
                </a:lnTo>
                <a:close/>
                <a:moveTo>
                  <a:pt x="1298" y="677"/>
                </a:moveTo>
                <a:lnTo>
                  <a:pt x="1355" y="713"/>
                </a:lnTo>
                <a:cubicBezTo>
                  <a:pt x="1358" y="715"/>
                  <a:pt x="1361" y="717"/>
                  <a:pt x="1363" y="720"/>
                </a:cubicBezTo>
                <a:lnTo>
                  <a:pt x="1878" y="654"/>
                </a:lnTo>
                <a:cubicBezTo>
                  <a:pt x="1866" y="625"/>
                  <a:pt x="1835" y="608"/>
                  <a:pt x="1799" y="613"/>
                </a:cubicBezTo>
                <a:lnTo>
                  <a:pt x="1298" y="677"/>
                </a:lnTo>
                <a:close/>
                <a:moveTo>
                  <a:pt x="1229" y="692"/>
                </a:moveTo>
                <a:lnTo>
                  <a:pt x="1326" y="755"/>
                </a:lnTo>
                <a:cubicBezTo>
                  <a:pt x="1341" y="764"/>
                  <a:pt x="1352" y="790"/>
                  <a:pt x="1352" y="813"/>
                </a:cubicBezTo>
                <a:lnTo>
                  <a:pt x="1352" y="1706"/>
                </a:lnTo>
                <a:cubicBezTo>
                  <a:pt x="1352" y="1729"/>
                  <a:pt x="1341" y="1740"/>
                  <a:pt x="1326" y="1731"/>
                </a:cubicBezTo>
                <a:lnTo>
                  <a:pt x="1229" y="1669"/>
                </a:lnTo>
                <a:cubicBezTo>
                  <a:pt x="1215" y="1660"/>
                  <a:pt x="1203" y="1634"/>
                  <a:pt x="1203" y="1611"/>
                </a:cubicBezTo>
                <a:lnTo>
                  <a:pt x="1203" y="717"/>
                </a:lnTo>
                <a:cubicBezTo>
                  <a:pt x="1203" y="694"/>
                  <a:pt x="1215" y="683"/>
                  <a:pt x="1229" y="692"/>
                </a:cubicBezTo>
                <a:close/>
                <a:moveTo>
                  <a:pt x="1632" y="969"/>
                </a:moveTo>
                <a:lnTo>
                  <a:pt x="1689" y="1006"/>
                </a:lnTo>
                <a:cubicBezTo>
                  <a:pt x="1692" y="1008"/>
                  <a:pt x="1695" y="1010"/>
                  <a:pt x="1698" y="1012"/>
                </a:cubicBezTo>
                <a:lnTo>
                  <a:pt x="2213" y="946"/>
                </a:lnTo>
                <a:cubicBezTo>
                  <a:pt x="2200" y="918"/>
                  <a:pt x="2169" y="900"/>
                  <a:pt x="2134" y="905"/>
                </a:cubicBezTo>
                <a:lnTo>
                  <a:pt x="1632" y="969"/>
                </a:lnTo>
                <a:close/>
                <a:moveTo>
                  <a:pt x="1563" y="985"/>
                </a:moveTo>
                <a:lnTo>
                  <a:pt x="1661" y="1047"/>
                </a:lnTo>
                <a:cubicBezTo>
                  <a:pt x="1675" y="1056"/>
                  <a:pt x="1687" y="1082"/>
                  <a:pt x="1687" y="1105"/>
                </a:cubicBezTo>
                <a:lnTo>
                  <a:pt x="1687" y="1999"/>
                </a:lnTo>
                <a:cubicBezTo>
                  <a:pt x="1687" y="2022"/>
                  <a:pt x="1675" y="2033"/>
                  <a:pt x="1661" y="2024"/>
                </a:cubicBezTo>
                <a:lnTo>
                  <a:pt x="1563" y="1962"/>
                </a:lnTo>
                <a:cubicBezTo>
                  <a:pt x="1549" y="1952"/>
                  <a:pt x="1537" y="1926"/>
                  <a:pt x="1537" y="1903"/>
                </a:cubicBezTo>
                <a:lnTo>
                  <a:pt x="1537" y="1010"/>
                </a:lnTo>
                <a:cubicBezTo>
                  <a:pt x="1537" y="987"/>
                  <a:pt x="1549" y="976"/>
                  <a:pt x="1563" y="985"/>
                </a:cubicBezTo>
                <a:close/>
                <a:moveTo>
                  <a:pt x="1734" y="1086"/>
                </a:moveTo>
                <a:lnTo>
                  <a:pt x="2273" y="1017"/>
                </a:lnTo>
                <a:cubicBezTo>
                  <a:pt x="2320" y="1011"/>
                  <a:pt x="2358" y="1042"/>
                  <a:pt x="2358" y="1086"/>
                </a:cubicBezTo>
                <a:lnTo>
                  <a:pt x="2358" y="1855"/>
                </a:lnTo>
                <a:cubicBezTo>
                  <a:pt x="2358" y="1899"/>
                  <a:pt x="2320" y="1940"/>
                  <a:pt x="2273" y="1946"/>
                </a:cubicBezTo>
                <a:lnTo>
                  <a:pt x="1734" y="2015"/>
                </a:lnTo>
                <a:lnTo>
                  <a:pt x="1734" y="1086"/>
                </a:lnTo>
                <a:close/>
                <a:moveTo>
                  <a:pt x="1838" y="1211"/>
                </a:moveTo>
                <a:lnTo>
                  <a:pt x="2259" y="1157"/>
                </a:lnTo>
                <a:lnTo>
                  <a:pt x="2259" y="1347"/>
                </a:lnTo>
                <a:lnTo>
                  <a:pt x="1838" y="1402"/>
                </a:lnTo>
                <a:lnTo>
                  <a:pt x="1838" y="1211"/>
                </a:lnTo>
                <a:close/>
                <a:moveTo>
                  <a:pt x="1400" y="793"/>
                </a:moveTo>
                <a:lnTo>
                  <a:pt x="1939" y="724"/>
                </a:lnTo>
                <a:cubicBezTo>
                  <a:pt x="1985" y="718"/>
                  <a:pt x="2023" y="749"/>
                  <a:pt x="2023" y="794"/>
                </a:cubicBezTo>
                <a:lnTo>
                  <a:pt x="2023" y="816"/>
                </a:lnTo>
                <a:lnTo>
                  <a:pt x="1513" y="881"/>
                </a:lnTo>
                <a:cubicBezTo>
                  <a:pt x="1477" y="891"/>
                  <a:pt x="1462" y="915"/>
                  <a:pt x="1464" y="963"/>
                </a:cubicBezTo>
                <a:lnTo>
                  <a:pt x="1464" y="1714"/>
                </a:lnTo>
                <a:lnTo>
                  <a:pt x="1400" y="1723"/>
                </a:lnTo>
                <a:lnTo>
                  <a:pt x="1400" y="793"/>
                </a:lnTo>
                <a:close/>
                <a:moveTo>
                  <a:pt x="1006" y="1230"/>
                </a:moveTo>
                <a:lnTo>
                  <a:pt x="1114" y="1230"/>
                </a:lnTo>
                <a:lnTo>
                  <a:pt x="1114" y="1055"/>
                </a:lnTo>
                <a:lnTo>
                  <a:pt x="1014" y="1055"/>
                </a:lnTo>
                <a:cubicBezTo>
                  <a:pt x="923" y="1055"/>
                  <a:pt x="848" y="1130"/>
                  <a:pt x="848" y="1221"/>
                </a:cubicBezTo>
                <a:lnTo>
                  <a:pt x="848" y="2148"/>
                </a:lnTo>
                <a:cubicBezTo>
                  <a:pt x="848" y="2223"/>
                  <a:pt x="899" y="2287"/>
                  <a:pt x="969" y="2307"/>
                </a:cubicBezTo>
                <a:lnTo>
                  <a:pt x="671" y="2542"/>
                </a:lnTo>
                <a:lnTo>
                  <a:pt x="671" y="2686"/>
                </a:lnTo>
                <a:lnTo>
                  <a:pt x="2909" y="2686"/>
                </a:lnTo>
                <a:lnTo>
                  <a:pt x="2909" y="2542"/>
                </a:lnTo>
                <a:lnTo>
                  <a:pt x="2589" y="2309"/>
                </a:lnTo>
                <a:cubicBezTo>
                  <a:pt x="2663" y="2293"/>
                  <a:pt x="2719" y="2226"/>
                  <a:pt x="2719" y="2148"/>
                </a:cubicBezTo>
                <a:lnTo>
                  <a:pt x="2719" y="1221"/>
                </a:lnTo>
                <a:cubicBezTo>
                  <a:pt x="2719" y="1130"/>
                  <a:pt x="2645" y="1055"/>
                  <a:pt x="2554" y="1055"/>
                </a:cubicBezTo>
                <a:lnTo>
                  <a:pt x="2454" y="1055"/>
                </a:lnTo>
                <a:lnTo>
                  <a:pt x="2454" y="1230"/>
                </a:lnTo>
                <a:lnTo>
                  <a:pt x="2561" y="1230"/>
                </a:lnTo>
                <a:lnTo>
                  <a:pt x="2561" y="2173"/>
                </a:lnTo>
                <a:lnTo>
                  <a:pt x="1006" y="2173"/>
                </a:lnTo>
                <a:lnTo>
                  <a:pt x="1006" y="12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EC6E0F83-3A20-41E6-B111-124B4FF0B5B4}"/>
              </a:ext>
            </a:extLst>
          </p:cNvPr>
          <p:cNvSpPr>
            <a:spLocks noEditPoints="1"/>
          </p:cNvSpPr>
          <p:nvPr/>
        </p:nvSpPr>
        <p:spPr bwMode="auto">
          <a:xfrm>
            <a:off x="5884731" y="5499690"/>
            <a:ext cx="440056" cy="441960"/>
          </a:xfrm>
          <a:custGeom>
            <a:avLst/>
            <a:gdLst>
              <a:gd name="T0" fmla="*/ 721 w 1441"/>
              <a:gd name="T1" fmla="*/ 0 h 1441"/>
              <a:gd name="T2" fmla="*/ 1441 w 1441"/>
              <a:gd name="T3" fmla="*/ 721 h 1441"/>
              <a:gd name="T4" fmla="*/ 721 w 1441"/>
              <a:gd name="T5" fmla="*/ 1441 h 1441"/>
              <a:gd name="T6" fmla="*/ 0 w 1441"/>
              <a:gd name="T7" fmla="*/ 721 h 1441"/>
              <a:gd name="T8" fmla="*/ 721 w 1441"/>
              <a:gd name="T9" fmla="*/ 0 h 1441"/>
              <a:gd name="T10" fmla="*/ 721 w 1441"/>
              <a:gd name="T11" fmla="*/ 186 h 1441"/>
              <a:gd name="T12" fmla="*/ 1255 w 1441"/>
              <a:gd name="T13" fmla="*/ 721 h 1441"/>
              <a:gd name="T14" fmla="*/ 721 w 1441"/>
              <a:gd name="T15" fmla="*/ 1255 h 1441"/>
              <a:gd name="T16" fmla="*/ 186 w 1441"/>
              <a:gd name="T17" fmla="*/ 721 h 1441"/>
              <a:gd name="T18" fmla="*/ 721 w 1441"/>
              <a:gd name="T19" fmla="*/ 186 h 1441"/>
              <a:gd name="T20" fmla="*/ 305 w 1441"/>
              <a:gd name="T21" fmla="*/ 928 h 1441"/>
              <a:gd name="T22" fmla="*/ 751 w 1441"/>
              <a:gd name="T23" fmla="*/ 928 h 1441"/>
              <a:gd name="T24" fmla="*/ 751 w 1441"/>
              <a:gd name="T25" fmla="*/ 1135 h 1441"/>
              <a:gd name="T26" fmla="*/ 1197 w 1441"/>
              <a:gd name="T27" fmla="*/ 721 h 1441"/>
              <a:gd name="T28" fmla="*/ 751 w 1441"/>
              <a:gd name="T29" fmla="*/ 306 h 1441"/>
              <a:gd name="T30" fmla="*/ 751 w 1441"/>
              <a:gd name="T31" fmla="*/ 513 h 1441"/>
              <a:gd name="T32" fmla="*/ 305 w 1441"/>
              <a:gd name="T33" fmla="*/ 513 h 1441"/>
              <a:gd name="T34" fmla="*/ 305 w 1441"/>
              <a:gd name="T35" fmla="*/ 928 h 1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41" h="1441">
                <a:moveTo>
                  <a:pt x="721" y="0"/>
                </a:moveTo>
                <a:cubicBezTo>
                  <a:pt x="1119" y="0"/>
                  <a:pt x="1441" y="323"/>
                  <a:pt x="1441" y="721"/>
                </a:cubicBezTo>
                <a:cubicBezTo>
                  <a:pt x="1441" y="1119"/>
                  <a:pt x="1119" y="1441"/>
                  <a:pt x="721" y="1441"/>
                </a:cubicBezTo>
                <a:cubicBezTo>
                  <a:pt x="323" y="1441"/>
                  <a:pt x="0" y="1119"/>
                  <a:pt x="0" y="721"/>
                </a:cubicBezTo>
                <a:cubicBezTo>
                  <a:pt x="0" y="323"/>
                  <a:pt x="323" y="0"/>
                  <a:pt x="721" y="0"/>
                </a:cubicBezTo>
                <a:close/>
                <a:moveTo>
                  <a:pt x="721" y="186"/>
                </a:moveTo>
                <a:cubicBezTo>
                  <a:pt x="1016" y="186"/>
                  <a:pt x="1255" y="426"/>
                  <a:pt x="1255" y="721"/>
                </a:cubicBezTo>
                <a:cubicBezTo>
                  <a:pt x="1255" y="1016"/>
                  <a:pt x="1016" y="1255"/>
                  <a:pt x="721" y="1255"/>
                </a:cubicBezTo>
                <a:cubicBezTo>
                  <a:pt x="426" y="1255"/>
                  <a:pt x="186" y="1016"/>
                  <a:pt x="186" y="721"/>
                </a:cubicBezTo>
                <a:cubicBezTo>
                  <a:pt x="186" y="426"/>
                  <a:pt x="426" y="186"/>
                  <a:pt x="721" y="186"/>
                </a:cubicBezTo>
                <a:close/>
                <a:moveTo>
                  <a:pt x="305" y="928"/>
                </a:moveTo>
                <a:lnTo>
                  <a:pt x="751" y="928"/>
                </a:lnTo>
                <a:lnTo>
                  <a:pt x="751" y="1135"/>
                </a:lnTo>
                <a:lnTo>
                  <a:pt x="1197" y="721"/>
                </a:lnTo>
                <a:lnTo>
                  <a:pt x="751" y="306"/>
                </a:lnTo>
                <a:lnTo>
                  <a:pt x="751" y="513"/>
                </a:lnTo>
                <a:lnTo>
                  <a:pt x="305" y="513"/>
                </a:lnTo>
                <a:lnTo>
                  <a:pt x="305" y="928"/>
                </a:lnTo>
                <a:close/>
              </a:path>
            </a:pathLst>
          </a:cu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3658B8A-B80E-44F4-A995-5B01D2408624}"/>
              </a:ext>
            </a:extLst>
          </p:cNvPr>
          <p:cNvSpPr/>
          <p:nvPr/>
        </p:nvSpPr>
        <p:spPr>
          <a:xfrm>
            <a:off x="6489597" y="5379342"/>
            <a:ext cx="2765501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8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项目可行性分析</a:t>
            </a:r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0C08B44A-5A2B-4C78-AA07-8982E1EB5198}"/>
              </a:ext>
            </a:extLst>
          </p:cNvPr>
          <p:cNvSpPr>
            <a:spLocks noEditPoints="1"/>
          </p:cNvSpPr>
          <p:nvPr/>
        </p:nvSpPr>
        <p:spPr bwMode="auto">
          <a:xfrm>
            <a:off x="5875972" y="6178845"/>
            <a:ext cx="440056" cy="441960"/>
          </a:xfrm>
          <a:custGeom>
            <a:avLst/>
            <a:gdLst>
              <a:gd name="T0" fmla="*/ 721 w 1441"/>
              <a:gd name="T1" fmla="*/ 0 h 1441"/>
              <a:gd name="T2" fmla="*/ 1441 w 1441"/>
              <a:gd name="T3" fmla="*/ 721 h 1441"/>
              <a:gd name="T4" fmla="*/ 721 w 1441"/>
              <a:gd name="T5" fmla="*/ 1441 h 1441"/>
              <a:gd name="T6" fmla="*/ 0 w 1441"/>
              <a:gd name="T7" fmla="*/ 721 h 1441"/>
              <a:gd name="T8" fmla="*/ 721 w 1441"/>
              <a:gd name="T9" fmla="*/ 0 h 1441"/>
              <a:gd name="T10" fmla="*/ 721 w 1441"/>
              <a:gd name="T11" fmla="*/ 186 h 1441"/>
              <a:gd name="T12" fmla="*/ 1255 w 1441"/>
              <a:gd name="T13" fmla="*/ 721 h 1441"/>
              <a:gd name="T14" fmla="*/ 721 w 1441"/>
              <a:gd name="T15" fmla="*/ 1255 h 1441"/>
              <a:gd name="T16" fmla="*/ 186 w 1441"/>
              <a:gd name="T17" fmla="*/ 721 h 1441"/>
              <a:gd name="T18" fmla="*/ 721 w 1441"/>
              <a:gd name="T19" fmla="*/ 186 h 1441"/>
              <a:gd name="T20" fmla="*/ 305 w 1441"/>
              <a:gd name="T21" fmla="*/ 928 h 1441"/>
              <a:gd name="T22" fmla="*/ 751 w 1441"/>
              <a:gd name="T23" fmla="*/ 928 h 1441"/>
              <a:gd name="T24" fmla="*/ 751 w 1441"/>
              <a:gd name="T25" fmla="*/ 1135 h 1441"/>
              <a:gd name="T26" fmla="*/ 1197 w 1441"/>
              <a:gd name="T27" fmla="*/ 721 h 1441"/>
              <a:gd name="T28" fmla="*/ 751 w 1441"/>
              <a:gd name="T29" fmla="*/ 306 h 1441"/>
              <a:gd name="T30" fmla="*/ 751 w 1441"/>
              <a:gd name="T31" fmla="*/ 513 h 1441"/>
              <a:gd name="T32" fmla="*/ 305 w 1441"/>
              <a:gd name="T33" fmla="*/ 513 h 1441"/>
              <a:gd name="T34" fmla="*/ 305 w 1441"/>
              <a:gd name="T35" fmla="*/ 928 h 1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41" h="1441">
                <a:moveTo>
                  <a:pt x="721" y="0"/>
                </a:moveTo>
                <a:cubicBezTo>
                  <a:pt x="1119" y="0"/>
                  <a:pt x="1441" y="323"/>
                  <a:pt x="1441" y="721"/>
                </a:cubicBezTo>
                <a:cubicBezTo>
                  <a:pt x="1441" y="1119"/>
                  <a:pt x="1119" y="1441"/>
                  <a:pt x="721" y="1441"/>
                </a:cubicBezTo>
                <a:cubicBezTo>
                  <a:pt x="323" y="1441"/>
                  <a:pt x="0" y="1119"/>
                  <a:pt x="0" y="721"/>
                </a:cubicBezTo>
                <a:cubicBezTo>
                  <a:pt x="0" y="323"/>
                  <a:pt x="323" y="0"/>
                  <a:pt x="721" y="0"/>
                </a:cubicBezTo>
                <a:close/>
                <a:moveTo>
                  <a:pt x="721" y="186"/>
                </a:moveTo>
                <a:cubicBezTo>
                  <a:pt x="1016" y="186"/>
                  <a:pt x="1255" y="426"/>
                  <a:pt x="1255" y="721"/>
                </a:cubicBezTo>
                <a:cubicBezTo>
                  <a:pt x="1255" y="1016"/>
                  <a:pt x="1016" y="1255"/>
                  <a:pt x="721" y="1255"/>
                </a:cubicBezTo>
                <a:cubicBezTo>
                  <a:pt x="426" y="1255"/>
                  <a:pt x="186" y="1016"/>
                  <a:pt x="186" y="721"/>
                </a:cubicBezTo>
                <a:cubicBezTo>
                  <a:pt x="186" y="426"/>
                  <a:pt x="426" y="186"/>
                  <a:pt x="721" y="186"/>
                </a:cubicBezTo>
                <a:close/>
                <a:moveTo>
                  <a:pt x="305" y="928"/>
                </a:moveTo>
                <a:lnTo>
                  <a:pt x="751" y="928"/>
                </a:lnTo>
                <a:lnTo>
                  <a:pt x="751" y="1135"/>
                </a:lnTo>
                <a:lnTo>
                  <a:pt x="1197" y="721"/>
                </a:lnTo>
                <a:lnTo>
                  <a:pt x="751" y="306"/>
                </a:lnTo>
                <a:lnTo>
                  <a:pt x="751" y="513"/>
                </a:lnTo>
                <a:lnTo>
                  <a:pt x="305" y="513"/>
                </a:lnTo>
                <a:lnTo>
                  <a:pt x="305" y="928"/>
                </a:lnTo>
                <a:close/>
              </a:path>
            </a:pathLst>
          </a:cu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EBCC764-9BE0-4545-8E7D-FB83E769D9B0}"/>
              </a:ext>
            </a:extLst>
          </p:cNvPr>
          <p:cNvSpPr/>
          <p:nvPr/>
        </p:nvSpPr>
        <p:spPr>
          <a:xfrm>
            <a:off x="6488512" y="6083917"/>
            <a:ext cx="4240263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8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已有成果和尚需解决问题</a:t>
            </a:r>
          </a:p>
        </p:txBody>
      </p:sp>
    </p:spTree>
    <p:extLst>
      <p:ext uri="{BB962C8B-B14F-4D97-AF65-F5344CB8AC3E}">
        <p14:creationId xmlns:p14="http://schemas.microsoft.com/office/powerpoint/2010/main" val="2162404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049954" y="254001"/>
            <a:ext cx="8142046" cy="198589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550863" y="82550"/>
            <a:ext cx="3395662" cy="585788"/>
            <a:chOff x="551544" y="82976"/>
            <a:chExt cx="3395256" cy="584775"/>
          </a:xfrm>
        </p:grpSpPr>
        <p:sp>
          <p:nvSpPr>
            <p:cNvPr id="9293" name="文本框 12"/>
            <p:cNvSpPr txBox="1">
              <a:spLocks noChangeArrowheads="1"/>
            </p:cNvSpPr>
            <p:nvPr/>
          </p:nvSpPr>
          <p:spPr bwMode="auto">
            <a:xfrm>
              <a:off x="654960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选题背景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813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02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3" name="文本框 62"/>
          <p:cNvSpPr txBox="1"/>
          <p:nvPr/>
        </p:nvSpPr>
        <p:spPr bwMode="auto">
          <a:xfrm>
            <a:off x="787400" y="1320800"/>
            <a:ext cx="5048250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zh-CN" altLang="zh-CN" dirty="0"/>
              <a:t>初学</a:t>
            </a:r>
            <a:r>
              <a:rPr lang="zh-CN" altLang="en-US" dirty="0"/>
              <a:t>乐器（</a:t>
            </a:r>
            <a:r>
              <a:rPr lang="zh-CN" altLang="zh-CN" dirty="0"/>
              <a:t>吉</a:t>
            </a:r>
            <a:r>
              <a:rPr lang="zh-CN" altLang="en-US" dirty="0"/>
              <a:t>他）</a:t>
            </a:r>
            <a:r>
              <a:rPr lang="zh-CN" altLang="zh-CN" dirty="0"/>
              <a:t>必然会遇到一些问题，诸如调音不准，按弦位置错误，或有错音杂音等等。</a:t>
            </a:r>
            <a:r>
              <a:rPr lang="zh-CN" altLang="en-US" dirty="0"/>
              <a:t>这些问题</a:t>
            </a:r>
            <a:r>
              <a:rPr lang="zh-CN" altLang="zh-CN" dirty="0"/>
              <a:t>需要及时纠正。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微软雅黑 Light" panose="020B0502040204020203" pitchFamily="34" charset="-122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238125" y="766763"/>
            <a:ext cx="5729288" cy="1941512"/>
            <a:chOff x="238407" y="766950"/>
            <a:chExt cx="5728511" cy="1940706"/>
          </a:xfrm>
        </p:grpSpPr>
        <p:grpSp>
          <p:nvGrpSpPr>
            <p:cNvPr id="9283" name="组合 3"/>
            <p:cNvGrpSpPr>
              <a:grpSpLocks/>
            </p:cNvGrpSpPr>
            <p:nvPr/>
          </p:nvGrpSpPr>
          <p:grpSpPr bwMode="auto">
            <a:xfrm>
              <a:off x="238407" y="766950"/>
              <a:ext cx="5724700" cy="1940706"/>
              <a:chOff x="238407" y="766950"/>
              <a:chExt cx="5724700" cy="1940706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238407" y="997041"/>
                <a:ext cx="5712639" cy="1521781"/>
              </a:xfrm>
              <a:prstGeom prst="rect">
                <a:avLst/>
              </a:prstGeom>
              <a:noFill/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382055" y="766950"/>
                <a:ext cx="3081998" cy="461665"/>
              </a:xfrm>
              <a:prstGeom prst="rect">
                <a:avLst/>
              </a:prstGeom>
              <a:blipFill>
                <a:blip r:embed="rId2"/>
                <a:stretch>
                  <a:fillRect t="-45000"/>
                </a:stretch>
              </a:blipFill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 dirty="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</a:rPr>
                  <a:t>自学问题</a:t>
                </a: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586023" y="781231"/>
                <a:ext cx="171427" cy="46177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9290" name="组合 78"/>
              <p:cNvGrpSpPr>
                <a:grpSpLocks/>
              </p:cNvGrpSpPr>
              <p:nvPr/>
            </p:nvGrpSpPr>
            <p:grpSpPr bwMode="auto">
              <a:xfrm>
                <a:off x="5349240" y="2102118"/>
                <a:ext cx="613867" cy="605538"/>
                <a:chOff x="5502097" y="2295716"/>
                <a:chExt cx="461010" cy="454755"/>
              </a:xfrm>
            </p:grpSpPr>
            <p:sp>
              <p:nvSpPr>
                <p:cNvPr id="77" name="矩形 76"/>
                <p:cNvSpPr/>
                <p:nvPr/>
              </p:nvSpPr>
              <p:spPr>
                <a:xfrm>
                  <a:off x="5594053" y="2381042"/>
                  <a:ext cx="369533" cy="369429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78" name="矩形 77"/>
                <p:cNvSpPr/>
                <p:nvPr/>
              </p:nvSpPr>
              <p:spPr>
                <a:xfrm>
                  <a:off x="5502265" y="2295239"/>
                  <a:ext cx="255097" cy="255025"/>
                </a:xfrm>
                <a:prstGeom prst="rect">
                  <a:avLst/>
                </a:prstGeom>
                <a:solidFill>
                  <a:srgbClr val="044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</p:grpSp>
        <p:sp>
          <p:nvSpPr>
            <p:cNvPr id="9284" name="文本框 79"/>
            <p:cNvSpPr txBox="1">
              <a:spLocks noChangeArrowheads="1"/>
            </p:cNvSpPr>
            <p:nvPr/>
          </p:nvSpPr>
          <p:spPr bwMode="auto">
            <a:xfrm>
              <a:off x="5488594" y="2241447"/>
              <a:ext cx="47832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schemeClr val="bg1"/>
                  </a:solidFill>
                  <a:latin typeface="Impact" pitchFamily="34" charset="0"/>
                </a:rPr>
                <a:t>01</a:t>
              </a:r>
              <a:endParaRPr lang="zh-CN" altLang="en-US" sz="20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68" name="文本框 67"/>
          <p:cNvSpPr txBox="1"/>
          <p:nvPr/>
        </p:nvSpPr>
        <p:spPr bwMode="auto">
          <a:xfrm>
            <a:off x="6807199" y="1359340"/>
            <a:ext cx="5048250" cy="528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教</a:t>
            </a:r>
            <a:r>
              <a:rPr lang="zh-CN" altLang="zh-CN" dirty="0"/>
              <a:t>师的教学水平参差不齐，流动性强，也给热爱乐器的同学带来了选择上的困难。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微软雅黑 Light" panose="020B0502040204020203" pitchFamily="34" charset="-122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6257924" y="805302"/>
            <a:ext cx="5729288" cy="1941513"/>
            <a:chOff x="238407" y="2600596"/>
            <a:chExt cx="5728511" cy="1940544"/>
          </a:xfrm>
        </p:grpSpPr>
        <p:grpSp>
          <p:nvGrpSpPr>
            <p:cNvPr id="9273" name="组合 4"/>
            <p:cNvGrpSpPr>
              <a:grpSpLocks/>
            </p:cNvGrpSpPr>
            <p:nvPr/>
          </p:nvGrpSpPr>
          <p:grpSpPr bwMode="auto">
            <a:xfrm>
              <a:off x="238407" y="2600596"/>
              <a:ext cx="5724700" cy="1940544"/>
              <a:chOff x="238407" y="2600596"/>
              <a:chExt cx="5724700" cy="1940544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238407" y="2830669"/>
                <a:ext cx="5712639" cy="1521652"/>
              </a:xfrm>
              <a:prstGeom prst="rect">
                <a:avLst/>
              </a:prstGeom>
              <a:noFill/>
              <a:ln w="1905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382055" y="2600596"/>
                <a:ext cx="3081998" cy="461665"/>
              </a:xfrm>
              <a:prstGeom prst="rect">
                <a:avLst/>
              </a:prstGeom>
              <a:blipFill>
                <a:blip r:embed="rId2"/>
                <a:stretch>
                  <a:fillRect t="-45000"/>
                </a:stretch>
              </a:blipFill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 dirty="0">
                    <a:solidFill>
                      <a:srgbClr val="044875"/>
                    </a:solidFill>
                    <a:latin typeface="+mn-lt"/>
                    <a:ea typeface="+mn-ea"/>
                  </a:rPr>
                  <a:t>教学水平问题</a:t>
                </a: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586023" y="2614877"/>
                <a:ext cx="171427" cy="461731"/>
              </a:xfrm>
              <a:prstGeom prst="rect">
                <a:avLst/>
              </a:prstGeom>
              <a:solidFill>
                <a:srgbClr val="044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9280" name="组合 82"/>
              <p:cNvGrpSpPr>
                <a:grpSpLocks/>
              </p:cNvGrpSpPr>
              <p:nvPr/>
            </p:nvGrpSpPr>
            <p:grpSpPr bwMode="auto">
              <a:xfrm>
                <a:off x="5349240" y="3935602"/>
                <a:ext cx="613867" cy="605538"/>
                <a:chOff x="5502097" y="2295716"/>
                <a:chExt cx="461010" cy="454755"/>
              </a:xfrm>
            </p:grpSpPr>
            <p:sp>
              <p:nvSpPr>
                <p:cNvPr id="85" name="矩形 84"/>
                <p:cNvSpPr/>
                <p:nvPr/>
              </p:nvSpPr>
              <p:spPr>
                <a:xfrm>
                  <a:off x="5594053" y="2381073"/>
                  <a:ext cx="369533" cy="369398"/>
                </a:xfrm>
                <a:prstGeom prst="rect">
                  <a:avLst/>
                </a:prstGeom>
                <a:solidFill>
                  <a:srgbClr val="044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5502265" y="2295277"/>
                  <a:ext cx="255097" cy="255004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</p:grpSp>
        <p:sp>
          <p:nvSpPr>
            <p:cNvPr id="9274" name="文本框 83"/>
            <p:cNvSpPr txBox="1">
              <a:spLocks noChangeArrowheads="1"/>
            </p:cNvSpPr>
            <p:nvPr/>
          </p:nvSpPr>
          <p:spPr bwMode="auto">
            <a:xfrm>
              <a:off x="5488594" y="4074931"/>
              <a:ext cx="47832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  <a:latin typeface="Impact" pitchFamily="34" charset="0"/>
                </a:rPr>
                <a:t>02</a:t>
              </a:r>
              <a:endParaRPr lang="zh-CN" altLang="en-US" sz="20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73" name="文本框 72"/>
          <p:cNvSpPr txBox="1"/>
          <p:nvPr/>
        </p:nvSpPr>
        <p:spPr bwMode="auto">
          <a:xfrm>
            <a:off x="638416" y="4072629"/>
            <a:ext cx="5048250" cy="74635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dirty="0"/>
              <a:t>由于教乐器需要付出更多的精力和时间，而且是针对性的教学，乐器课收费价格昂贵，而且有指导下的训练仅限于课堂</a:t>
            </a:r>
            <a:r>
              <a:rPr lang="zh-CN" altLang="en-US" dirty="0"/>
              <a:t>。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222250" y="3463331"/>
            <a:ext cx="5729288" cy="1927158"/>
            <a:chOff x="238407" y="4445257"/>
            <a:chExt cx="5728511" cy="1926730"/>
          </a:xfrm>
        </p:grpSpPr>
        <p:grpSp>
          <p:nvGrpSpPr>
            <p:cNvPr id="9263" name="组合 5"/>
            <p:cNvGrpSpPr>
              <a:grpSpLocks/>
            </p:cNvGrpSpPr>
            <p:nvPr/>
          </p:nvGrpSpPr>
          <p:grpSpPr bwMode="auto">
            <a:xfrm>
              <a:off x="238407" y="4445257"/>
              <a:ext cx="5724700" cy="1926730"/>
              <a:chOff x="238407" y="4445257"/>
              <a:chExt cx="5724700" cy="1926730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238407" y="4664216"/>
                <a:ext cx="5712639" cy="1520488"/>
              </a:xfrm>
              <a:prstGeom prst="rect">
                <a:avLst/>
              </a:prstGeom>
              <a:noFill/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754502" y="4445257"/>
                <a:ext cx="3081998" cy="461665"/>
              </a:xfrm>
              <a:prstGeom prst="rect">
                <a:avLst/>
              </a:prstGeom>
              <a:blipFill>
                <a:blip r:embed="rId2"/>
                <a:stretch>
                  <a:fillRect t="-45000"/>
                </a:stretch>
              </a:blipFill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 dirty="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</a:rPr>
                  <a:t>教学时长和收费问题</a:t>
                </a: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586023" y="4448364"/>
                <a:ext cx="171427" cy="46186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9270" name="组合 87"/>
              <p:cNvGrpSpPr>
                <a:grpSpLocks/>
              </p:cNvGrpSpPr>
              <p:nvPr/>
            </p:nvGrpSpPr>
            <p:grpSpPr bwMode="auto">
              <a:xfrm>
                <a:off x="5349240" y="5766449"/>
                <a:ext cx="613867" cy="605538"/>
                <a:chOff x="5502097" y="2295716"/>
                <a:chExt cx="461010" cy="454755"/>
              </a:xfrm>
            </p:grpSpPr>
            <p:sp>
              <p:nvSpPr>
                <p:cNvPr id="90" name="矩形 89"/>
                <p:cNvSpPr/>
                <p:nvPr/>
              </p:nvSpPr>
              <p:spPr>
                <a:xfrm>
                  <a:off x="5594053" y="2380970"/>
                  <a:ext cx="369533" cy="369501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91" name="矩形 90"/>
                <p:cNvSpPr/>
                <p:nvPr/>
              </p:nvSpPr>
              <p:spPr>
                <a:xfrm>
                  <a:off x="5502265" y="2295151"/>
                  <a:ext cx="255097" cy="255075"/>
                </a:xfrm>
                <a:prstGeom prst="rect">
                  <a:avLst/>
                </a:prstGeom>
                <a:solidFill>
                  <a:srgbClr val="044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</p:grpSp>
        <p:sp>
          <p:nvSpPr>
            <p:cNvPr id="9264" name="文本框 88"/>
            <p:cNvSpPr txBox="1">
              <a:spLocks noChangeArrowheads="1"/>
            </p:cNvSpPr>
            <p:nvPr/>
          </p:nvSpPr>
          <p:spPr bwMode="auto">
            <a:xfrm>
              <a:off x="5488594" y="5905778"/>
              <a:ext cx="47832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schemeClr val="bg1"/>
                  </a:solidFill>
                  <a:latin typeface="Impact" pitchFamily="34" charset="0"/>
                </a:rPr>
                <a:t>03</a:t>
              </a:r>
              <a:endParaRPr lang="zh-CN" altLang="en-US" sz="20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50" name="文本框 49"/>
          <p:cNvSpPr txBox="1"/>
          <p:nvPr/>
        </p:nvSpPr>
        <p:spPr bwMode="auto">
          <a:xfrm>
            <a:off x="6658258" y="3911657"/>
            <a:ext cx="5048250" cy="12003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zh-CN" altLang="zh-CN" dirty="0"/>
              <a:t>教育资源</a:t>
            </a:r>
            <a:r>
              <a:rPr lang="zh-CN" altLang="en-US" dirty="0"/>
              <a:t>供应存在瓶颈，传统乐器教学方式不能</a:t>
            </a:r>
            <a:r>
              <a:rPr lang="zh-CN" altLang="zh-CN" dirty="0"/>
              <a:t>以普惠的价格提供给所有家庭，使得无论一二线还是三四线城市以及农村家庭都能承受</a:t>
            </a:r>
            <a:r>
              <a:rPr lang="zh-CN" altLang="en-US" dirty="0"/>
              <a:t>。</a:t>
            </a:r>
            <a:endParaRPr lang="zh-CN" altLang="zh-CN" dirty="0"/>
          </a:p>
          <a:p>
            <a:endParaRPr lang="zh-CN" altLang="zh-CN" dirty="0"/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6242051" y="3441073"/>
            <a:ext cx="5727700" cy="1949416"/>
            <a:chOff x="6224731" y="2592697"/>
            <a:chExt cx="5727203" cy="1948443"/>
          </a:xfrm>
        </p:grpSpPr>
        <p:sp>
          <p:nvSpPr>
            <p:cNvPr id="48" name="矩形 47"/>
            <p:cNvSpPr/>
            <p:nvPr/>
          </p:nvSpPr>
          <p:spPr>
            <a:xfrm>
              <a:off x="6224731" y="2830669"/>
              <a:ext cx="5711329" cy="1521652"/>
            </a:xfrm>
            <a:prstGeom prst="rect">
              <a:avLst/>
            </a:prstGeom>
            <a:noFill/>
            <a:ln w="1905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6290165" y="2592697"/>
              <a:ext cx="3081998" cy="461665"/>
            </a:xfrm>
            <a:prstGeom prst="rect">
              <a:avLst/>
            </a:prstGeom>
            <a:blipFill>
              <a:blip r:embed="rId2"/>
              <a:stretch>
                <a:fillRect t="-45000"/>
              </a:stretch>
            </a:blipFill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rgbClr val="044875"/>
                  </a:solidFill>
                  <a:latin typeface="+mn-lt"/>
                  <a:ea typeface="+mn-ea"/>
                </a:rPr>
                <a:t>教育平等</a:t>
              </a:r>
            </a:p>
          </p:txBody>
        </p:sp>
        <p:sp>
          <p:nvSpPr>
            <p:cNvPr id="51" name="矩形 50"/>
            <p:cNvSpPr/>
            <p:nvPr/>
          </p:nvSpPr>
          <p:spPr>
            <a:xfrm>
              <a:off x="6572363" y="2614877"/>
              <a:ext cx="171435" cy="461731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9250" name="组合 100"/>
            <p:cNvGrpSpPr>
              <a:grpSpLocks/>
            </p:cNvGrpSpPr>
            <p:nvPr/>
          </p:nvGrpSpPr>
          <p:grpSpPr bwMode="auto">
            <a:xfrm>
              <a:off x="11334256" y="3935602"/>
              <a:ext cx="613867" cy="605538"/>
              <a:chOff x="5502097" y="2295716"/>
              <a:chExt cx="461010" cy="454755"/>
            </a:xfrm>
          </p:grpSpPr>
          <p:sp>
            <p:nvSpPr>
              <p:cNvPr id="103" name="矩形 102"/>
              <p:cNvSpPr/>
              <p:nvPr/>
            </p:nvSpPr>
            <p:spPr>
              <a:xfrm>
                <a:off x="5594035" y="2381073"/>
                <a:ext cx="369551" cy="369398"/>
              </a:xfrm>
              <a:prstGeom prst="rect">
                <a:avLst/>
              </a:prstGeom>
              <a:solidFill>
                <a:srgbClr val="044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4" name="矩形 103"/>
              <p:cNvSpPr/>
              <p:nvPr/>
            </p:nvSpPr>
            <p:spPr>
              <a:xfrm>
                <a:off x="5502243" y="2295277"/>
                <a:ext cx="255109" cy="255004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9251" name="文本框 101"/>
            <p:cNvSpPr txBox="1">
              <a:spLocks noChangeArrowheads="1"/>
            </p:cNvSpPr>
            <p:nvPr/>
          </p:nvSpPr>
          <p:spPr bwMode="auto">
            <a:xfrm>
              <a:off x="11473610" y="4074931"/>
              <a:ext cx="47832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schemeClr val="bg1"/>
                  </a:solidFill>
                  <a:latin typeface="Impact" pitchFamily="34" charset="0"/>
                </a:rPr>
                <a:t>04</a:t>
              </a:r>
              <a:endParaRPr lang="zh-CN" altLang="en-US" sz="20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2828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88229" y="254001"/>
            <a:ext cx="8403771" cy="228600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485549" y="86519"/>
            <a:ext cx="3566433" cy="585788"/>
            <a:chOff x="551544" y="82976"/>
            <a:chExt cx="3565765" cy="584775"/>
          </a:xfrm>
        </p:grpSpPr>
        <p:sp>
          <p:nvSpPr>
            <p:cNvPr id="11338" name="文本框 12"/>
            <p:cNvSpPr txBox="1">
              <a:spLocks noChangeArrowheads="1"/>
            </p:cNvSpPr>
            <p:nvPr/>
          </p:nvSpPr>
          <p:spPr bwMode="auto">
            <a:xfrm>
              <a:off x="825469" y="100487"/>
              <a:ext cx="3291840" cy="522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44875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市场调查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764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03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309" name="组合 39"/>
          <p:cNvGrpSpPr>
            <a:grpSpLocks/>
          </p:cNvGrpSpPr>
          <p:nvPr/>
        </p:nvGrpSpPr>
        <p:grpSpPr bwMode="auto">
          <a:xfrm>
            <a:off x="10975963" y="1505354"/>
            <a:ext cx="803297" cy="1029318"/>
            <a:chOff x="10975553" y="1504766"/>
            <a:chExt cx="803146" cy="1029622"/>
          </a:xfrm>
        </p:grpSpPr>
        <p:sp>
          <p:nvSpPr>
            <p:cNvPr id="11310" name="Freeform 48"/>
            <p:cNvSpPr>
              <a:spLocks noEditPoints="1"/>
            </p:cNvSpPr>
            <p:nvPr/>
          </p:nvSpPr>
          <p:spPr bwMode="auto">
            <a:xfrm>
              <a:off x="11227025" y="1504766"/>
              <a:ext cx="300203" cy="476905"/>
            </a:xfrm>
            <a:custGeom>
              <a:avLst/>
              <a:gdLst>
                <a:gd name="T0" fmla="*/ 1144342472 w 67"/>
                <a:gd name="T1" fmla="*/ 202419178 h 106"/>
                <a:gd name="T2" fmla="*/ 1244722290 w 67"/>
                <a:gd name="T3" fmla="*/ 1032337357 h 106"/>
                <a:gd name="T4" fmla="*/ 1023884898 w 67"/>
                <a:gd name="T5" fmla="*/ 1335968374 h 106"/>
                <a:gd name="T6" fmla="*/ 1104186960 w 67"/>
                <a:gd name="T7" fmla="*/ 1315726906 h 106"/>
                <a:gd name="T8" fmla="*/ 1144342472 w 67"/>
                <a:gd name="T9" fmla="*/ 1477663148 h 106"/>
                <a:gd name="T10" fmla="*/ 1124264716 w 67"/>
                <a:gd name="T11" fmla="*/ 1619353423 h 106"/>
                <a:gd name="T12" fmla="*/ 1144342472 w 67"/>
                <a:gd name="T13" fmla="*/ 1740806729 h 106"/>
                <a:gd name="T14" fmla="*/ 1104186960 w 67"/>
                <a:gd name="T15" fmla="*/ 1882501504 h 106"/>
                <a:gd name="T16" fmla="*/ 301143935 w 67"/>
                <a:gd name="T17" fmla="*/ 1963467375 h 106"/>
                <a:gd name="T18" fmla="*/ 240915148 w 67"/>
                <a:gd name="T19" fmla="*/ 1922984439 h 106"/>
                <a:gd name="T20" fmla="*/ 240915148 w 67"/>
                <a:gd name="T21" fmla="*/ 1680082326 h 106"/>
                <a:gd name="T22" fmla="*/ 240915148 w 67"/>
                <a:gd name="T23" fmla="*/ 1659840858 h 106"/>
                <a:gd name="T24" fmla="*/ 240915148 w 67"/>
                <a:gd name="T25" fmla="*/ 1437175713 h 106"/>
                <a:gd name="T26" fmla="*/ 301143935 w 67"/>
                <a:gd name="T27" fmla="*/ 1396692777 h 106"/>
                <a:gd name="T28" fmla="*/ 321217210 w 67"/>
                <a:gd name="T29" fmla="*/ 1275243970 h 106"/>
                <a:gd name="T30" fmla="*/ 0 w 67"/>
                <a:gd name="T31" fmla="*/ 688227904 h 106"/>
                <a:gd name="T32" fmla="*/ 662512176 w 67"/>
                <a:gd name="T33" fmla="*/ 0 h 106"/>
                <a:gd name="T34" fmla="*/ 562132358 w 67"/>
                <a:gd name="T35" fmla="*/ 829918179 h 106"/>
                <a:gd name="T36" fmla="*/ 602283389 w 67"/>
                <a:gd name="T37" fmla="*/ 789435244 h 106"/>
                <a:gd name="T38" fmla="*/ 662512176 w 67"/>
                <a:gd name="T39" fmla="*/ 829918179 h 106"/>
                <a:gd name="T40" fmla="*/ 722740963 w 67"/>
                <a:gd name="T41" fmla="*/ 789435244 h 106"/>
                <a:gd name="T42" fmla="*/ 782969750 w 67"/>
                <a:gd name="T43" fmla="*/ 829918179 h 106"/>
                <a:gd name="T44" fmla="*/ 863276293 w 67"/>
                <a:gd name="T45" fmla="*/ 769193776 h 106"/>
                <a:gd name="T46" fmla="*/ 782969750 w 67"/>
                <a:gd name="T47" fmla="*/ 1052578825 h 106"/>
                <a:gd name="T48" fmla="*/ 883349568 w 67"/>
                <a:gd name="T49" fmla="*/ 1335968374 h 106"/>
                <a:gd name="T50" fmla="*/ 883349568 w 67"/>
                <a:gd name="T51" fmla="*/ 1174032132 h 106"/>
                <a:gd name="T52" fmla="*/ 1124264716 w 67"/>
                <a:gd name="T53" fmla="*/ 951371486 h 106"/>
                <a:gd name="T54" fmla="*/ 1043958173 w 67"/>
                <a:gd name="T55" fmla="*/ 303631016 h 106"/>
                <a:gd name="T56" fmla="*/ 301143935 w 67"/>
                <a:gd name="T57" fmla="*/ 303631016 h 106"/>
                <a:gd name="T58" fmla="*/ 220837392 w 67"/>
                <a:gd name="T59" fmla="*/ 971612954 h 106"/>
                <a:gd name="T60" fmla="*/ 461752540 w 67"/>
                <a:gd name="T61" fmla="*/ 1194273599 h 106"/>
                <a:gd name="T62" fmla="*/ 461752540 w 67"/>
                <a:gd name="T63" fmla="*/ 1356209842 h 106"/>
                <a:gd name="T64" fmla="*/ 582210114 w 67"/>
                <a:gd name="T65" fmla="*/ 1052578825 h 106"/>
                <a:gd name="T66" fmla="*/ 501903571 w 67"/>
                <a:gd name="T67" fmla="*/ 769193776 h 106"/>
                <a:gd name="T68" fmla="*/ 803047506 w 67"/>
                <a:gd name="T69" fmla="*/ 870401115 h 106"/>
                <a:gd name="T70" fmla="*/ 722740963 w 67"/>
                <a:gd name="T71" fmla="*/ 850159647 h 106"/>
                <a:gd name="T72" fmla="*/ 602283389 w 67"/>
                <a:gd name="T73" fmla="*/ 850159647 h 106"/>
                <a:gd name="T74" fmla="*/ 542054602 w 67"/>
                <a:gd name="T75" fmla="*/ 850159647 h 106"/>
                <a:gd name="T76" fmla="*/ 642438901 w 67"/>
                <a:gd name="T77" fmla="*/ 1032337357 h 106"/>
                <a:gd name="T78" fmla="*/ 642438901 w 67"/>
                <a:gd name="T79" fmla="*/ 1356209842 h 106"/>
                <a:gd name="T80" fmla="*/ 702663207 w 67"/>
                <a:gd name="T81" fmla="*/ 1032337357 h 106"/>
                <a:gd name="T82" fmla="*/ 702663207 w 67"/>
                <a:gd name="T83" fmla="*/ 1012095889 h 106"/>
                <a:gd name="T84" fmla="*/ 863276293 w 67"/>
                <a:gd name="T85" fmla="*/ 1943225907 h 106"/>
                <a:gd name="T86" fmla="*/ 682589932 w 67"/>
                <a:gd name="T87" fmla="*/ 2145645085 h 106"/>
                <a:gd name="T88" fmla="*/ 863276293 w 67"/>
                <a:gd name="T89" fmla="*/ 1943225907 h 106"/>
                <a:gd name="T90" fmla="*/ 341294966 w 67"/>
                <a:gd name="T91" fmla="*/ 1781289665 h 106"/>
                <a:gd name="T92" fmla="*/ 341294966 w 67"/>
                <a:gd name="T93" fmla="*/ 1821772601 h 106"/>
                <a:gd name="T94" fmla="*/ 1003807142 w 67"/>
                <a:gd name="T95" fmla="*/ 1740806729 h 106"/>
                <a:gd name="T96" fmla="*/ 1003807142 w 67"/>
                <a:gd name="T97" fmla="*/ 1477663148 h 106"/>
                <a:gd name="T98" fmla="*/ 341294966 w 67"/>
                <a:gd name="T99" fmla="*/ 1558629019 h 106"/>
                <a:gd name="T100" fmla="*/ 1003807142 w 67"/>
                <a:gd name="T101" fmla="*/ 1497904616 h 106"/>
                <a:gd name="T102" fmla="*/ 1003807142 w 67"/>
                <a:gd name="T103" fmla="*/ 1477663148 h 10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endParaRPr>
            </a:p>
          </p:txBody>
        </p:sp>
        <p:grpSp>
          <p:nvGrpSpPr>
            <p:cNvPr id="11311" name="组合 71"/>
            <p:cNvGrpSpPr>
              <a:grpSpLocks/>
            </p:cNvGrpSpPr>
            <p:nvPr/>
          </p:nvGrpSpPr>
          <p:grpSpPr bwMode="auto">
            <a:xfrm>
              <a:off x="10975553" y="2088558"/>
              <a:ext cx="803146" cy="445830"/>
              <a:chOff x="9503808" y="2106700"/>
              <a:chExt cx="803146" cy="445830"/>
            </a:xfrm>
          </p:grpSpPr>
          <p:sp>
            <p:nvSpPr>
              <p:cNvPr id="11312" name="文本框 72"/>
              <p:cNvSpPr txBox="1">
                <a:spLocks noChangeArrowheads="1"/>
              </p:cNvSpPr>
              <p:nvPr/>
            </p:nvSpPr>
            <p:spPr bwMode="auto">
              <a:xfrm>
                <a:off x="9503808" y="2152420"/>
                <a:ext cx="80314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itchFamily="34" charset="0"/>
                    <a:ea typeface="宋体" pitchFamily="2" charset="-122"/>
                    <a:cs typeface="+mn-cs"/>
                  </a:rPr>
                  <a:t>TILE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itchFamily="34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74" name="直接连接符 73"/>
              <p:cNvCxnSpPr/>
              <p:nvPr/>
            </p:nvCxnSpPr>
            <p:spPr>
              <a:xfrm>
                <a:off x="9622861" y="2106876"/>
                <a:ext cx="545997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4409989A-9522-44F1-8909-8988072DA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49" y="1717676"/>
            <a:ext cx="6096000" cy="4038600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ECDB62E1-746B-4F6D-827B-456FB7AA548C}"/>
              </a:ext>
            </a:extLst>
          </p:cNvPr>
          <p:cNvSpPr txBox="1"/>
          <p:nvPr/>
        </p:nvSpPr>
        <p:spPr>
          <a:xfrm>
            <a:off x="7210491" y="1239725"/>
            <a:ext cx="61085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小米生态链“智能尤克里里”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9D3B2E5-18AD-41E5-B0AC-CE6E6CD9DE07}"/>
              </a:ext>
            </a:extLst>
          </p:cNvPr>
          <p:cNvSpPr txBox="1"/>
          <p:nvPr/>
        </p:nvSpPr>
        <p:spPr>
          <a:xfrm>
            <a:off x="7209977" y="2139003"/>
            <a:ext cx="4496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灯指引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807BA8-F448-4CFF-875B-D41E0841DD47}"/>
              </a:ext>
            </a:extLst>
          </p:cNvPr>
          <p:cNvSpPr txBox="1"/>
          <p:nvPr/>
        </p:nvSpPr>
        <p:spPr>
          <a:xfrm>
            <a:off x="7209977" y="3576245"/>
            <a:ext cx="4496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</a:p>
        </p:txBody>
      </p:sp>
      <p:sp>
        <p:nvSpPr>
          <p:cNvPr id="13" name="文本框 79">
            <a:extLst>
              <a:ext uri="{FF2B5EF4-FFF2-40B4-BE49-F238E27FC236}">
                <a16:creationId xmlns:a16="http://schemas.microsoft.com/office/drawing/2014/main" id="{58A48822-4F8B-4B89-BEA4-83FD62D79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588" y="2123531"/>
            <a:ext cx="478389" cy="400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latin typeface="Impact" pitchFamily="34" charset="0"/>
              </a:rPr>
              <a:t>01</a:t>
            </a:r>
            <a:endParaRPr lang="zh-CN" altLang="en-US" sz="2000" dirty="0">
              <a:latin typeface="Impact" pitchFamily="34" charset="0"/>
            </a:endParaRPr>
          </a:p>
        </p:txBody>
      </p:sp>
      <p:sp>
        <p:nvSpPr>
          <p:cNvPr id="20" name="文本框 79">
            <a:extLst>
              <a:ext uri="{FF2B5EF4-FFF2-40B4-BE49-F238E27FC236}">
                <a16:creationId xmlns:a16="http://schemas.microsoft.com/office/drawing/2014/main" id="{C8556672-72CF-4923-84CF-F9CDC5BA8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588" y="3575676"/>
            <a:ext cx="478389" cy="400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latin typeface="Impact" pitchFamily="34" charset="0"/>
              </a:rPr>
              <a:t>02</a:t>
            </a:r>
            <a:endParaRPr lang="zh-CN" altLang="en-US" sz="2000" dirty="0">
              <a:latin typeface="Impact" pitchFamily="34" charset="0"/>
            </a:endParaRPr>
          </a:p>
        </p:txBody>
      </p:sp>
      <p:sp>
        <p:nvSpPr>
          <p:cNvPr id="2" name="文本框 79">
            <a:extLst>
              <a:ext uri="{FF2B5EF4-FFF2-40B4-BE49-F238E27FC236}">
                <a16:creationId xmlns:a16="http://schemas.microsoft.com/office/drawing/2014/main" id="{F224BA26-9687-40DF-AD54-2DCB3B716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587" y="5021006"/>
            <a:ext cx="478389" cy="400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latin typeface="Impact" pitchFamily="34" charset="0"/>
              </a:rPr>
              <a:t>03</a:t>
            </a:r>
            <a:endParaRPr lang="zh-CN" altLang="en-US" sz="2000" dirty="0">
              <a:latin typeface="Impact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A238DA4-F2C6-4864-916C-E304CD0879A5}"/>
              </a:ext>
            </a:extLst>
          </p:cNvPr>
          <p:cNvSpPr txBox="1"/>
          <p:nvPr/>
        </p:nvSpPr>
        <p:spPr>
          <a:xfrm>
            <a:off x="7209977" y="5041193"/>
            <a:ext cx="4496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娱乐学习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047261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519828" y="261936"/>
            <a:ext cx="5672172" cy="247364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550862" y="82550"/>
            <a:ext cx="5968966" cy="584775"/>
            <a:chOff x="551544" y="82976"/>
            <a:chExt cx="3780108" cy="3165963"/>
          </a:xfrm>
        </p:grpSpPr>
        <p:sp>
          <p:nvSpPr>
            <p:cNvPr id="13358" name="文本框 12"/>
            <p:cNvSpPr txBox="1">
              <a:spLocks noChangeArrowheads="1"/>
            </p:cNvSpPr>
            <p:nvPr/>
          </p:nvSpPr>
          <p:spPr bwMode="auto">
            <a:xfrm>
              <a:off x="1039812" y="346226"/>
              <a:ext cx="3291840" cy="2832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项目进程规划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862" cy="31659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04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9440863" y="1147763"/>
            <a:ext cx="2200275" cy="2654300"/>
            <a:chOff x="9326343" y="1367749"/>
            <a:chExt cx="2200785" cy="2654355"/>
          </a:xfrm>
        </p:grpSpPr>
        <p:sp>
          <p:nvSpPr>
            <p:cNvPr id="19" name="L 形 18"/>
            <p:cNvSpPr/>
            <p:nvPr/>
          </p:nvSpPr>
          <p:spPr>
            <a:xfrm rot="5400000">
              <a:off x="9765528" y="2260503"/>
              <a:ext cx="1322415" cy="2200785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357" name="Freeform 288"/>
            <p:cNvSpPr>
              <a:spLocks noEditPoints="1"/>
            </p:cNvSpPr>
            <p:nvPr/>
          </p:nvSpPr>
          <p:spPr bwMode="auto">
            <a:xfrm>
              <a:off x="9884865" y="1367749"/>
              <a:ext cx="1083740" cy="1034481"/>
            </a:xfrm>
            <a:custGeom>
              <a:avLst/>
              <a:gdLst>
                <a:gd name="T0" fmla="*/ 2147483646 w 109"/>
                <a:gd name="T1" fmla="*/ 989411448 h 104"/>
                <a:gd name="T2" fmla="*/ 2147483646 w 109"/>
                <a:gd name="T3" fmla="*/ 2147483646 h 104"/>
                <a:gd name="T4" fmla="*/ 2147483646 w 109"/>
                <a:gd name="T5" fmla="*/ 2147483646 h 104"/>
                <a:gd name="T6" fmla="*/ 2147483646 w 109"/>
                <a:gd name="T7" fmla="*/ 2147483646 h 104"/>
                <a:gd name="T8" fmla="*/ 2147483646 w 109"/>
                <a:gd name="T9" fmla="*/ 2147483646 h 104"/>
                <a:gd name="T10" fmla="*/ 2147483646 w 109"/>
                <a:gd name="T11" fmla="*/ 2147483646 h 104"/>
                <a:gd name="T12" fmla="*/ 2147483646 w 109"/>
                <a:gd name="T13" fmla="*/ 2147483646 h 104"/>
                <a:gd name="T14" fmla="*/ 2147483646 w 109"/>
                <a:gd name="T15" fmla="*/ 2147483646 h 104"/>
                <a:gd name="T16" fmla="*/ 2147483646 w 109"/>
                <a:gd name="T17" fmla="*/ 2147483646 h 104"/>
                <a:gd name="T18" fmla="*/ 2147483646 w 109"/>
                <a:gd name="T19" fmla="*/ 0 h 104"/>
                <a:gd name="T20" fmla="*/ 2147483646 w 109"/>
                <a:gd name="T21" fmla="*/ 2147483646 h 104"/>
                <a:gd name="T22" fmla="*/ 2147483646 w 109"/>
                <a:gd name="T23" fmla="*/ 2147483646 h 104"/>
                <a:gd name="T24" fmla="*/ 2147483646 w 109"/>
                <a:gd name="T25" fmla="*/ 2147483646 h 104"/>
                <a:gd name="T26" fmla="*/ 2147483646 w 109"/>
                <a:gd name="T27" fmla="*/ 2147483646 h 104"/>
                <a:gd name="T28" fmla="*/ 2147483646 w 109"/>
                <a:gd name="T29" fmla="*/ 2147483646 h 104"/>
                <a:gd name="T30" fmla="*/ 2147483646 w 109"/>
                <a:gd name="T31" fmla="*/ 2147483646 h 104"/>
                <a:gd name="T32" fmla="*/ 2147483646 w 109"/>
                <a:gd name="T33" fmla="*/ 2147483646 h 104"/>
                <a:gd name="T34" fmla="*/ 2147483646 w 109"/>
                <a:gd name="T35" fmla="*/ 2147483646 h 104"/>
                <a:gd name="T36" fmla="*/ 2147483646 w 109"/>
                <a:gd name="T37" fmla="*/ 2147483646 h 104"/>
                <a:gd name="T38" fmla="*/ 2147483646 w 109"/>
                <a:gd name="T39" fmla="*/ 2147483646 h 104"/>
                <a:gd name="T40" fmla="*/ 2147483646 w 109"/>
                <a:gd name="T41" fmla="*/ 2147483646 h 104"/>
                <a:gd name="T42" fmla="*/ 2147483646 w 109"/>
                <a:gd name="T43" fmla="*/ 2147483646 h 104"/>
                <a:gd name="T44" fmla="*/ 2147483646 w 109"/>
                <a:gd name="T45" fmla="*/ 2147483646 h 104"/>
                <a:gd name="T46" fmla="*/ 2147483646 w 109"/>
                <a:gd name="T47" fmla="*/ 2147483646 h 104"/>
                <a:gd name="T48" fmla="*/ 2147483646 w 109"/>
                <a:gd name="T49" fmla="*/ 2147483646 h 104"/>
                <a:gd name="T50" fmla="*/ 2147483646 w 109"/>
                <a:gd name="T51" fmla="*/ 2147483646 h 104"/>
                <a:gd name="T52" fmla="*/ 2147483646 w 109"/>
                <a:gd name="T53" fmla="*/ 2147483646 h 104"/>
                <a:gd name="T54" fmla="*/ 2147483646 w 109"/>
                <a:gd name="T55" fmla="*/ 2147483646 h 104"/>
                <a:gd name="T56" fmla="*/ 2147483646 w 109"/>
                <a:gd name="T57" fmla="*/ 2147483646 h 104"/>
                <a:gd name="T58" fmla="*/ 2147483646 w 109"/>
                <a:gd name="T59" fmla="*/ 2147483646 h 104"/>
                <a:gd name="T60" fmla="*/ 2147483646 w 109"/>
                <a:gd name="T61" fmla="*/ 2147483646 h 104"/>
                <a:gd name="T62" fmla="*/ 2147483646 w 109"/>
                <a:gd name="T63" fmla="*/ 2147483646 h 104"/>
                <a:gd name="T64" fmla="*/ 2147483646 w 109"/>
                <a:gd name="T65" fmla="*/ 2147483646 h 104"/>
                <a:gd name="T66" fmla="*/ 2147483646 w 109"/>
                <a:gd name="T67" fmla="*/ 2147483646 h 104"/>
                <a:gd name="T68" fmla="*/ 2147483646 w 109"/>
                <a:gd name="T69" fmla="*/ 2147483646 h 104"/>
                <a:gd name="T70" fmla="*/ 2147483646 w 109"/>
                <a:gd name="T71" fmla="*/ 593652837 h 104"/>
                <a:gd name="T72" fmla="*/ 2147483646 w 109"/>
                <a:gd name="T73" fmla="*/ 1583064285 h 104"/>
                <a:gd name="T74" fmla="*/ 2147483646 w 109"/>
                <a:gd name="T75" fmla="*/ 593652837 h 104"/>
                <a:gd name="T76" fmla="*/ 2147483646 w 109"/>
                <a:gd name="T77" fmla="*/ 593652837 h 104"/>
                <a:gd name="T78" fmla="*/ 2147483646 w 109"/>
                <a:gd name="T79" fmla="*/ 1583064285 h 104"/>
                <a:gd name="T80" fmla="*/ 2147483646 w 109"/>
                <a:gd name="T81" fmla="*/ 1682006424 h 104"/>
                <a:gd name="T82" fmla="*/ 2147483646 w 109"/>
                <a:gd name="T83" fmla="*/ 791527169 h 104"/>
                <a:gd name="T84" fmla="*/ 2147483646 w 109"/>
                <a:gd name="T85" fmla="*/ 2077774982 h 104"/>
                <a:gd name="T86" fmla="*/ 2147483646 w 109"/>
                <a:gd name="T87" fmla="*/ 1682006424 h 104"/>
                <a:gd name="T88" fmla="*/ 2147483646 w 109"/>
                <a:gd name="T89" fmla="*/ 989411448 h 104"/>
                <a:gd name="T90" fmla="*/ 2147483646 w 109"/>
                <a:gd name="T91" fmla="*/ 1978832843 h 104"/>
                <a:gd name="T92" fmla="*/ 2147483646 w 109"/>
                <a:gd name="T93" fmla="*/ 1385180006 h 1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09" h="104">
                  <a:moveTo>
                    <a:pt x="62" y="0"/>
                  </a:moveTo>
                  <a:cubicBezTo>
                    <a:pt x="71" y="0"/>
                    <a:pt x="80" y="3"/>
                    <a:pt x="86" y="10"/>
                  </a:cubicBezTo>
                  <a:cubicBezTo>
                    <a:pt x="92" y="16"/>
                    <a:pt x="96" y="24"/>
                    <a:pt x="96" y="34"/>
                  </a:cubicBezTo>
                  <a:cubicBezTo>
                    <a:pt x="96" y="38"/>
                    <a:pt x="95" y="42"/>
                    <a:pt x="94" y="46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89" y="52"/>
                    <a:pt x="86" y="56"/>
                    <a:pt x="83" y="58"/>
                  </a:cubicBezTo>
                  <a:cubicBezTo>
                    <a:pt x="83" y="53"/>
                    <a:pt x="83" y="53"/>
                    <a:pt x="83" y="53"/>
                  </a:cubicBezTo>
                  <a:cubicBezTo>
                    <a:pt x="82" y="53"/>
                    <a:pt x="82" y="53"/>
                    <a:pt x="82" y="53"/>
                  </a:cubicBezTo>
                  <a:cubicBezTo>
                    <a:pt x="84" y="51"/>
                    <a:pt x="86" y="49"/>
                    <a:pt x="87" y="46"/>
                  </a:cubicBezTo>
                  <a:cubicBezTo>
                    <a:pt x="86" y="46"/>
                    <a:pt x="86" y="47"/>
                    <a:pt x="85" y="47"/>
                  </a:cubicBezTo>
                  <a:cubicBezTo>
                    <a:pt x="83" y="48"/>
                    <a:pt x="80" y="49"/>
                    <a:pt x="78" y="50"/>
                  </a:cubicBezTo>
                  <a:cubicBezTo>
                    <a:pt x="78" y="50"/>
                    <a:pt x="77" y="51"/>
                    <a:pt x="77" y="51"/>
                  </a:cubicBezTo>
                  <a:cubicBezTo>
                    <a:pt x="65" y="47"/>
                    <a:pt x="54" y="47"/>
                    <a:pt x="44" y="49"/>
                  </a:cubicBezTo>
                  <a:cubicBezTo>
                    <a:pt x="42" y="49"/>
                    <a:pt x="40" y="48"/>
                    <a:pt x="38" y="47"/>
                  </a:cubicBezTo>
                  <a:cubicBezTo>
                    <a:pt x="38" y="47"/>
                    <a:pt x="37" y="46"/>
                    <a:pt x="36" y="46"/>
                  </a:cubicBezTo>
                  <a:cubicBezTo>
                    <a:pt x="37" y="48"/>
                    <a:pt x="38" y="49"/>
                    <a:pt x="39" y="51"/>
                  </a:cubicBezTo>
                  <a:cubicBezTo>
                    <a:pt x="38" y="52"/>
                    <a:pt x="36" y="52"/>
                    <a:pt x="34" y="53"/>
                  </a:cubicBezTo>
                  <a:cubicBezTo>
                    <a:pt x="30" y="48"/>
                    <a:pt x="28" y="41"/>
                    <a:pt x="28" y="34"/>
                  </a:cubicBezTo>
                  <a:cubicBezTo>
                    <a:pt x="28" y="24"/>
                    <a:pt x="31" y="16"/>
                    <a:pt x="38" y="10"/>
                  </a:cubicBezTo>
                  <a:cubicBezTo>
                    <a:pt x="44" y="3"/>
                    <a:pt x="52" y="0"/>
                    <a:pt x="62" y="0"/>
                  </a:cubicBezTo>
                  <a:close/>
                  <a:moveTo>
                    <a:pt x="0" y="104"/>
                  </a:moveTo>
                  <a:cubicBezTo>
                    <a:pt x="37" y="103"/>
                    <a:pt x="37" y="103"/>
                    <a:pt x="37" y="103"/>
                  </a:cubicBezTo>
                  <a:cubicBezTo>
                    <a:pt x="42" y="86"/>
                    <a:pt x="42" y="86"/>
                    <a:pt x="42" y="86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109" y="52"/>
                    <a:pt x="109" y="52"/>
                    <a:pt x="109" y="52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83" y="72"/>
                    <a:pt x="70" y="74"/>
                    <a:pt x="49" y="68"/>
                  </a:cubicBezTo>
                  <a:cubicBezTo>
                    <a:pt x="49" y="67"/>
                    <a:pt x="49" y="67"/>
                    <a:pt x="49" y="67"/>
                  </a:cubicBezTo>
                  <a:cubicBezTo>
                    <a:pt x="66" y="70"/>
                    <a:pt x="73" y="68"/>
                    <a:pt x="77" y="64"/>
                  </a:cubicBezTo>
                  <a:cubicBezTo>
                    <a:pt x="77" y="58"/>
                    <a:pt x="77" y="58"/>
                    <a:pt x="77" y="58"/>
                  </a:cubicBezTo>
                  <a:cubicBezTo>
                    <a:pt x="38" y="44"/>
                    <a:pt x="15" y="73"/>
                    <a:pt x="0" y="104"/>
                  </a:cubicBezTo>
                  <a:close/>
                  <a:moveTo>
                    <a:pt x="90" y="35"/>
                  </a:moveTo>
                  <a:cubicBezTo>
                    <a:pt x="80" y="35"/>
                    <a:pt x="80" y="35"/>
                    <a:pt x="80" y="35"/>
                  </a:cubicBezTo>
                  <a:cubicBezTo>
                    <a:pt x="80" y="38"/>
                    <a:pt x="80" y="41"/>
                    <a:pt x="79" y="43"/>
                  </a:cubicBezTo>
                  <a:cubicBezTo>
                    <a:pt x="80" y="43"/>
                    <a:pt x="81" y="42"/>
                    <a:pt x="83" y="42"/>
                  </a:cubicBezTo>
                  <a:cubicBezTo>
                    <a:pt x="86" y="40"/>
                    <a:pt x="89" y="38"/>
                    <a:pt x="90" y="35"/>
                  </a:cubicBezTo>
                  <a:close/>
                  <a:moveTo>
                    <a:pt x="74" y="35"/>
                  </a:moveTo>
                  <a:cubicBezTo>
                    <a:pt x="64" y="35"/>
                    <a:pt x="64" y="35"/>
                    <a:pt x="64" y="35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7" y="46"/>
                    <a:pt x="70" y="46"/>
                    <a:pt x="73" y="45"/>
                  </a:cubicBezTo>
                  <a:cubicBezTo>
                    <a:pt x="74" y="42"/>
                    <a:pt x="74" y="39"/>
                    <a:pt x="74" y="35"/>
                  </a:cubicBezTo>
                  <a:close/>
                  <a:moveTo>
                    <a:pt x="59" y="35"/>
                  </a:moveTo>
                  <a:cubicBezTo>
                    <a:pt x="50" y="35"/>
                    <a:pt x="50" y="35"/>
                    <a:pt x="50" y="35"/>
                  </a:cubicBezTo>
                  <a:cubicBezTo>
                    <a:pt x="50" y="39"/>
                    <a:pt x="50" y="42"/>
                    <a:pt x="51" y="45"/>
                  </a:cubicBezTo>
                  <a:cubicBezTo>
                    <a:pt x="53" y="46"/>
                    <a:pt x="56" y="46"/>
                    <a:pt x="59" y="46"/>
                  </a:cubicBezTo>
                  <a:cubicBezTo>
                    <a:pt x="59" y="35"/>
                    <a:pt x="59" y="35"/>
                    <a:pt x="59" y="35"/>
                  </a:cubicBezTo>
                  <a:close/>
                  <a:moveTo>
                    <a:pt x="44" y="35"/>
                  </a:moveTo>
                  <a:cubicBezTo>
                    <a:pt x="34" y="35"/>
                    <a:pt x="34" y="35"/>
                    <a:pt x="34" y="35"/>
                  </a:cubicBezTo>
                  <a:cubicBezTo>
                    <a:pt x="35" y="38"/>
                    <a:pt x="37" y="40"/>
                    <a:pt x="41" y="42"/>
                  </a:cubicBezTo>
                  <a:cubicBezTo>
                    <a:pt x="42" y="42"/>
                    <a:pt x="43" y="43"/>
                    <a:pt x="44" y="43"/>
                  </a:cubicBezTo>
                  <a:cubicBezTo>
                    <a:pt x="44" y="41"/>
                    <a:pt x="44" y="38"/>
                    <a:pt x="44" y="35"/>
                  </a:cubicBezTo>
                  <a:close/>
                  <a:moveTo>
                    <a:pt x="35" y="30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28"/>
                    <a:pt x="44" y="26"/>
                    <a:pt x="44" y="24"/>
                  </a:cubicBezTo>
                  <a:cubicBezTo>
                    <a:pt x="43" y="24"/>
                    <a:pt x="42" y="25"/>
                    <a:pt x="41" y="25"/>
                  </a:cubicBezTo>
                  <a:cubicBezTo>
                    <a:pt x="38" y="27"/>
                    <a:pt x="36" y="28"/>
                    <a:pt x="35" y="30"/>
                  </a:cubicBezTo>
                  <a:close/>
                  <a:moveTo>
                    <a:pt x="50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1"/>
                    <a:pt x="53" y="22"/>
                    <a:pt x="51" y="22"/>
                  </a:cubicBezTo>
                  <a:cubicBezTo>
                    <a:pt x="50" y="25"/>
                    <a:pt x="50" y="27"/>
                    <a:pt x="50" y="30"/>
                  </a:cubicBezTo>
                  <a:close/>
                  <a:moveTo>
                    <a:pt x="64" y="30"/>
                  </a:moveTo>
                  <a:cubicBezTo>
                    <a:pt x="74" y="30"/>
                    <a:pt x="74" y="30"/>
                    <a:pt x="74" y="30"/>
                  </a:cubicBezTo>
                  <a:cubicBezTo>
                    <a:pt x="74" y="27"/>
                    <a:pt x="73" y="25"/>
                    <a:pt x="73" y="22"/>
                  </a:cubicBezTo>
                  <a:cubicBezTo>
                    <a:pt x="70" y="22"/>
                    <a:pt x="67" y="21"/>
                    <a:pt x="64" y="21"/>
                  </a:cubicBezTo>
                  <a:cubicBezTo>
                    <a:pt x="64" y="30"/>
                    <a:pt x="64" y="30"/>
                    <a:pt x="64" y="30"/>
                  </a:cubicBezTo>
                  <a:close/>
                  <a:moveTo>
                    <a:pt x="80" y="30"/>
                  </a:moveTo>
                  <a:cubicBezTo>
                    <a:pt x="89" y="30"/>
                    <a:pt x="89" y="30"/>
                    <a:pt x="89" y="30"/>
                  </a:cubicBezTo>
                  <a:cubicBezTo>
                    <a:pt x="87" y="28"/>
                    <a:pt x="85" y="27"/>
                    <a:pt x="83" y="25"/>
                  </a:cubicBezTo>
                  <a:cubicBezTo>
                    <a:pt x="81" y="25"/>
                    <a:pt x="80" y="24"/>
                    <a:pt x="79" y="24"/>
                  </a:cubicBezTo>
                  <a:cubicBezTo>
                    <a:pt x="79" y="26"/>
                    <a:pt x="80" y="28"/>
                    <a:pt x="80" y="30"/>
                  </a:cubicBezTo>
                  <a:close/>
                  <a:moveTo>
                    <a:pt x="64" y="6"/>
                  </a:moveTo>
                  <a:cubicBezTo>
                    <a:pt x="64" y="15"/>
                    <a:pt x="64" y="15"/>
                    <a:pt x="64" y="15"/>
                  </a:cubicBezTo>
                  <a:cubicBezTo>
                    <a:pt x="67" y="15"/>
                    <a:pt x="69" y="16"/>
                    <a:pt x="71" y="16"/>
                  </a:cubicBezTo>
                  <a:cubicBezTo>
                    <a:pt x="71" y="15"/>
                    <a:pt x="70" y="14"/>
                    <a:pt x="70" y="13"/>
                  </a:cubicBezTo>
                  <a:cubicBezTo>
                    <a:pt x="68" y="10"/>
                    <a:pt x="66" y="7"/>
                    <a:pt x="64" y="6"/>
                  </a:cubicBezTo>
                  <a:close/>
                  <a:moveTo>
                    <a:pt x="59" y="15"/>
                  </a:moveTo>
                  <a:cubicBezTo>
                    <a:pt x="59" y="6"/>
                    <a:pt x="59" y="6"/>
                    <a:pt x="59" y="6"/>
                  </a:cubicBezTo>
                  <a:cubicBezTo>
                    <a:pt x="57" y="7"/>
                    <a:pt x="55" y="10"/>
                    <a:pt x="54" y="13"/>
                  </a:cubicBezTo>
                  <a:cubicBezTo>
                    <a:pt x="53" y="14"/>
                    <a:pt x="53" y="15"/>
                    <a:pt x="52" y="16"/>
                  </a:cubicBezTo>
                  <a:cubicBezTo>
                    <a:pt x="55" y="16"/>
                    <a:pt x="57" y="15"/>
                    <a:pt x="59" y="15"/>
                  </a:cubicBezTo>
                  <a:close/>
                  <a:moveTo>
                    <a:pt x="46" y="17"/>
                  </a:moveTo>
                  <a:cubicBezTo>
                    <a:pt x="46" y="15"/>
                    <a:pt x="47" y="12"/>
                    <a:pt x="48" y="10"/>
                  </a:cubicBezTo>
                  <a:cubicBezTo>
                    <a:pt x="49" y="10"/>
                    <a:pt x="49" y="9"/>
                    <a:pt x="50" y="8"/>
                  </a:cubicBezTo>
                  <a:cubicBezTo>
                    <a:pt x="47" y="10"/>
                    <a:pt x="44" y="11"/>
                    <a:pt x="42" y="14"/>
                  </a:cubicBezTo>
                  <a:cubicBezTo>
                    <a:pt x="40" y="16"/>
                    <a:pt x="38" y="18"/>
                    <a:pt x="36" y="21"/>
                  </a:cubicBezTo>
                  <a:cubicBezTo>
                    <a:pt x="37" y="21"/>
                    <a:pt x="38" y="20"/>
                    <a:pt x="38" y="20"/>
                  </a:cubicBezTo>
                  <a:cubicBezTo>
                    <a:pt x="41" y="19"/>
                    <a:pt x="43" y="18"/>
                    <a:pt x="46" y="17"/>
                  </a:cubicBezTo>
                  <a:close/>
                  <a:moveTo>
                    <a:pt x="74" y="8"/>
                  </a:moveTo>
                  <a:cubicBezTo>
                    <a:pt x="74" y="9"/>
                    <a:pt x="75" y="10"/>
                    <a:pt x="75" y="10"/>
                  </a:cubicBezTo>
                  <a:cubicBezTo>
                    <a:pt x="76" y="12"/>
                    <a:pt x="77" y="15"/>
                    <a:pt x="78" y="17"/>
                  </a:cubicBezTo>
                  <a:cubicBezTo>
                    <a:pt x="80" y="18"/>
                    <a:pt x="83" y="19"/>
                    <a:pt x="85" y="20"/>
                  </a:cubicBezTo>
                  <a:cubicBezTo>
                    <a:pt x="86" y="20"/>
                    <a:pt x="86" y="21"/>
                    <a:pt x="87" y="21"/>
                  </a:cubicBezTo>
                  <a:cubicBezTo>
                    <a:pt x="86" y="18"/>
                    <a:pt x="84" y="16"/>
                    <a:pt x="82" y="14"/>
                  </a:cubicBezTo>
                  <a:cubicBezTo>
                    <a:pt x="79" y="11"/>
                    <a:pt x="77" y="10"/>
                    <a:pt x="74" y="8"/>
                  </a:cubicBez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4576763" y="2724150"/>
            <a:ext cx="2205037" cy="2281238"/>
            <a:chOff x="4461681" y="2944009"/>
            <a:chExt cx="2205196" cy="2281860"/>
          </a:xfrm>
        </p:grpSpPr>
        <p:sp>
          <p:nvSpPr>
            <p:cNvPr id="22" name="L 形 21"/>
            <p:cNvSpPr/>
            <p:nvPr/>
          </p:nvSpPr>
          <p:spPr>
            <a:xfrm rot="5400000">
              <a:off x="4900524" y="3464277"/>
              <a:ext cx="1322749" cy="2200434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等腰三角形 22"/>
            <p:cNvSpPr/>
            <p:nvPr/>
          </p:nvSpPr>
          <p:spPr>
            <a:xfrm>
              <a:off x="6292200" y="3302882"/>
              <a:ext cx="374677" cy="374752"/>
            </a:xfrm>
            <a:prstGeom prst="triangle">
              <a:avLst>
                <a:gd name="adj" fmla="val 100000"/>
              </a:avLst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355" name="Freeform 48"/>
            <p:cNvSpPr>
              <a:spLocks noEditPoints="1"/>
            </p:cNvSpPr>
            <p:nvPr/>
          </p:nvSpPr>
          <p:spPr bwMode="auto">
            <a:xfrm>
              <a:off x="5430453" y="2944009"/>
              <a:ext cx="449918" cy="714745"/>
            </a:xfrm>
            <a:custGeom>
              <a:avLst/>
              <a:gdLst>
                <a:gd name="T0" fmla="*/ 2147483646 w 67"/>
                <a:gd name="T1" fmla="*/ 454665477 h 106"/>
                <a:gd name="T2" fmla="*/ 2147483646 w 67"/>
                <a:gd name="T3" fmla="*/ 2147483646 h 106"/>
                <a:gd name="T4" fmla="*/ 2147483646 w 67"/>
                <a:gd name="T5" fmla="*/ 2147483646 h 106"/>
                <a:gd name="T6" fmla="*/ 2147483646 w 67"/>
                <a:gd name="T7" fmla="*/ 2147483646 h 106"/>
                <a:gd name="T8" fmla="*/ 2147483646 w 67"/>
                <a:gd name="T9" fmla="*/ 2147483646 h 106"/>
                <a:gd name="T10" fmla="*/ 2147483646 w 67"/>
                <a:gd name="T11" fmla="*/ 2147483646 h 106"/>
                <a:gd name="T12" fmla="*/ 2147483646 w 67"/>
                <a:gd name="T13" fmla="*/ 2147483646 h 106"/>
                <a:gd name="T14" fmla="*/ 2147483646 w 67"/>
                <a:gd name="T15" fmla="*/ 2147483646 h 106"/>
                <a:gd name="T16" fmla="*/ 676408064 w 67"/>
                <a:gd name="T17" fmla="*/ 2147483646 h 106"/>
                <a:gd name="T18" fmla="*/ 541123765 w 67"/>
                <a:gd name="T19" fmla="*/ 2147483646 h 106"/>
                <a:gd name="T20" fmla="*/ 541123765 w 67"/>
                <a:gd name="T21" fmla="*/ 2147483646 h 106"/>
                <a:gd name="T22" fmla="*/ 541123765 w 67"/>
                <a:gd name="T23" fmla="*/ 2147483646 h 106"/>
                <a:gd name="T24" fmla="*/ 541123765 w 67"/>
                <a:gd name="T25" fmla="*/ 2147483646 h 106"/>
                <a:gd name="T26" fmla="*/ 676408064 w 67"/>
                <a:gd name="T27" fmla="*/ 2147483646 h 106"/>
                <a:gd name="T28" fmla="*/ 721500592 w 67"/>
                <a:gd name="T29" fmla="*/ 2147483646 h 106"/>
                <a:gd name="T30" fmla="*/ 0 w 67"/>
                <a:gd name="T31" fmla="*/ 1545858577 h 106"/>
                <a:gd name="T32" fmla="*/ 1488093712 w 67"/>
                <a:gd name="T33" fmla="*/ 0 h 106"/>
                <a:gd name="T34" fmla="*/ 1262624357 w 67"/>
                <a:gd name="T35" fmla="*/ 1864122389 h 106"/>
                <a:gd name="T36" fmla="*/ 1352816128 w 67"/>
                <a:gd name="T37" fmla="*/ 1773187945 h 106"/>
                <a:gd name="T38" fmla="*/ 1488093712 w 67"/>
                <a:gd name="T39" fmla="*/ 1864122389 h 106"/>
                <a:gd name="T40" fmla="*/ 1623378011 w 67"/>
                <a:gd name="T41" fmla="*/ 1773187945 h 106"/>
                <a:gd name="T42" fmla="*/ 1758662310 w 67"/>
                <a:gd name="T43" fmla="*/ 1864122389 h 106"/>
                <a:gd name="T44" fmla="*/ 1939032422 w 67"/>
                <a:gd name="T45" fmla="*/ 1727720723 h 106"/>
                <a:gd name="T46" fmla="*/ 1758662310 w 67"/>
                <a:gd name="T47" fmla="*/ 2147483646 h 106"/>
                <a:gd name="T48" fmla="*/ 1984131665 w 67"/>
                <a:gd name="T49" fmla="*/ 2147483646 h 106"/>
                <a:gd name="T50" fmla="*/ 1984131665 w 67"/>
                <a:gd name="T51" fmla="*/ 2147483646 h 106"/>
                <a:gd name="T52" fmla="*/ 2147483646 w 67"/>
                <a:gd name="T53" fmla="*/ 2136918978 h 106"/>
                <a:gd name="T54" fmla="*/ 2147483646 w 67"/>
                <a:gd name="T55" fmla="*/ 681994845 h 106"/>
                <a:gd name="T56" fmla="*/ 676408064 w 67"/>
                <a:gd name="T57" fmla="*/ 681994845 h 106"/>
                <a:gd name="T58" fmla="*/ 496031237 w 67"/>
                <a:gd name="T59" fmla="*/ 2147483646 h 106"/>
                <a:gd name="T60" fmla="*/ 1037155003 w 67"/>
                <a:gd name="T61" fmla="*/ 2147483646 h 106"/>
                <a:gd name="T62" fmla="*/ 1037155003 w 67"/>
                <a:gd name="T63" fmla="*/ 2147483646 h 106"/>
                <a:gd name="T64" fmla="*/ 1307723601 w 67"/>
                <a:gd name="T65" fmla="*/ 2147483646 h 106"/>
                <a:gd name="T66" fmla="*/ 1127346774 w 67"/>
                <a:gd name="T67" fmla="*/ 1727720723 h 106"/>
                <a:gd name="T68" fmla="*/ 1803754838 w 67"/>
                <a:gd name="T69" fmla="*/ 1955056833 h 106"/>
                <a:gd name="T70" fmla="*/ 1623378011 w 67"/>
                <a:gd name="T71" fmla="*/ 1909589611 h 106"/>
                <a:gd name="T72" fmla="*/ 1352816128 w 67"/>
                <a:gd name="T73" fmla="*/ 1909589611 h 106"/>
                <a:gd name="T74" fmla="*/ 1217531830 w 67"/>
                <a:gd name="T75" fmla="*/ 1909589611 h 106"/>
                <a:gd name="T76" fmla="*/ 1443001184 w 67"/>
                <a:gd name="T77" fmla="*/ 2147483646 h 106"/>
                <a:gd name="T78" fmla="*/ 1443001184 w 67"/>
                <a:gd name="T79" fmla="*/ 2147483646 h 106"/>
                <a:gd name="T80" fmla="*/ 1578285483 w 67"/>
                <a:gd name="T81" fmla="*/ 2147483646 h 106"/>
                <a:gd name="T82" fmla="*/ 1578285483 w 67"/>
                <a:gd name="T83" fmla="*/ 2147483646 h 106"/>
                <a:gd name="T84" fmla="*/ 1939032422 w 67"/>
                <a:gd name="T85" fmla="*/ 2147483646 h 106"/>
                <a:gd name="T86" fmla="*/ 1533192955 w 67"/>
                <a:gd name="T87" fmla="*/ 2147483646 h 106"/>
                <a:gd name="T88" fmla="*/ 1939032422 w 67"/>
                <a:gd name="T89" fmla="*/ 2147483646 h 106"/>
                <a:gd name="T90" fmla="*/ 766593120 w 67"/>
                <a:gd name="T91" fmla="*/ 2147483646 h 106"/>
                <a:gd name="T92" fmla="*/ 766593120 w 67"/>
                <a:gd name="T93" fmla="*/ 2147483646 h 106"/>
                <a:gd name="T94" fmla="*/ 2147483646 w 67"/>
                <a:gd name="T95" fmla="*/ 2147483646 h 106"/>
                <a:gd name="T96" fmla="*/ 2147483646 w 67"/>
                <a:gd name="T97" fmla="*/ 2147483646 h 106"/>
                <a:gd name="T98" fmla="*/ 766593120 w 67"/>
                <a:gd name="T99" fmla="*/ 2147483646 h 106"/>
                <a:gd name="T100" fmla="*/ 2147483646 w 67"/>
                <a:gd name="T101" fmla="*/ 2147483646 h 106"/>
                <a:gd name="T102" fmla="*/ 2147483646 w 67"/>
                <a:gd name="T103" fmla="*/ 2147483646 h 10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2143125" y="3579813"/>
            <a:ext cx="2205038" cy="2027237"/>
            <a:chOff x="2029350" y="3799864"/>
            <a:chExt cx="2205195" cy="2027888"/>
          </a:xfrm>
        </p:grpSpPr>
        <p:sp>
          <p:nvSpPr>
            <p:cNvPr id="26" name="L 形 25"/>
            <p:cNvSpPr/>
            <p:nvPr/>
          </p:nvSpPr>
          <p:spPr>
            <a:xfrm rot="5400000">
              <a:off x="2468160" y="4066130"/>
              <a:ext cx="1322812" cy="2200432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等腰三角形 26"/>
            <p:cNvSpPr/>
            <p:nvPr/>
          </p:nvSpPr>
          <p:spPr>
            <a:xfrm>
              <a:off x="3859868" y="3904673"/>
              <a:ext cx="374677" cy="374770"/>
            </a:xfrm>
            <a:prstGeom prst="triangle">
              <a:avLst>
                <a:gd name="adj" fmla="val 100000"/>
              </a:avLst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352" name="Freeform 98"/>
            <p:cNvSpPr>
              <a:spLocks noEditPoints="1"/>
            </p:cNvSpPr>
            <p:nvPr/>
          </p:nvSpPr>
          <p:spPr bwMode="auto">
            <a:xfrm>
              <a:off x="2817995" y="3799864"/>
              <a:ext cx="623494" cy="479027"/>
            </a:xfrm>
            <a:custGeom>
              <a:avLst/>
              <a:gdLst>
                <a:gd name="T0" fmla="*/ 754775458 w 104"/>
                <a:gd name="T1" fmla="*/ 1577585607 h 80"/>
                <a:gd name="T2" fmla="*/ 467242807 w 104"/>
                <a:gd name="T3" fmla="*/ 2147483646 h 80"/>
                <a:gd name="T4" fmla="*/ 1186071437 w 104"/>
                <a:gd name="T5" fmla="*/ 2147483646 h 80"/>
                <a:gd name="T6" fmla="*/ 1833024399 w 104"/>
                <a:gd name="T7" fmla="*/ 2147483646 h 80"/>
                <a:gd name="T8" fmla="*/ 2147483646 w 104"/>
                <a:gd name="T9" fmla="*/ 2147483646 h 80"/>
                <a:gd name="T10" fmla="*/ 2147483646 w 104"/>
                <a:gd name="T11" fmla="*/ 2147483646 h 80"/>
                <a:gd name="T12" fmla="*/ 2147483646 w 104"/>
                <a:gd name="T13" fmla="*/ 1577585607 h 80"/>
                <a:gd name="T14" fmla="*/ 2147483646 w 104"/>
                <a:gd name="T15" fmla="*/ 1577585607 h 80"/>
                <a:gd name="T16" fmla="*/ 2147483646 w 104"/>
                <a:gd name="T17" fmla="*/ 1003914847 h 80"/>
                <a:gd name="T18" fmla="*/ 2147483646 w 104"/>
                <a:gd name="T19" fmla="*/ 896355322 h 80"/>
                <a:gd name="T20" fmla="*/ 2147483646 w 104"/>
                <a:gd name="T21" fmla="*/ 1219039885 h 80"/>
                <a:gd name="T22" fmla="*/ 2147483646 w 104"/>
                <a:gd name="T23" fmla="*/ 1828565816 h 80"/>
                <a:gd name="T24" fmla="*/ 2147483646 w 104"/>
                <a:gd name="T25" fmla="*/ 1828565816 h 80"/>
                <a:gd name="T26" fmla="*/ 2147483646 w 104"/>
                <a:gd name="T27" fmla="*/ 1219039885 h 80"/>
                <a:gd name="T28" fmla="*/ 2147483646 w 104"/>
                <a:gd name="T29" fmla="*/ 824644981 h 80"/>
                <a:gd name="T30" fmla="*/ 2147483646 w 104"/>
                <a:gd name="T31" fmla="*/ 788789810 h 80"/>
                <a:gd name="T32" fmla="*/ 2147483646 w 104"/>
                <a:gd name="T33" fmla="*/ 537815589 h 80"/>
                <a:gd name="T34" fmla="*/ 1868965231 w 104"/>
                <a:gd name="T35" fmla="*/ 0 h 80"/>
                <a:gd name="T36" fmla="*/ 0 w 104"/>
                <a:gd name="T37" fmla="*/ 537815589 h 80"/>
                <a:gd name="T38" fmla="*/ 0 w 104"/>
                <a:gd name="T39" fmla="*/ 788789810 h 80"/>
                <a:gd name="T40" fmla="*/ 682893794 w 104"/>
                <a:gd name="T41" fmla="*/ 1003914847 h 80"/>
                <a:gd name="T42" fmla="*/ 682893794 w 104"/>
                <a:gd name="T43" fmla="*/ 1577585607 h 80"/>
                <a:gd name="T44" fmla="*/ 754775458 w 104"/>
                <a:gd name="T45" fmla="*/ 1577585607 h 80"/>
                <a:gd name="T46" fmla="*/ 2147483646 w 104"/>
                <a:gd name="T47" fmla="*/ 1577585607 h 80"/>
                <a:gd name="T48" fmla="*/ 2147483646 w 104"/>
                <a:gd name="T49" fmla="*/ 1721000303 h 80"/>
                <a:gd name="T50" fmla="*/ 2147483646 w 104"/>
                <a:gd name="T51" fmla="*/ 2147483646 h 80"/>
                <a:gd name="T52" fmla="*/ 1833024399 w 104"/>
                <a:gd name="T53" fmla="*/ 2147483646 h 80"/>
                <a:gd name="T54" fmla="*/ 1329840760 w 104"/>
                <a:gd name="T55" fmla="*/ 2147483646 h 80"/>
                <a:gd name="T56" fmla="*/ 1114189773 w 104"/>
                <a:gd name="T57" fmla="*/ 1721000303 h 80"/>
                <a:gd name="T58" fmla="*/ 1114189773 w 104"/>
                <a:gd name="T59" fmla="*/ 1577585607 h 80"/>
                <a:gd name="T60" fmla="*/ 2147483646 w 104"/>
                <a:gd name="T61" fmla="*/ 1577585607 h 8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4" h="80">
                  <a:moveTo>
                    <a:pt x="21" y="44"/>
                  </a:moveTo>
                  <a:cubicBezTo>
                    <a:pt x="13" y="73"/>
                    <a:pt x="13" y="73"/>
                    <a:pt x="13" y="73"/>
                  </a:cubicBezTo>
                  <a:cubicBezTo>
                    <a:pt x="33" y="73"/>
                    <a:pt x="33" y="73"/>
                    <a:pt x="33" y="73"/>
                  </a:cubicBezTo>
                  <a:cubicBezTo>
                    <a:pt x="38" y="78"/>
                    <a:pt x="44" y="80"/>
                    <a:pt x="51" y="80"/>
                  </a:cubicBezTo>
                  <a:cubicBezTo>
                    <a:pt x="58" y="80"/>
                    <a:pt x="64" y="78"/>
                    <a:pt x="69" y="73"/>
                  </a:cubicBezTo>
                  <a:cubicBezTo>
                    <a:pt x="87" y="73"/>
                    <a:pt x="87" y="73"/>
                    <a:pt x="87" y="73"/>
                  </a:cubicBezTo>
                  <a:cubicBezTo>
                    <a:pt x="81" y="44"/>
                    <a:pt x="81" y="44"/>
                    <a:pt x="81" y="44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6" y="28"/>
                    <a:pt x="86" y="28"/>
                    <a:pt x="86" y="28"/>
                  </a:cubicBezTo>
                  <a:cubicBezTo>
                    <a:pt x="97" y="25"/>
                    <a:pt x="97" y="25"/>
                    <a:pt x="97" y="25"/>
                  </a:cubicBezTo>
                  <a:cubicBezTo>
                    <a:pt x="97" y="34"/>
                    <a:pt x="97" y="34"/>
                    <a:pt x="97" y="34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21" y="44"/>
                    <a:pt x="21" y="44"/>
                    <a:pt x="21" y="44"/>
                  </a:cubicBezTo>
                  <a:close/>
                  <a:moveTo>
                    <a:pt x="71" y="44"/>
                  </a:moveTo>
                  <a:cubicBezTo>
                    <a:pt x="72" y="46"/>
                    <a:pt x="72" y="47"/>
                    <a:pt x="72" y="48"/>
                  </a:cubicBezTo>
                  <a:cubicBezTo>
                    <a:pt x="72" y="55"/>
                    <a:pt x="69" y="61"/>
                    <a:pt x="65" y="66"/>
                  </a:cubicBezTo>
                  <a:cubicBezTo>
                    <a:pt x="62" y="70"/>
                    <a:pt x="57" y="73"/>
                    <a:pt x="51" y="73"/>
                  </a:cubicBezTo>
                  <a:cubicBezTo>
                    <a:pt x="46" y="73"/>
                    <a:pt x="41" y="70"/>
                    <a:pt x="37" y="66"/>
                  </a:cubicBezTo>
                  <a:cubicBezTo>
                    <a:pt x="33" y="61"/>
                    <a:pt x="31" y="55"/>
                    <a:pt x="31" y="48"/>
                  </a:cubicBezTo>
                  <a:cubicBezTo>
                    <a:pt x="31" y="47"/>
                    <a:pt x="31" y="46"/>
                    <a:pt x="31" y="44"/>
                  </a:cubicBezTo>
                  <a:lnTo>
                    <a:pt x="71" y="44"/>
                  </a:ln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" name="组合 28"/>
          <p:cNvGrpSpPr>
            <a:grpSpLocks/>
          </p:cNvGrpSpPr>
          <p:nvPr/>
        </p:nvGrpSpPr>
        <p:grpSpPr bwMode="auto">
          <a:xfrm>
            <a:off x="7008813" y="2006600"/>
            <a:ext cx="2205037" cy="2397125"/>
            <a:chOff x="6894012" y="2226903"/>
            <a:chExt cx="2205196" cy="2397084"/>
          </a:xfrm>
        </p:grpSpPr>
        <p:sp>
          <p:nvSpPr>
            <p:cNvPr id="30" name="L 形 29"/>
            <p:cNvSpPr/>
            <p:nvPr/>
          </p:nvSpPr>
          <p:spPr>
            <a:xfrm rot="5400000">
              <a:off x="7333047" y="2862588"/>
              <a:ext cx="1322364" cy="2200434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等腰三角形 30"/>
            <p:cNvSpPr/>
            <p:nvPr/>
          </p:nvSpPr>
          <p:spPr>
            <a:xfrm>
              <a:off x="8724531" y="2699970"/>
              <a:ext cx="374677" cy="374644"/>
            </a:xfrm>
            <a:prstGeom prst="triangle">
              <a:avLst>
                <a:gd name="adj" fmla="val 100000"/>
              </a:avLst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349" name="Freeform 105"/>
            <p:cNvSpPr>
              <a:spLocks noEditPoints="1"/>
            </p:cNvSpPr>
            <p:nvPr/>
          </p:nvSpPr>
          <p:spPr bwMode="auto">
            <a:xfrm>
              <a:off x="7653443" y="2226903"/>
              <a:ext cx="681922" cy="824299"/>
            </a:xfrm>
            <a:custGeom>
              <a:avLst/>
              <a:gdLst>
                <a:gd name="T0" fmla="*/ 0 w 77"/>
                <a:gd name="T1" fmla="*/ 2147483646 h 93"/>
                <a:gd name="T2" fmla="*/ 2147483646 w 77"/>
                <a:gd name="T3" fmla="*/ 1571211392 h 93"/>
                <a:gd name="T4" fmla="*/ 2147483646 w 77"/>
                <a:gd name="T5" fmla="*/ 2042568605 h 93"/>
                <a:gd name="T6" fmla="*/ 2147483646 w 77"/>
                <a:gd name="T7" fmla="*/ 2121134049 h 93"/>
                <a:gd name="T8" fmla="*/ 2147483646 w 77"/>
                <a:gd name="T9" fmla="*/ 2121134049 h 93"/>
                <a:gd name="T10" fmla="*/ 2147483646 w 77"/>
                <a:gd name="T11" fmla="*/ 2121134049 h 93"/>
                <a:gd name="T12" fmla="*/ 2147483646 w 77"/>
                <a:gd name="T13" fmla="*/ 2147483646 h 93"/>
                <a:gd name="T14" fmla="*/ 2147483646 w 77"/>
                <a:gd name="T15" fmla="*/ 2147483646 h 93"/>
                <a:gd name="T16" fmla="*/ 2147483646 w 77"/>
                <a:gd name="T17" fmla="*/ 2147483646 h 93"/>
                <a:gd name="T18" fmla="*/ 2147483646 w 77"/>
                <a:gd name="T19" fmla="*/ 2147483646 h 93"/>
                <a:gd name="T20" fmla="*/ 2147483646 w 77"/>
                <a:gd name="T21" fmla="*/ 2147483646 h 93"/>
                <a:gd name="T22" fmla="*/ 2147483646 w 77"/>
                <a:gd name="T23" fmla="*/ 2147483646 h 93"/>
                <a:gd name="T24" fmla="*/ 2147483646 w 77"/>
                <a:gd name="T25" fmla="*/ 2147483646 h 93"/>
                <a:gd name="T26" fmla="*/ 2147483646 w 77"/>
                <a:gd name="T27" fmla="*/ 2147483646 h 93"/>
                <a:gd name="T28" fmla="*/ 2147483646 w 77"/>
                <a:gd name="T29" fmla="*/ 2147483646 h 93"/>
                <a:gd name="T30" fmla="*/ 2147483646 w 77"/>
                <a:gd name="T31" fmla="*/ 2147483646 h 93"/>
                <a:gd name="T32" fmla="*/ 2147483646 w 77"/>
                <a:gd name="T33" fmla="*/ 2147483646 h 93"/>
                <a:gd name="T34" fmla="*/ 2147483646 w 77"/>
                <a:gd name="T35" fmla="*/ 2147483646 h 93"/>
                <a:gd name="T36" fmla="*/ 2147483646 w 77"/>
                <a:gd name="T37" fmla="*/ 2147483646 h 93"/>
                <a:gd name="T38" fmla="*/ 2147483646 w 77"/>
                <a:gd name="T39" fmla="*/ 2147483646 h 93"/>
                <a:gd name="T40" fmla="*/ 2147483646 w 77"/>
                <a:gd name="T41" fmla="*/ 2147483646 h 93"/>
                <a:gd name="T42" fmla="*/ 2147483646 w 77"/>
                <a:gd name="T43" fmla="*/ 2147483646 h 93"/>
                <a:gd name="T44" fmla="*/ 2147483646 w 77"/>
                <a:gd name="T45" fmla="*/ 2147483646 h 93"/>
                <a:gd name="T46" fmla="*/ 2147483646 w 77"/>
                <a:gd name="T47" fmla="*/ 2147483646 h 93"/>
                <a:gd name="T48" fmla="*/ 2147483646 w 77"/>
                <a:gd name="T49" fmla="*/ 2147483646 h 93"/>
                <a:gd name="T50" fmla="*/ 2147483646 w 77"/>
                <a:gd name="T51" fmla="*/ 2147483646 h 93"/>
                <a:gd name="T52" fmla="*/ 2147483646 w 77"/>
                <a:gd name="T53" fmla="*/ 2147483646 h 93"/>
                <a:gd name="T54" fmla="*/ 2147483646 w 77"/>
                <a:gd name="T55" fmla="*/ 2147483646 h 93"/>
                <a:gd name="T56" fmla="*/ 2147483646 w 77"/>
                <a:gd name="T57" fmla="*/ 2147483646 h 93"/>
                <a:gd name="T58" fmla="*/ 549018059 w 77"/>
                <a:gd name="T59" fmla="*/ 2147483646 h 93"/>
                <a:gd name="T60" fmla="*/ 2147483646 w 77"/>
                <a:gd name="T61" fmla="*/ 2147483646 h 93"/>
                <a:gd name="T62" fmla="*/ 1490185549 w 77"/>
                <a:gd name="T63" fmla="*/ 2147483646 h 93"/>
                <a:gd name="T64" fmla="*/ 235289658 w 77"/>
                <a:gd name="T65" fmla="*/ 2147483646 h 93"/>
                <a:gd name="T66" fmla="*/ 2147483646 w 77"/>
                <a:gd name="T67" fmla="*/ 2147483646 h 93"/>
                <a:gd name="T68" fmla="*/ 2147483646 w 77"/>
                <a:gd name="T69" fmla="*/ 2147483646 h 93"/>
                <a:gd name="T70" fmla="*/ 2147483646 w 77"/>
                <a:gd name="T71" fmla="*/ 2147483646 h 93"/>
                <a:gd name="T72" fmla="*/ 2147483646 w 77"/>
                <a:gd name="T73" fmla="*/ 0 h 93"/>
                <a:gd name="T74" fmla="*/ 2147483646 w 77"/>
                <a:gd name="T75" fmla="*/ 2147483646 h 9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" name="组合 32"/>
          <p:cNvGrpSpPr>
            <a:grpSpLocks/>
          </p:cNvGrpSpPr>
          <p:nvPr/>
        </p:nvGrpSpPr>
        <p:grpSpPr bwMode="auto">
          <a:xfrm>
            <a:off x="2289175" y="4491038"/>
            <a:ext cx="3168650" cy="1183292"/>
            <a:chOff x="1896905" y="629070"/>
            <a:chExt cx="3168549" cy="1182540"/>
          </a:xfrm>
        </p:grpSpPr>
        <p:sp>
          <p:nvSpPr>
            <p:cNvPr id="34" name="文本框 33"/>
            <p:cNvSpPr txBox="1"/>
            <p:nvPr/>
          </p:nvSpPr>
          <p:spPr>
            <a:xfrm>
              <a:off x="1896905" y="629070"/>
              <a:ext cx="3168549" cy="39979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rgbClr val="044875"/>
                  </a:solidFill>
                  <a:latin typeface="+mj-lt"/>
                  <a:ea typeface="+mn-ea"/>
                  <a:cs typeface="Arial" panose="020B0604020202020204" pitchFamily="34" charset="0"/>
                </a:rPr>
                <a:t>智能拨弦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1933417" y="1027279"/>
              <a:ext cx="2381174" cy="784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bg2">
                      <a:lumMod val="25000"/>
                    </a:schemeClr>
                  </a:solidFill>
                  <a:latin typeface="+mn-ea"/>
                  <a:ea typeface="+mn-ea"/>
                  <a:cs typeface="Arial" panose="020B0604020202020204" pitchFamily="34" charset="0"/>
                </a:rPr>
                <a:t>软硬件结合，实现</a:t>
              </a:r>
              <a:r>
                <a:rPr lang="en-US" altLang="zh-CN" sz="1600" dirty="0" err="1">
                  <a:solidFill>
                    <a:schemeClr val="bg2">
                      <a:lumMod val="25000"/>
                    </a:schemeClr>
                  </a:solidFill>
                  <a:latin typeface="+mn-ea"/>
                  <a:ea typeface="+mn-ea"/>
                  <a:cs typeface="Arial" panose="020B0604020202020204" pitchFamily="34" charset="0"/>
                </a:rPr>
                <a:t>MusicCoach</a:t>
              </a:r>
              <a:r>
                <a:rPr lang="zh-CN" altLang="en-US" sz="1600" dirty="0">
                  <a:solidFill>
                    <a:schemeClr val="bg2">
                      <a:lumMod val="25000"/>
                    </a:schemeClr>
                  </a:solidFill>
                  <a:latin typeface="+mn-ea"/>
                  <a:ea typeface="+mn-ea"/>
                  <a:cs typeface="Arial" panose="020B0604020202020204" pitchFamily="34" charset="0"/>
                </a:rPr>
                <a:t>识别乐谱以及自动拨弦功能</a:t>
              </a:r>
              <a:endParaRPr lang="en-US" altLang="zh-CN" sz="16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1993740" y="1019347"/>
              <a:ext cx="1950975" cy="0"/>
            </a:xfrm>
            <a:prstGeom prst="line">
              <a:avLst/>
            </a:prstGeom>
            <a:ln>
              <a:solidFill>
                <a:srgbClr val="044875"/>
              </a:solidFill>
              <a:prstDash val="lgDashDot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>
            <a:grpSpLocks/>
          </p:cNvGrpSpPr>
          <p:nvPr/>
        </p:nvGrpSpPr>
        <p:grpSpPr bwMode="auto">
          <a:xfrm>
            <a:off x="4730750" y="3973513"/>
            <a:ext cx="3168650" cy="1480800"/>
            <a:chOff x="1820705" y="667170"/>
            <a:chExt cx="3168549" cy="1480954"/>
          </a:xfrm>
        </p:grpSpPr>
        <p:sp>
          <p:nvSpPr>
            <p:cNvPr id="38" name="文本框 37"/>
            <p:cNvSpPr txBox="1"/>
            <p:nvPr/>
          </p:nvSpPr>
          <p:spPr>
            <a:xfrm>
              <a:off x="1820705" y="667170"/>
              <a:ext cx="3168549" cy="4000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rgbClr val="044875"/>
                  </a:solidFill>
                  <a:latin typeface="+mj-lt"/>
                  <a:ea typeface="+mn-ea"/>
                  <a:cs typeface="Arial" panose="020B0604020202020204" pitchFamily="34" charset="0"/>
                </a:rPr>
                <a:t>听音辨错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1858804" y="1132355"/>
              <a:ext cx="2236718" cy="1015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 err="1">
                  <a:solidFill>
                    <a:schemeClr val="bg2">
                      <a:lumMod val="25000"/>
                    </a:schemeClr>
                  </a:solidFill>
                  <a:latin typeface="微软雅黑 Light" panose="020B0502040204020203" pitchFamily="34" charset="-122"/>
                  <a:ea typeface="+mn-ea"/>
                  <a:cs typeface="Arial" panose="020B0604020202020204" pitchFamily="34" charset="0"/>
                </a:rPr>
                <a:t>MusicCoach</a:t>
              </a:r>
              <a:r>
                <a:rPr lang="zh-CN" altLang="en-US" sz="1600" dirty="0">
                  <a:solidFill>
                    <a:schemeClr val="bg2">
                      <a:lumMod val="25000"/>
                    </a:schemeClr>
                  </a:solidFill>
                  <a:latin typeface="微软雅黑 Light" panose="020B0502040204020203" pitchFamily="34" charset="-122"/>
                  <a:ea typeface="+mn-ea"/>
                  <a:cs typeface="Arial" panose="020B0604020202020204" pitchFamily="34" charset="0"/>
                </a:rPr>
                <a:t>通过对演奏时声音的收集分析，判断乐器演奏何时出现问题</a:t>
              </a:r>
              <a:endPara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1955639" y="1075199"/>
              <a:ext cx="1950975" cy="0"/>
            </a:xfrm>
            <a:prstGeom prst="line">
              <a:avLst/>
            </a:prstGeom>
            <a:ln>
              <a:solidFill>
                <a:srgbClr val="044875"/>
              </a:solidFill>
              <a:prstDash val="lgDashDot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>
            <a:grpSpLocks/>
          </p:cNvGrpSpPr>
          <p:nvPr/>
        </p:nvGrpSpPr>
        <p:grpSpPr bwMode="auto">
          <a:xfrm>
            <a:off x="7162800" y="3328988"/>
            <a:ext cx="3168650" cy="1269017"/>
            <a:chOff x="1896905" y="667170"/>
            <a:chExt cx="3168549" cy="1269269"/>
          </a:xfrm>
        </p:grpSpPr>
        <p:sp>
          <p:nvSpPr>
            <p:cNvPr id="42" name="文本框 41"/>
            <p:cNvSpPr txBox="1"/>
            <p:nvPr/>
          </p:nvSpPr>
          <p:spPr>
            <a:xfrm>
              <a:off x="1896905" y="667170"/>
              <a:ext cx="3168549" cy="4001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rgbClr val="044875"/>
                  </a:solidFill>
                  <a:latin typeface="+mj-lt"/>
                  <a:ea typeface="+mn-ea"/>
                  <a:cs typeface="Arial" panose="020B0604020202020204" pitchFamily="34" charset="0"/>
                </a:rPr>
                <a:t>听音纠错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1896905" y="1151453"/>
              <a:ext cx="2312914" cy="78498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bg2">
                      <a:lumMod val="25000"/>
                    </a:schemeClr>
                  </a:solidFill>
                  <a:latin typeface="微软雅黑 Light" panose="020B0502040204020203" pitchFamily="34" charset="-122"/>
                  <a:ea typeface="+mn-ea"/>
                  <a:cs typeface="Arial" panose="020B0604020202020204" pitchFamily="34" charset="0"/>
                </a:rPr>
                <a:t>经过数据训练的</a:t>
              </a:r>
              <a:r>
                <a:rPr lang="en-US" altLang="zh-CN" sz="1600" dirty="0" err="1">
                  <a:solidFill>
                    <a:schemeClr val="bg2">
                      <a:lumMod val="25000"/>
                    </a:schemeClr>
                  </a:solidFill>
                  <a:latin typeface="微软雅黑 Light" panose="020B0502040204020203" pitchFamily="34" charset="-122"/>
                  <a:ea typeface="+mn-ea"/>
                  <a:cs typeface="Arial" panose="020B0604020202020204" pitchFamily="34" charset="0"/>
                </a:rPr>
                <a:t>MusicCoach</a:t>
              </a:r>
              <a:r>
                <a:rPr lang="zh-CN" altLang="en-US" sz="1600" dirty="0">
                  <a:solidFill>
                    <a:schemeClr val="bg2">
                      <a:lumMod val="25000"/>
                    </a:schemeClr>
                  </a:solidFill>
                  <a:latin typeface="微软雅黑 Light" panose="020B0502040204020203" pitchFamily="34" charset="-122"/>
                  <a:ea typeface="+mn-ea"/>
                  <a:cs typeface="Arial" panose="020B0604020202020204" pitchFamily="34" charset="0"/>
                </a:rPr>
                <a:t>判断吉他演奏的错误原因</a:t>
              </a:r>
              <a:endPara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1993740" y="1075238"/>
              <a:ext cx="1950975" cy="0"/>
            </a:xfrm>
            <a:prstGeom prst="line">
              <a:avLst/>
            </a:prstGeom>
            <a:ln>
              <a:solidFill>
                <a:srgbClr val="044875"/>
              </a:solidFill>
              <a:prstDash val="lgDashDot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>
            <a:grpSpLocks/>
          </p:cNvGrpSpPr>
          <p:nvPr/>
        </p:nvGrpSpPr>
        <p:grpSpPr bwMode="auto">
          <a:xfrm>
            <a:off x="9623425" y="2787650"/>
            <a:ext cx="3168650" cy="1326169"/>
            <a:chOff x="1896905" y="667170"/>
            <a:chExt cx="3168549" cy="1326337"/>
          </a:xfrm>
        </p:grpSpPr>
        <p:sp>
          <p:nvSpPr>
            <p:cNvPr id="46" name="文本框 45"/>
            <p:cNvSpPr txBox="1"/>
            <p:nvPr/>
          </p:nvSpPr>
          <p:spPr>
            <a:xfrm>
              <a:off x="1896905" y="667170"/>
              <a:ext cx="3168549" cy="40010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rgbClr val="044875"/>
                  </a:solidFill>
                  <a:latin typeface="+mj-lt"/>
                  <a:ea typeface="+mn-ea"/>
                  <a:cs typeface="Arial" panose="020B0604020202020204" pitchFamily="34" charset="0"/>
                </a:rPr>
                <a:t>AI</a:t>
              </a:r>
              <a:r>
                <a:rPr lang="zh-CN" altLang="en-US" sz="2000" dirty="0">
                  <a:solidFill>
                    <a:srgbClr val="044875"/>
                  </a:solidFill>
                  <a:latin typeface="+mj-lt"/>
                  <a:ea typeface="+mn-ea"/>
                  <a:cs typeface="Arial" panose="020B0604020202020204" pitchFamily="34" charset="0"/>
                </a:rPr>
                <a:t>谱曲</a:t>
              </a:r>
            </a:p>
          </p:txBody>
        </p:sp>
        <p:sp>
          <p:nvSpPr>
            <p:cNvPr id="47" name="矩形 46"/>
            <p:cNvSpPr/>
            <p:nvPr/>
          </p:nvSpPr>
          <p:spPr>
            <a:xfrm>
              <a:off x="1901668" y="1208577"/>
              <a:ext cx="2512932" cy="7849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bg2">
                      <a:lumMod val="25000"/>
                    </a:schemeClr>
                  </a:solidFill>
                  <a:latin typeface="微软雅黑 Light" panose="020B0502040204020203" pitchFamily="34" charset="-122"/>
                  <a:ea typeface="+mn-ea"/>
                  <a:cs typeface="Arial" panose="020B0604020202020204" pitchFamily="34" charset="0"/>
                </a:rPr>
                <a:t>根据使用者提供的部分旋律进行完整乐曲的谱写和演奏</a:t>
              </a:r>
              <a:endPara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>
            <a:xfrm>
              <a:off x="1993740" y="1113315"/>
              <a:ext cx="1950975" cy="0"/>
            </a:xfrm>
            <a:prstGeom prst="line">
              <a:avLst/>
            </a:prstGeom>
            <a:ln>
              <a:solidFill>
                <a:srgbClr val="044875"/>
              </a:solidFill>
              <a:prstDash val="lgDashDot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8"/>
          <p:cNvGrpSpPr>
            <a:grpSpLocks/>
          </p:cNvGrpSpPr>
          <p:nvPr/>
        </p:nvGrpSpPr>
        <p:grpSpPr bwMode="auto">
          <a:xfrm>
            <a:off x="257175" y="4322763"/>
            <a:ext cx="1679575" cy="1568450"/>
            <a:chOff x="142583" y="4542955"/>
            <a:chExt cx="1679145" cy="1567915"/>
          </a:xfrm>
        </p:grpSpPr>
        <p:sp>
          <p:nvSpPr>
            <p:cNvPr id="50" name="L 形 49"/>
            <p:cNvSpPr/>
            <p:nvPr/>
          </p:nvSpPr>
          <p:spPr>
            <a:xfrm rot="5400000">
              <a:off x="477503" y="4766644"/>
              <a:ext cx="1009306" cy="1679145"/>
            </a:xfrm>
            <a:prstGeom prst="corner">
              <a:avLst>
                <a:gd name="adj1" fmla="val 21783"/>
                <a:gd name="adj2" fmla="val 21773"/>
              </a:avLst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334" name="Freeform 46"/>
            <p:cNvSpPr>
              <a:spLocks noEditPoints="1"/>
            </p:cNvSpPr>
            <p:nvPr/>
          </p:nvSpPr>
          <p:spPr bwMode="auto">
            <a:xfrm>
              <a:off x="757315" y="4542955"/>
              <a:ext cx="449681" cy="453558"/>
            </a:xfrm>
            <a:custGeom>
              <a:avLst/>
              <a:gdLst>
                <a:gd name="T0" fmla="*/ 905368453 w 98"/>
                <a:gd name="T1" fmla="*/ 1595177230 h 99"/>
                <a:gd name="T2" fmla="*/ 842202039 w 98"/>
                <a:gd name="T3" fmla="*/ 1469243874 h 99"/>
                <a:gd name="T4" fmla="*/ 779040212 w 98"/>
                <a:gd name="T5" fmla="*/ 1553197918 h 99"/>
                <a:gd name="T6" fmla="*/ 736926210 w 98"/>
                <a:gd name="T7" fmla="*/ 1595177230 h 99"/>
                <a:gd name="T8" fmla="*/ 673764384 w 98"/>
                <a:gd name="T9" fmla="*/ 1574189865 h 99"/>
                <a:gd name="T10" fmla="*/ 42109414 w 98"/>
                <a:gd name="T11" fmla="*/ 944513919 h 99"/>
                <a:gd name="T12" fmla="*/ 147385242 w 98"/>
                <a:gd name="T13" fmla="*/ 209891982 h 99"/>
                <a:gd name="T14" fmla="*/ 842202039 w 98"/>
                <a:gd name="T15" fmla="*/ 545717320 h 99"/>
                <a:gd name="T16" fmla="*/ 1494909422 w 98"/>
                <a:gd name="T17" fmla="*/ 0 h 99"/>
                <a:gd name="T18" fmla="*/ 1010644282 w 98"/>
                <a:gd name="T19" fmla="*/ 1658143908 h 99"/>
                <a:gd name="T20" fmla="*/ 736926210 w 98"/>
                <a:gd name="T21" fmla="*/ 2077927872 h 99"/>
                <a:gd name="T22" fmla="*/ 610597969 w 98"/>
                <a:gd name="T23" fmla="*/ 1993969247 h 99"/>
                <a:gd name="T24" fmla="*/ 905368453 w 98"/>
                <a:gd name="T25" fmla="*/ 1595177230 h 99"/>
                <a:gd name="T26" fmla="*/ 989587281 w 98"/>
                <a:gd name="T27" fmla="*/ 1196380632 h 99"/>
                <a:gd name="T28" fmla="*/ 1052753695 w 98"/>
                <a:gd name="T29" fmla="*/ 1322318570 h 99"/>
                <a:gd name="T30" fmla="*/ 1368581181 w 98"/>
                <a:gd name="T31" fmla="*/ 377804651 h 99"/>
                <a:gd name="T32" fmla="*/ 989587281 w 98"/>
                <a:gd name="T33" fmla="*/ 671655258 h 99"/>
                <a:gd name="T34" fmla="*/ 968534868 w 98"/>
                <a:gd name="T35" fmla="*/ 713629990 h 99"/>
                <a:gd name="T36" fmla="*/ 989587281 w 98"/>
                <a:gd name="T37" fmla="*/ 1196380632 h 99"/>
                <a:gd name="T38" fmla="*/ 589540968 w 98"/>
                <a:gd name="T39" fmla="*/ 1322318570 h 99"/>
                <a:gd name="T40" fmla="*/ 336879898 w 98"/>
                <a:gd name="T41" fmla="*/ 503738008 h 99"/>
                <a:gd name="T42" fmla="*/ 336879898 w 98"/>
                <a:gd name="T43" fmla="*/ 503738008 h 99"/>
                <a:gd name="T44" fmla="*/ 694816797 w 98"/>
                <a:gd name="T45" fmla="*/ 1280339257 h 99"/>
                <a:gd name="T46" fmla="*/ 273718072 w 98"/>
                <a:gd name="T47" fmla="*/ 440771330 h 99"/>
                <a:gd name="T48" fmla="*/ 210551657 w 98"/>
                <a:gd name="T49" fmla="*/ 923521972 h 99"/>
                <a:gd name="T50" fmla="*/ 589540968 w 98"/>
                <a:gd name="T51" fmla="*/ 1322318570 h 99"/>
                <a:gd name="T52" fmla="*/ 1158029524 w 98"/>
                <a:gd name="T53" fmla="*/ 1343305936 h 99"/>
                <a:gd name="T54" fmla="*/ 1431747595 w 98"/>
                <a:gd name="T55" fmla="*/ 377804651 h 99"/>
                <a:gd name="T56" fmla="*/ 1158029524 w 98"/>
                <a:gd name="T57" fmla="*/ 1343305936 h 9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98" h="99">
                  <a:moveTo>
                    <a:pt x="43" y="76"/>
                  </a:moveTo>
                  <a:cubicBezTo>
                    <a:pt x="42" y="75"/>
                    <a:pt x="41" y="73"/>
                    <a:pt x="40" y="70"/>
                  </a:cubicBezTo>
                  <a:cubicBezTo>
                    <a:pt x="39" y="71"/>
                    <a:pt x="38" y="73"/>
                    <a:pt x="37" y="74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25" y="72"/>
                    <a:pt x="4" y="62"/>
                    <a:pt x="2" y="45"/>
                  </a:cubicBezTo>
                  <a:cubicBezTo>
                    <a:pt x="0" y="28"/>
                    <a:pt x="10" y="19"/>
                    <a:pt x="7" y="10"/>
                  </a:cubicBezTo>
                  <a:cubicBezTo>
                    <a:pt x="21" y="13"/>
                    <a:pt x="33" y="19"/>
                    <a:pt x="40" y="26"/>
                  </a:cubicBezTo>
                  <a:cubicBezTo>
                    <a:pt x="52" y="11"/>
                    <a:pt x="67" y="11"/>
                    <a:pt x="71" y="0"/>
                  </a:cubicBezTo>
                  <a:cubicBezTo>
                    <a:pt x="98" y="38"/>
                    <a:pt x="94" y="74"/>
                    <a:pt x="48" y="79"/>
                  </a:cubicBezTo>
                  <a:cubicBezTo>
                    <a:pt x="44" y="86"/>
                    <a:pt x="40" y="93"/>
                    <a:pt x="35" y="99"/>
                  </a:cubicBezTo>
                  <a:cubicBezTo>
                    <a:pt x="29" y="95"/>
                    <a:pt x="29" y="95"/>
                    <a:pt x="29" y="95"/>
                  </a:cubicBezTo>
                  <a:cubicBezTo>
                    <a:pt x="34" y="89"/>
                    <a:pt x="39" y="83"/>
                    <a:pt x="43" y="76"/>
                  </a:cubicBezTo>
                  <a:close/>
                  <a:moveTo>
                    <a:pt x="47" y="57"/>
                  </a:moveTo>
                  <a:cubicBezTo>
                    <a:pt x="48" y="60"/>
                    <a:pt x="49" y="62"/>
                    <a:pt x="50" y="63"/>
                  </a:cubicBezTo>
                  <a:cubicBezTo>
                    <a:pt x="56" y="49"/>
                    <a:pt x="61" y="33"/>
                    <a:pt x="65" y="18"/>
                  </a:cubicBezTo>
                  <a:cubicBezTo>
                    <a:pt x="61" y="22"/>
                    <a:pt x="53" y="24"/>
                    <a:pt x="47" y="32"/>
                  </a:cubicBezTo>
                  <a:cubicBezTo>
                    <a:pt x="47" y="33"/>
                    <a:pt x="46" y="33"/>
                    <a:pt x="46" y="34"/>
                  </a:cubicBezTo>
                  <a:cubicBezTo>
                    <a:pt x="50" y="41"/>
                    <a:pt x="50" y="49"/>
                    <a:pt x="47" y="57"/>
                  </a:cubicBezTo>
                  <a:close/>
                  <a:moveTo>
                    <a:pt x="28" y="63"/>
                  </a:moveTo>
                  <a:cubicBezTo>
                    <a:pt x="25" y="49"/>
                    <a:pt x="22" y="36"/>
                    <a:pt x="16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22" y="33"/>
                    <a:pt x="29" y="46"/>
                    <a:pt x="33" y="61"/>
                  </a:cubicBezTo>
                  <a:cubicBezTo>
                    <a:pt x="47" y="44"/>
                    <a:pt x="38" y="27"/>
                    <a:pt x="13" y="21"/>
                  </a:cubicBezTo>
                  <a:cubicBezTo>
                    <a:pt x="15" y="27"/>
                    <a:pt x="9" y="33"/>
                    <a:pt x="10" y="44"/>
                  </a:cubicBezTo>
                  <a:cubicBezTo>
                    <a:pt x="11" y="56"/>
                    <a:pt x="24" y="61"/>
                    <a:pt x="28" y="63"/>
                  </a:cubicBezTo>
                  <a:close/>
                  <a:moveTo>
                    <a:pt x="55" y="64"/>
                  </a:moveTo>
                  <a:cubicBezTo>
                    <a:pt x="80" y="60"/>
                    <a:pt x="83" y="40"/>
                    <a:pt x="68" y="18"/>
                  </a:cubicBezTo>
                  <a:cubicBezTo>
                    <a:pt x="67" y="31"/>
                    <a:pt x="62" y="48"/>
                    <a:pt x="55" y="64"/>
                  </a:cubicBez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231775" y="5289550"/>
            <a:ext cx="19304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rPr>
              <a:t>创意</a:t>
            </a: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-1181894" y="1200151"/>
            <a:ext cx="7023100" cy="1196975"/>
            <a:chOff x="-1181647" y="962885"/>
            <a:chExt cx="7022722" cy="1197926"/>
          </a:xfrm>
        </p:grpSpPr>
        <p:sp>
          <p:nvSpPr>
            <p:cNvPr id="2" name="矩形 1"/>
            <p:cNvSpPr/>
            <p:nvPr/>
          </p:nvSpPr>
          <p:spPr>
            <a:xfrm>
              <a:off x="374813" y="962885"/>
              <a:ext cx="176204" cy="1197926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-1181647" y="1289839"/>
              <a:ext cx="7022722" cy="4620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spc="300" dirty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AI-</a:t>
              </a:r>
              <a:r>
                <a:rPr lang="en-US" altLang="zh-CN" sz="2400" b="1" spc="300" dirty="0" err="1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MusicCoach</a:t>
              </a:r>
              <a:endParaRPr lang="zh-CN" altLang="en-US" sz="2400" b="1" spc="300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060772" y="750303"/>
            <a:ext cx="3457999" cy="1421928"/>
          </a:xfrm>
          <a:prstGeom prst="rect">
            <a:avLst/>
          </a:prstGeom>
        </p:spPr>
        <p:txBody>
          <a:bodyPr vert="horz" wrap="none">
            <a:spAutoFit/>
          </a:bodyPr>
          <a:lstStyle/>
          <a:p>
            <a:pPr algn="ctr"/>
            <a:r>
              <a:rPr lang="en-US" altLang="zh-CN" sz="432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z="432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研究方法与</a:t>
            </a:r>
            <a:endParaRPr lang="en-US" altLang="zh-CN" sz="432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432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研究思路</a:t>
            </a:r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5884731" y="2608888"/>
            <a:ext cx="440056" cy="441960"/>
          </a:xfrm>
          <a:custGeom>
            <a:avLst/>
            <a:gdLst>
              <a:gd name="T0" fmla="*/ 721 w 1441"/>
              <a:gd name="T1" fmla="*/ 0 h 1441"/>
              <a:gd name="T2" fmla="*/ 1441 w 1441"/>
              <a:gd name="T3" fmla="*/ 721 h 1441"/>
              <a:gd name="T4" fmla="*/ 721 w 1441"/>
              <a:gd name="T5" fmla="*/ 1441 h 1441"/>
              <a:gd name="T6" fmla="*/ 0 w 1441"/>
              <a:gd name="T7" fmla="*/ 721 h 1441"/>
              <a:gd name="T8" fmla="*/ 721 w 1441"/>
              <a:gd name="T9" fmla="*/ 0 h 1441"/>
              <a:gd name="T10" fmla="*/ 721 w 1441"/>
              <a:gd name="T11" fmla="*/ 186 h 1441"/>
              <a:gd name="T12" fmla="*/ 1255 w 1441"/>
              <a:gd name="T13" fmla="*/ 721 h 1441"/>
              <a:gd name="T14" fmla="*/ 721 w 1441"/>
              <a:gd name="T15" fmla="*/ 1255 h 1441"/>
              <a:gd name="T16" fmla="*/ 186 w 1441"/>
              <a:gd name="T17" fmla="*/ 721 h 1441"/>
              <a:gd name="T18" fmla="*/ 721 w 1441"/>
              <a:gd name="T19" fmla="*/ 186 h 1441"/>
              <a:gd name="T20" fmla="*/ 305 w 1441"/>
              <a:gd name="T21" fmla="*/ 928 h 1441"/>
              <a:gd name="T22" fmla="*/ 751 w 1441"/>
              <a:gd name="T23" fmla="*/ 928 h 1441"/>
              <a:gd name="T24" fmla="*/ 751 w 1441"/>
              <a:gd name="T25" fmla="*/ 1135 h 1441"/>
              <a:gd name="T26" fmla="*/ 1197 w 1441"/>
              <a:gd name="T27" fmla="*/ 721 h 1441"/>
              <a:gd name="T28" fmla="*/ 751 w 1441"/>
              <a:gd name="T29" fmla="*/ 306 h 1441"/>
              <a:gd name="T30" fmla="*/ 751 w 1441"/>
              <a:gd name="T31" fmla="*/ 513 h 1441"/>
              <a:gd name="T32" fmla="*/ 305 w 1441"/>
              <a:gd name="T33" fmla="*/ 513 h 1441"/>
              <a:gd name="T34" fmla="*/ 305 w 1441"/>
              <a:gd name="T35" fmla="*/ 928 h 1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41" h="1441">
                <a:moveTo>
                  <a:pt x="721" y="0"/>
                </a:moveTo>
                <a:cubicBezTo>
                  <a:pt x="1119" y="0"/>
                  <a:pt x="1441" y="323"/>
                  <a:pt x="1441" y="721"/>
                </a:cubicBezTo>
                <a:cubicBezTo>
                  <a:pt x="1441" y="1119"/>
                  <a:pt x="1119" y="1441"/>
                  <a:pt x="721" y="1441"/>
                </a:cubicBezTo>
                <a:cubicBezTo>
                  <a:pt x="323" y="1441"/>
                  <a:pt x="0" y="1119"/>
                  <a:pt x="0" y="721"/>
                </a:cubicBezTo>
                <a:cubicBezTo>
                  <a:pt x="0" y="323"/>
                  <a:pt x="323" y="0"/>
                  <a:pt x="721" y="0"/>
                </a:cubicBezTo>
                <a:close/>
                <a:moveTo>
                  <a:pt x="721" y="186"/>
                </a:moveTo>
                <a:cubicBezTo>
                  <a:pt x="1016" y="186"/>
                  <a:pt x="1255" y="426"/>
                  <a:pt x="1255" y="721"/>
                </a:cubicBezTo>
                <a:cubicBezTo>
                  <a:pt x="1255" y="1016"/>
                  <a:pt x="1016" y="1255"/>
                  <a:pt x="721" y="1255"/>
                </a:cubicBezTo>
                <a:cubicBezTo>
                  <a:pt x="426" y="1255"/>
                  <a:pt x="186" y="1016"/>
                  <a:pt x="186" y="721"/>
                </a:cubicBezTo>
                <a:cubicBezTo>
                  <a:pt x="186" y="426"/>
                  <a:pt x="426" y="186"/>
                  <a:pt x="721" y="186"/>
                </a:cubicBezTo>
                <a:close/>
                <a:moveTo>
                  <a:pt x="305" y="928"/>
                </a:moveTo>
                <a:lnTo>
                  <a:pt x="751" y="928"/>
                </a:lnTo>
                <a:lnTo>
                  <a:pt x="751" y="1135"/>
                </a:lnTo>
                <a:lnTo>
                  <a:pt x="1197" y="721"/>
                </a:lnTo>
                <a:lnTo>
                  <a:pt x="751" y="306"/>
                </a:lnTo>
                <a:lnTo>
                  <a:pt x="751" y="513"/>
                </a:lnTo>
                <a:lnTo>
                  <a:pt x="305" y="513"/>
                </a:lnTo>
                <a:lnTo>
                  <a:pt x="305" y="928"/>
                </a:lnTo>
                <a:close/>
              </a:path>
            </a:pathLst>
          </a:cu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489597" y="2547135"/>
            <a:ext cx="1659429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8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研究思路</a:t>
            </a:r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5884731" y="3377689"/>
            <a:ext cx="440056" cy="441960"/>
          </a:xfrm>
          <a:custGeom>
            <a:avLst/>
            <a:gdLst>
              <a:gd name="T0" fmla="*/ 721 w 1441"/>
              <a:gd name="T1" fmla="*/ 0 h 1441"/>
              <a:gd name="T2" fmla="*/ 1441 w 1441"/>
              <a:gd name="T3" fmla="*/ 721 h 1441"/>
              <a:gd name="T4" fmla="*/ 721 w 1441"/>
              <a:gd name="T5" fmla="*/ 1441 h 1441"/>
              <a:gd name="T6" fmla="*/ 0 w 1441"/>
              <a:gd name="T7" fmla="*/ 721 h 1441"/>
              <a:gd name="T8" fmla="*/ 721 w 1441"/>
              <a:gd name="T9" fmla="*/ 0 h 1441"/>
              <a:gd name="T10" fmla="*/ 721 w 1441"/>
              <a:gd name="T11" fmla="*/ 186 h 1441"/>
              <a:gd name="T12" fmla="*/ 1255 w 1441"/>
              <a:gd name="T13" fmla="*/ 721 h 1441"/>
              <a:gd name="T14" fmla="*/ 721 w 1441"/>
              <a:gd name="T15" fmla="*/ 1255 h 1441"/>
              <a:gd name="T16" fmla="*/ 186 w 1441"/>
              <a:gd name="T17" fmla="*/ 721 h 1441"/>
              <a:gd name="T18" fmla="*/ 721 w 1441"/>
              <a:gd name="T19" fmla="*/ 186 h 1441"/>
              <a:gd name="T20" fmla="*/ 305 w 1441"/>
              <a:gd name="T21" fmla="*/ 928 h 1441"/>
              <a:gd name="T22" fmla="*/ 751 w 1441"/>
              <a:gd name="T23" fmla="*/ 928 h 1441"/>
              <a:gd name="T24" fmla="*/ 751 w 1441"/>
              <a:gd name="T25" fmla="*/ 1135 h 1441"/>
              <a:gd name="T26" fmla="*/ 1197 w 1441"/>
              <a:gd name="T27" fmla="*/ 721 h 1441"/>
              <a:gd name="T28" fmla="*/ 751 w 1441"/>
              <a:gd name="T29" fmla="*/ 306 h 1441"/>
              <a:gd name="T30" fmla="*/ 751 w 1441"/>
              <a:gd name="T31" fmla="*/ 513 h 1441"/>
              <a:gd name="T32" fmla="*/ 305 w 1441"/>
              <a:gd name="T33" fmla="*/ 513 h 1441"/>
              <a:gd name="T34" fmla="*/ 305 w 1441"/>
              <a:gd name="T35" fmla="*/ 928 h 1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41" h="1441">
                <a:moveTo>
                  <a:pt x="721" y="0"/>
                </a:moveTo>
                <a:cubicBezTo>
                  <a:pt x="1119" y="0"/>
                  <a:pt x="1441" y="323"/>
                  <a:pt x="1441" y="721"/>
                </a:cubicBezTo>
                <a:cubicBezTo>
                  <a:pt x="1441" y="1119"/>
                  <a:pt x="1119" y="1441"/>
                  <a:pt x="721" y="1441"/>
                </a:cubicBezTo>
                <a:cubicBezTo>
                  <a:pt x="323" y="1441"/>
                  <a:pt x="0" y="1119"/>
                  <a:pt x="0" y="721"/>
                </a:cubicBezTo>
                <a:cubicBezTo>
                  <a:pt x="0" y="323"/>
                  <a:pt x="323" y="0"/>
                  <a:pt x="721" y="0"/>
                </a:cubicBezTo>
                <a:close/>
                <a:moveTo>
                  <a:pt x="721" y="186"/>
                </a:moveTo>
                <a:cubicBezTo>
                  <a:pt x="1016" y="186"/>
                  <a:pt x="1255" y="426"/>
                  <a:pt x="1255" y="721"/>
                </a:cubicBezTo>
                <a:cubicBezTo>
                  <a:pt x="1255" y="1016"/>
                  <a:pt x="1016" y="1255"/>
                  <a:pt x="721" y="1255"/>
                </a:cubicBezTo>
                <a:cubicBezTo>
                  <a:pt x="426" y="1255"/>
                  <a:pt x="186" y="1016"/>
                  <a:pt x="186" y="721"/>
                </a:cubicBezTo>
                <a:cubicBezTo>
                  <a:pt x="186" y="426"/>
                  <a:pt x="426" y="186"/>
                  <a:pt x="721" y="186"/>
                </a:cubicBezTo>
                <a:close/>
                <a:moveTo>
                  <a:pt x="305" y="928"/>
                </a:moveTo>
                <a:lnTo>
                  <a:pt x="751" y="928"/>
                </a:lnTo>
                <a:lnTo>
                  <a:pt x="751" y="1135"/>
                </a:lnTo>
                <a:lnTo>
                  <a:pt x="1197" y="721"/>
                </a:lnTo>
                <a:lnTo>
                  <a:pt x="751" y="306"/>
                </a:lnTo>
                <a:lnTo>
                  <a:pt x="751" y="513"/>
                </a:lnTo>
                <a:lnTo>
                  <a:pt x="305" y="513"/>
                </a:lnTo>
                <a:lnTo>
                  <a:pt x="305" y="928"/>
                </a:lnTo>
                <a:close/>
              </a:path>
            </a:pathLst>
          </a:cu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489597" y="3315937"/>
            <a:ext cx="1659429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8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研究内容</a:t>
            </a:r>
          </a:p>
        </p:txBody>
      </p:sp>
      <p:sp>
        <p:nvSpPr>
          <p:cNvPr id="10" name="矩形 9"/>
          <p:cNvSpPr/>
          <p:nvPr/>
        </p:nvSpPr>
        <p:spPr>
          <a:xfrm>
            <a:off x="6489598" y="4084738"/>
            <a:ext cx="184731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88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Freeform 8"/>
          <p:cNvSpPr>
            <a:spLocks noEditPoints="1"/>
          </p:cNvSpPr>
          <p:nvPr/>
        </p:nvSpPr>
        <p:spPr bwMode="auto">
          <a:xfrm>
            <a:off x="2207568" y="2214505"/>
            <a:ext cx="2764154" cy="2769870"/>
          </a:xfrm>
          <a:custGeom>
            <a:avLst/>
            <a:gdLst>
              <a:gd name="T0" fmla="*/ 2192287 w 3543"/>
              <a:gd name="T1" fmla="*/ 1154113 h 3544"/>
              <a:gd name="T2" fmla="*/ 111175 w 3543"/>
              <a:gd name="T3" fmla="*/ 1154113 h 3544"/>
              <a:gd name="T4" fmla="*/ 1152056 w 3543"/>
              <a:gd name="T5" fmla="*/ 0 h 3544"/>
              <a:gd name="T6" fmla="*/ 1152056 w 3543"/>
              <a:gd name="T7" fmla="*/ 2308225 h 3544"/>
              <a:gd name="T8" fmla="*/ 1152056 w 3543"/>
              <a:gd name="T9" fmla="*/ 0 h 3544"/>
              <a:gd name="T10" fmla="*/ 667048 w 3543"/>
              <a:gd name="T11" fmla="*/ 636325 h 3544"/>
              <a:gd name="T12" fmla="*/ 667048 w 3543"/>
              <a:gd name="T13" fmla="*/ 1229664 h 3544"/>
              <a:gd name="T14" fmla="*/ 1258680 w 3543"/>
              <a:gd name="T15" fmla="*/ 1229664 h 3544"/>
              <a:gd name="T16" fmla="*/ 962864 w 3543"/>
              <a:gd name="T17" fmla="*/ 513228 h 3544"/>
              <a:gd name="T18" fmla="*/ 598783 w 3543"/>
              <a:gd name="T19" fmla="*/ 1297400 h 3544"/>
              <a:gd name="T20" fmla="*/ 598783 w 3543"/>
              <a:gd name="T21" fmla="*/ 568589 h 3544"/>
              <a:gd name="T22" fmla="*/ 1326945 w 3543"/>
              <a:gd name="T23" fmla="*/ 568589 h 3544"/>
              <a:gd name="T24" fmla="*/ 962864 w 3543"/>
              <a:gd name="T25" fmla="*/ 1448502 h 3544"/>
              <a:gd name="T26" fmla="*/ 1409513 w 3543"/>
              <a:gd name="T27" fmla="*/ 1298051 h 3544"/>
              <a:gd name="T28" fmla="*/ 1261930 w 3543"/>
              <a:gd name="T29" fmla="*/ 1380115 h 3544"/>
              <a:gd name="T30" fmla="*/ 1258680 w 3543"/>
              <a:gd name="T31" fmla="*/ 1311728 h 3544"/>
              <a:gd name="T32" fmla="*/ 1406263 w 3543"/>
              <a:gd name="T33" fmla="*/ 1229664 h 3544"/>
              <a:gd name="T34" fmla="*/ 1516137 w 3543"/>
              <a:gd name="T35" fmla="*/ 1371648 h 3544"/>
              <a:gd name="T36" fmla="*/ 1401061 w 3543"/>
              <a:gd name="T37" fmla="*/ 1486929 h 3544"/>
              <a:gd name="T38" fmla="*/ 1516137 w 3543"/>
              <a:gd name="T39" fmla="*/ 1371648 h 3544"/>
              <a:gd name="T40" fmla="*/ 1837959 w 3543"/>
              <a:gd name="T41" fmla="*/ 1743544 h 3544"/>
              <a:gd name="T42" fmla="*/ 1709230 w 3543"/>
              <a:gd name="T43" fmla="*/ 1812582 h 3544"/>
              <a:gd name="T44" fmla="*/ 1515487 w 3543"/>
              <a:gd name="T45" fmla="*/ 1552711 h 3544"/>
              <a:gd name="T46" fmla="*/ 1643565 w 3543"/>
              <a:gd name="T47" fmla="*/ 1483673 h 3544"/>
              <a:gd name="T48" fmla="*/ 962864 w 3543"/>
              <a:gd name="T49" fmla="*/ 623950 h 3544"/>
              <a:gd name="T50" fmla="*/ 654045 w 3543"/>
              <a:gd name="T51" fmla="*/ 933320 h 3544"/>
              <a:gd name="T52" fmla="*/ 962864 w 3543"/>
              <a:gd name="T53" fmla="*/ 1242039 h 3544"/>
              <a:gd name="T54" fmla="*/ 1181313 w 3543"/>
              <a:gd name="T55" fmla="*/ 714482 h 3544"/>
              <a:gd name="T56" fmla="*/ 962864 w 3543"/>
              <a:gd name="T57" fmla="*/ 1306518 h 3544"/>
              <a:gd name="T58" fmla="*/ 590331 w 3543"/>
              <a:gd name="T59" fmla="*/ 933320 h 3544"/>
              <a:gd name="T60" fmla="*/ 962864 w 3543"/>
              <a:gd name="T61" fmla="*/ 559471 h 3544"/>
              <a:gd name="T62" fmla="*/ 1226173 w 3543"/>
              <a:gd name="T63" fmla="*/ 1197099 h 3544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3543" h="3544">
                <a:moveTo>
                  <a:pt x="1772" y="172"/>
                </a:moveTo>
                <a:cubicBezTo>
                  <a:pt x="2655" y="172"/>
                  <a:pt x="3372" y="888"/>
                  <a:pt x="3372" y="1772"/>
                </a:cubicBezTo>
                <a:cubicBezTo>
                  <a:pt x="3372" y="2655"/>
                  <a:pt x="2655" y="3372"/>
                  <a:pt x="1772" y="3372"/>
                </a:cubicBezTo>
                <a:cubicBezTo>
                  <a:pt x="888" y="3372"/>
                  <a:pt x="171" y="2655"/>
                  <a:pt x="171" y="1772"/>
                </a:cubicBezTo>
                <a:cubicBezTo>
                  <a:pt x="171" y="888"/>
                  <a:pt x="888" y="172"/>
                  <a:pt x="1772" y="172"/>
                </a:cubicBezTo>
                <a:close/>
                <a:moveTo>
                  <a:pt x="1772" y="0"/>
                </a:moveTo>
                <a:cubicBezTo>
                  <a:pt x="2750" y="0"/>
                  <a:pt x="3543" y="793"/>
                  <a:pt x="3543" y="1772"/>
                </a:cubicBezTo>
                <a:cubicBezTo>
                  <a:pt x="3543" y="2750"/>
                  <a:pt x="2750" y="3544"/>
                  <a:pt x="1772" y="3544"/>
                </a:cubicBezTo>
                <a:cubicBezTo>
                  <a:pt x="793" y="3544"/>
                  <a:pt x="0" y="2750"/>
                  <a:pt x="0" y="1772"/>
                </a:cubicBezTo>
                <a:cubicBezTo>
                  <a:pt x="0" y="793"/>
                  <a:pt x="793" y="0"/>
                  <a:pt x="1772" y="0"/>
                </a:cubicBezTo>
                <a:close/>
                <a:moveTo>
                  <a:pt x="1481" y="788"/>
                </a:moveTo>
                <a:cubicBezTo>
                  <a:pt x="1309" y="788"/>
                  <a:pt x="1147" y="855"/>
                  <a:pt x="1026" y="977"/>
                </a:cubicBezTo>
                <a:cubicBezTo>
                  <a:pt x="904" y="1099"/>
                  <a:pt x="837" y="1260"/>
                  <a:pt x="837" y="1433"/>
                </a:cubicBezTo>
                <a:cubicBezTo>
                  <a:pt x="837" y="1605"/>
                  <a:pt x="904" y="1766"/>
                  <a:pt x="1026" y="1888"/>
                </a:cubicBezTo>
                <a:cubicBezTo>
                  <a:pt x="1147" y="2010"/>
                  <a:pt x="1309" y="2077"/>
                  <a:pt x="1481" y="2077"/>
                </a:cubicBezTo>
                <a:cubicBezTo>
                  <a:pt x="1653" y="2077"/>
                  <a:pt x="1815" y="2010"/>
                  <a:pt x="1936" y="1888"/>
                </a:cubicBezTo>
                <a:cubicBezTo>
                  <a:pt x="2188" y="1637"/>
                  <a:pt x="2188" y="1228"/>
                  <a:pt x="1936" y="977"/>
                </a:cubicBezTo>
                <a:cubicBezTo>
                  <a:pt x="1815" y="855"/>
                  <a:pt x="1653" y="788"/>
                  <a:pt x="1481" y="788"/>
                </a:cubicBezTo>
                <a:close/>
                <a:moveTo>
                  <a:pt x="1481" y="2224"/>
                </a:moveTo>
                <a:cubicBezTo>
                  <a:pt x="1270" y="2224"/>
                  <a:pt x="1071" y="2142"/>
                  <a:pt x="921" y="1992"/>
                </a:cubicBezTo>
                <a:cubicBezTo>
                  <a:pt x="772" y="1843"/>
                  <a:pt x="690" y="1644"/>
                  <a:pt x="690" y="1433"/>
                </a:cubicBezTo>
                <a:cubicBezTo>
                  <a:pt x="690" y="1221"/>
                  <a:pt x="772" y="1022"/>
                  <a:pt x="921" y="873"/>
                </a:cubicBezTo>
                <a:cubicBezTo>
                  <a:pt x="1071" y="724"/>
                  <a:pt x="1270" y="641"/>
                  <a:pt x="1481" y="641"/>
                </a:cubicBezTo>
                <a:cubicBezTo>
                  <a:pt x="1692" y="641"/>
                  <a:pt x="1891" y="724"/>
                  <a:pt x="2041" y="873"/>
                </a:cubicBezTo>
                <a:cubicBezTo>
                  <a:pt x="2349" y="1182"/>
                  <a:pt x="2349" y="1684"/>
                  <a:pt x="2041" y="1992"/>
                </a:cubicBezTo>
                <a:cubicBezTo>
                  <a:pt x="1891" y="2142"/>
                  <a:pt x="1692" y="2224"/>
                  <a:pt x="1481" y="2224"/>
                </a:cubicBezTo>
                <a:close/>
                <a:moveTo>
                  <a:pt x="2168" y="1892"/>
                </a:moveTo>
                <a:cubicBezTo>
                  <a:pt x="2196" y="1920"/>
                  <a:pt x="2196" y="1965"/>
                  <a:pt x="2168" y="1993"/>
                </a:cubicBezTo>
                <a:lnTo>
                  <a:pt x="2041" y="2119"/>
                </a:lnTo>
                <a:cubicBezTo>
                  <a:pt x="2014" y="2147"/>
                  <a:pt x="1968" y="2147"/>
                  <a:pt x="1941" y="2119"/>
                </a:cubicBezTo>
                <a:lnTo>
                  <a:pt x="1936" y="2115"/>
                </a:lnTo>
                <a:cubicBezTo>
                  <a:pt x="1909" y="2087"/>
                  <a:pt x="1909" y="2042"/>
                  <a:pt x="1936" y="2014"/>
                </a:cubicBezTo>
                <a:lnTo>
                  <a:pt x="2063" y="1888"/>
                </a:lnTo>
                <a:cubicBezTo>
                  <a:pt x="2090" y="1860"/>
                  <a:pt x="2136" y="1860"/>
                  <a:pt x="2163" y="1888"/>
                </a:cubicBezTo>
                <a:lnTo>
                  <a:pt x="2168" y="1892"/>
                </a:lnTo>
                <a:close/>
                <a:moveTo>
                  <a:pt x="2332" y="2106"/>
                </a:moveTo>
                <a:cubicBezTo>
                  <a:pt x="2381" y="2155"/>
                  <a:pt x="2381" y="2234"/>
                  <a:pt x="2332" y="2283"/>
                </a:cubicBezTo>
                <a:cubicBezTo>
                  <a:pt x="2283" y="2332"/>
                  <a:pt x="2204" y="2332"/>
                  <a:pt x="2155" y="2283"/>
                </a:cubicBezTo>
                <a:cubicBezTo>
                  <a:pt x="2106" y="2234"/>
                  <a:pt x="2106" y="2155"/>
                  <a:pt x="2155" y="2106"/>
                </a:cubicBezTo>
                <a:cubicBezTo>
                  <a:pt x="2204" y="2057"/>
                  <a:pt x="2283" y="2057"/>
                  <a:pt x="2332" y="2106"/>
                </a:cubicBezTo>
                <a:close/>
                <a:moveTo>
                  <a:pt x="2831" y="2581"/>
                </a:moveTo>
                <a:cubicBezTo>
                  <a:pt x="2856" y="2606"/>
                  <a:pt x="2854" y="2649"/>
                  <a:pt x="2827" y="2677"/>
                </a:cubicBezTo>
                <a:lnTo>
                  <a:pt x="2725" y="2778"/>
                </a:lnTo>
                <a:cubicBezTo>
                  <a:pt x="2697" y="2806"/>
                  <a:pt x="2654" y="2808"/>
                  <a:pt x="2629" y="2783"/>
                </a:cubicBezTo>
                <a:lnTo>
                  <a:pt x="2326" y="2480"/>
                </a:lnTo>
                <a:cubicBezTo>
                  <a:pt x="2301" y="2455"/>
                  <a:pt x="2303" y="2412"/>
                  <a:pt x="2331" y="2384"/>
                </a:cubicBezTo>
                <a:lnTo>
                  <a:pt x="2433" y="2283"/>
                </a:lnTo>
                <a:cubicBezTo>
                  <a:pt x="2460" y="2255"/>
                  <a:pt x="2503" y="2253"/>
                  <a:pt x="2528" y="2278"/>
                </a:cubicBezTo>
                <a:lnTo>
                  <a:pt x="2831" y="2581"/>
                </a:lnTo>
                <a:close/>
                <a:moveTo>
                  <a:pt x="1481" y="958"/>
                </a:moveTo>
                <a:cubicBezTo>
                  <a:pt x="1354" y="958"/>
                  <a:pt x="1235" y="1007"/>
                  <a:pt x="1145" y="1097"/>
                </a:cubicBezTo>
                <a:cubicBezTo>
                  <a:pt x="1056" y="1186"/>
                  <a:pt x="1006" y="1306"/>
                  <a:pt x="1006" y="1433"/>
                </a:cubicBezTo>
                <a:cubicBezTo>
                  <a:pt x="1006" y="1559"/>
                  <a:pt x="1056" y="1679"/>
                  <a:pt x="1145" y="1768"/>
                </a:cubicBezTo>
                <a:cubicBezTo>
                  <a:pt x="1235" y="1858"/>
                  <a:pt x="1354" y="1907"/>
                  <a:pt x="1481" y="1907"/>
                </a:cubicBezTo>
                <a:cubicBezTo>
                  <a:pt x="1608" y="1907"/>
                  <a:pt x="1727" y="1858"/>
                  <a:pt x="1817" y="1768"/>
                </a:cubicBezTo>
                <a:cubicBezTo>
                  <a:pt x="2002" y="1583"/>
                  <a:pt x="2002" y="1282"/>
                  <a:pt x="1817" y="1097"/>
                </a:cubicBezTo>
                <a:cubicBezTo>
                  <a:pt x="1727" y="1007"/>
                  <a:pt x="1608" y="958"/>
                  <a:pt x="1481" y="958"/>
                </a:cubicBezTo>
                <a:close/>
                <a:moveTo>
                  <a:pt x="1481" y="2006"/>
                </a:moveTo>
                <a:cubicBezTo>
                  <a:pt x="1328" y="2006"/>
                  <a:pt x="1184" y="1946"/>
                  <a:pt x="1076" y="1838"/>
                </a:cubicBezTo>
                <a:cubicBezTo>
                  <a:pt x="968" y="1730"/>
                  <a:pt x="908" y="1586"/>
                  <a:pt x="908" y="1433"/>
                </a:cubicBezTo>
                <a:cubicBezTo>
                  <a:pt x="908" y="1279"/>
                  <a:pt x="968" y="1136"/>
                  <a:pt x="1076" y="1027"/>
                </a:cubicBezTo>
                <a:cubicBezTo>
                  <a:pt x="1184" y="919"/>
                  <a:pt x="1328" y="859"/>
                  <a:pt x="1481" y="859"/>
                </a:cubicBezTo>
                <a:cubicBezTo>
                  <a:pt x="1634" y="859"/>
                  <a:pt x="1778" y="919"/>
                  <a:pt x="1886" y="1027"/>
                </a:cubicBezTo>
                <a:cubicBezTo>
                  <a:pt x="2110" y="1251"/>
                  <a:pt x="2110" y="1614"/>
                  <a:pt x="1886" y="1838"/>
                </a:cubicBezTo>
                <a:cubicBezTo>
                  <a:pt x="1778" y="1946"/>
                  <a:pt x="1634" y="2006"/>
                  <a:pt x="1481" y="20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722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>
            <a:spLocks noChangeArrowheads="1"/>
          </p:cNvSpPr>
          <p:nvPr/>
        </p:nvSpPr>
        <p:spPr bwMode="auto">
          <a:xfrm>
            <a:off x="609600" y="335181"/>
            <a:ext cx="10972800" cy="388417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矩形 11"/>
          <p:cNvSpPr>
            <a:spLocks noChangeArrowheads="1"/>
          </p:cNvSpPr>
          <p:nvPr/>
        </p:nvSpPr>
        <p:spPr bwMode="auto">
          <a:xfrm>
            <a:off x="5209887" y="344104"/>
            <a:ext cx="1582270" cy="388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音频处理</a:t>
            </a:r>
          </a:p>
        </p:txBody>
      </p:sp>
      <p:sp>
        <p:nvSpPr>
          <p:cNvPr id="7" name="矩形 12"/>
          <p:cNvSpPr>
            <a:spLocks noChangeArrowheads="1"/>
          </p:cNvSpPr>
          <p:nvPr/>
        </p:nvSpPr>
        <p:spPr bwMode="auto">
          <a:xfrm>
            <a:off x="7822460" y="335181"/>
            <a:ext cx="1100993" cy="388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矩形 13"/>
          <p:cNvSpPr>
            <a:spLocks noChangeArrowheads="1"/>
          </p:cNvSpPr>
          <p:nvPr/>
        </p:nvSpPr>
        <p:spPr bwMode="auto">
          <a:xfrm>
            <a:off x="8322979" y="335181"/>
            <a:ext cx="2235543" cy="388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数学物理方法</a:t>
            </a:r>
          </a:p>
        </p:txBody>
      </p:sp>
      <p:sp>
        <p:nvSpPr>
          <p:cNvPr id="10" name="矩形 3"/>
          <p:cNvSpPr>
            <a:spLocks noChangeArrowheads="1"/>
          </p:cNvSpPr>
          <p:nvPr/>
        </p:nvSpPr>
        <p:spPr bwMode="auto">
          <a:xfrm>
            <a:off x="6720396" y="335181"/>
            <a:ext cx="1709122" cy="38841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机器学习</a:t>
            </a:r>
          </a:p>
        </p:txBody>
      </p:sp>
      <p:grpSp>
        <p:nvGrpSpPr>
          <p:cNvPr id="11" name="组合 5"/>
          <p:cNvGrpSpPr>
            <a:grpSpLocks/>
          </p:cNvGrpSpPr>
          <p:nvPr/>
        </p:nvGrpSpPr>
        <p:grpSpPr bwMode="auto">
          <a:xfrm>
            <a:off x="10454275" y="366597"/>
            <a:ext cx="324158" cy="325585"/>
            <a:chOff x="0" y="0"/>
            <a:chExt cx="360000" cy="360000"/>
          </a:xfrm>
        </p:grpSpPr>
        <p:sp>
          <p:nvSpPr>
            <p:cNvPr id="12" name="椭圆 15"/>
            <p:cNvSpPr>
              <a:spLocks noChangeArrowheads="1"/>
            </p:cNvSpPr>
            <p:nvPr/>
          </p:nvSpPr>
          <p:spPr bwMode="auto">
            <a:xfrm>
              <a:off x="0" y="0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燕尾形 16">
              <a:hlinkClick r:id="" action="ppaction://hlinkshowjump?jump=previousslide"/>
            </p:cNvPr>
            <p:cNvSpPr>
              <a:spLocks noChangeArrowheads="1"/>
            </p:cNvSpPr>
            <p:nvPr/>
          </p:nvSpPr>
          <p:spPr bwMode="auto">
            <a:xfrm flipH="1">
              <a:off x="93569" y="93569"/>
              <a:ext cx="172863" cy="172863"/>
            </a:xfrm>
            <a:prstGeom prst="chevron">
              <a:avLst>
                <a:gd name="adj" fmla="val 50000"/>
              </a:avLst>
            </a:pr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4" name="组合 4"/>
          <p:cNvGrpSpPr>
            <a:grpSpLocks/>
          </p:cNvGrpSpPr>
          <p:nvPr/>
        </p:nvGrpSpPr>
        <p:grpSpPr bwMode="auto">
          <a:xfrm>
            <a:off x="10908382" y="366597"/>
            <a:ext cx="324158" cy="325585"/>
            <a:chOff x="0" y="0"/>
            <a:chExt cx="360000" cy="360000"/>
          </a:xfrm>
        </p:grpSpPr>
        <p:sp>
          <p:nvSpPr>
            <p:cNvPr id="15" name="椭圆 2"/>
            <p:cNvSpPr>
              <a:spLocks noChangeArrowheads="1"/>
            </p:cNvSpPr>
            <p:nvPr/>
          </p:nvSpPr>
          <p:spPr bwMode="auto">
            <a:xfrm>
              <a:off x="0" y="0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燕尾形 3">
              <a:hlinkClick r:id="" action="ppaction://hlinkshowjump?jump=nextslide"/>
            </p:cNvPr>
            <p:cNvSpPr>
              <a:spLocks noChangeArrowheads="1"/>
            </p:cNvSpPr>
            <p:nvPr/>
          </p:nvSpPr>
          <p:spPr bwMode="auto">
            <a:xfrm>
              <a:off x="93569" y="93569"/>
              <a:ext cx="172863" cy="172863"/>
            </a:xfrm>
            <a:prstGeom prst="chevron">
              <a:avLst>
                <a:gd name="adj" fmla="val 50000"/>
              </a:avLst>
            </a:pr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7" name="TextBox 1"/>
          <p:cNvSpPr>
            <a:spLocks noChangeArrowheads="1"/>
          </p:cNvSpPr>
          <p:nvPr/>
        </p:nvSpPr>
        <p:spPr bwMode="auto">
          <a:xfrm>
            <a:off x="1930506" y="335179"/>
            <a:ext cx="1172116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920" dirty="0">
                <a:solidFill>
                  <a:schemeClr val="bg1"/>
                </a:solidFill>
                <a:latin typeface="方正兰亭粗黑简体" pitchFamily="2" charset="-122"/>
                <a:ea typeface="方正兰亭粗黑简体" pitchFamily="2" charset="-122"/>
                <a:sym typeface="方正兰亭粗黑简体" pitchFamily="2" charset="-122"/>
              </a:rPr>
              <a:t>研究方法</a:t>
            </a:r>
          </a:p>
        </p:txBody>
      </p:sp>
      <p:sp>
        <p:nvSpPr>
          <p:cNvPr id="18" name="矩形 4"/>
          <p:cNvSpPr>
            <a:spLocks noChangeArrowheads="1"/>
          </p:cNvSpPr>
          <p:nvPr/>
        </p:nvSpPr>
        <p:spPr bwMode="auto">
          <a:xfrm>
            <a:off x="609602" y="140972"/>
            <a:ext cx="1276638" cy="828244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" name="KSO_Shape"/>
          <p:cNvSpPr>
            <a:spLocks noChangeArrowheads="1"/>
          </p:cNvSpPr>
          <p:nvPr/>
        </p:nvSpPr>
        <p:spPr bwMode="auto">
          <a:xfrm>
            <a:off x="1060852" y="205231"/>
            <a:ext cx="695440" cy="712574"/>
          </a:xfrm>
          <a:custGeom>
            <a:avLst/>
            <a:gdLst>
              <a:gd name="T0" fmla="*/ 142575 w 2482850"/>
              <a:gd name="T1" fmla="*/ 587055 h 2544763"/>
              <a:gd name="T2" fmla="*/ 127597 w 2482850"/>
              <a:gd name="T3" fmla="*/ 620828 h 2544763"/>
              <a:gd name="T4" fmla="*/ 5652 w 2482850"/>
              <a:gd name="T5" fmla="*/ 612296 h 2544763"/>
              <a:gd name="T6" fmla="*/ 8337 w 2482850"/>
              <a:gd name="T7" fmla="*/ 575562 h 2544763"/>
              <a:gd name="T8" fmla="*/ 766694 w 2482850"/>
              <a:gd name="T9" fmla="*/ 554746 h 2544763"/>
              <a:gd name="T10" fmla="*/ 765001 w 2482850"/>
              <a:gd name="T11" fmla="*/ 667206 h 2544763"/>
              <a:gd name="T12" fmla="*/ 478502 w 2482850"/>
              <a:gd name="T13" fmla="*/ 450193 h 2544763"/>
              <a:gd name="T14" fmla="*/ 552131 w 2482850"/>
              <a:gd name="T15" fmla="*/ 536109 h 2544763"/>
              <a:gd name="T16" fmla="*/ 239285 w 2482850"/>
              <a:gd name="T17" fmla="*/ 487185 h 2544763"/>
              <a:gd name="T18" fmla="*/ 755690 w 2482850"/>
              <a:gd name="T19" fmla="*/ 403054 h 2544763"/>
              <a:gd name="T20" fmla="*/ 771561 w 2482850"/>
              <a:gd name="T21" fmla="*/ 513286 h 2544763"/>
              <a:gd name="T22" fmla="*/ 121097 w 2482850"/>
              <a:gd name="T23" fmla="*/ 368724 h 2544763"/>
              <a:gd name="T24" fmla="*/ 143776 w 2482850"/>
              <a:gd name="T25" fmla="*/ 397703 h 2544763"/>
              <a:gd name="T26" fmla="*/ 118271 w 2482850"/>
              <a:gd name="T27" fmla="*/ 424355 h 2544763"/>
              <a:gd name="T28" fmla="*/ 1272 w 2482850"/>
              <a:gd name="T29" fmla="*/ 404683 h 2544763"/>
              <a:gd name="T30" fmla="*/ 16179 w 2482850"/>
              <a:gd name="T31" fmla="*/ 370980 h 2544763"/>
              <a:gd name="T32" fmla="*/ 454542 w 2482850"/>
              <a:gd name="T33" fmla="*/ 276949 h 2544763"/>
              <a:gd name="T34" fmla="*/ 475461 w 2482850"/>
              <a:gd name="T35" fmla="*/ 339639 h 2544763"/>
              <a:gd name="T36" fmla="*/ 422245 w 2482850"/>
              <a:gd name="T37" fmla="*/ 421601 h 2544763"/>
              <a:gd name="T38" fmla="*/ 363163 w 2482850"/>
              <a:gd name="T39" fmla="*/ 427037 h 2544763"/>
              <a:gd name="T40" fmla="*/ 305989 w 2482850"/>
              <a:gd name="T41" fmla="*/ 345640 h 2544763"/>
              <a:gd name="T42" fmla="*/ 319558 w 2482850"/>
              <a:gd name="T43" fmla="*/ 293186 h 2544763"/>
              <a:gd name="T44" fmla="*/ 390018 w 2482850"/>
              <a:gd name="T45" fmla="*/ 262760 h 2544763"/>
              <a:gd name="T46" fmla="*/ 765848 w 2482850"/>
              <a:gd name="T47" fmla="*/ 268646 h 2544763"/>
              <a:gd name="T48" fmla="*/ 765848 w 2482850"/>
              <a:gd name="T49" fmla="*/ 381281 h 2544763"/>
              <a:gd name="T50" fmla="*/ 433654 w 2482850"/>
              <a:gd name="T51" fmla="*/ 206699 h 2544763"/>
              <a:gd name="T52" fmla="*/ 467071 w 2482850"/>
              <a:gd name="T53" fmla="*/ 234779 h 2544763"/>
              <a:gd name="T54" fmla="*/ 460585 w 2482850"/>
              <a:gd name="T55" fmla="*/ 289316 h 2544763"/>
              <a:gd name="T56" fmla="*/ 419836 w 2482850"/>
              <a:gd name="T57" fmla="*/ 248114 h 2544763"/>
              <a:gd name="T58" fmla="*/ 328538 w 2482850"/>
              <a:gd name="T59" fmla="*/ 256227 h 2544763"/>
              <a:gd name="T60" fmla="*/ 303017 w 2482850"/>
              <a:gd name="T61" fmla="*/ 283601 h 2544763"/>
              <a:gd name="T62" fmla="*/ 336223 w 2482850"/>
              <a:gd name="T63" fmla="*/ 209028 h 2544763"/>
              <a:gd name="T64" fmla="*/ 131271 w 2482850"/>
              <a:gd name="T65" fmla="*/ 173372 h 2544763"/>
              <a:gd name="T66" fmla="*/ 141021 w 2482850"/>
              <a:gd name="T67" fmla="*/ 208864 h 2544763"/>
              <a:gd name="T68" fmla="*/ 21407 w 2482850"/>
              <a:gd name="T69" fmla="*/ 223934 h 2544763"/>
              <a:gd name="T70" fmla="*/ 141 w 2482850"/>
              <a:gd name="T71" fmla="*/ 193794 h 2544763"/>
              <a:gd name="T72" fmla="*/ 27060 w 2482850"/>
              <a:gd name="T73" fmla="*/ 168584 h 2544763"/>
              <a:gd name="T74" fmla="*/ 773113 w 2482850"/>
              <a:gd name="T75" fmla="*/ 216102 h 2544763"/>
              <a:gd name="T76" fmla="*/ 142913 w 2482850"/>
              <a:gd name="T77" fmla="*/ 7131 h 2544763"/>
              <a:gd name="T78" fmla="*/ 79583 w 2482850"/>
              <a:gd name="T79" fmla="*/ 61566 h 2544763"/>
              <a:gd name="T80" fmla="*/ 154491 w 2482850"/>
              <a:gd name="T81" fmla="*/ 180037 h 2544763"/>
              <a:gd name="T82" fmla="*/ 137194 w 2482850"/>
              <a:gd name="T83" fmla="*/ 232848 h 2544763"/>
              <a:gd name="T84" fmla="*/ 143830 w 2482850"/>
              <a:gd name="T85" fmla="*/ 364663 h 2544763"/>
              <a:gd name="T86" fmla="*/ 150538 w 2482850"/>
              <a:gd name="T87" fmla="*/ 419803 h 2544763"/>
              <a:gd name="T88" fmla="*/ 127734 w 2482850"/>
              <a:gd name="T89" fmla="*/ 555078 h 2544763"/>
              <a:gd name="T90" fmla="*/ 157315 w 2482850"/>
              <a:gd name="T91" fmla="*/ 602029 h 2544763"/>
              <a:gd name="T92" fmla="*/ 115096 w 2482850"/>
              <a:gd name="T93" fmla="*/ 638036 h 2544763"/>
              <a:gd name="T94" fmla="*/ 126957 w 2482850"/>
              <a:gd name="T95" fmla="*/ 783054 h 2544763"/>
              <a:gd name="T96" fmla="*/ 690000 w 2482850"/>
              <a:gd name="T97" fmla="*/ 748671 h 2544763"/>
              <a:gd name="T98" fmla="*/ 670514 w 2482850"/>
              <a:gd name="T99" fmla="*/ 19910 h 2544763"/>
              <a:gd name="T100" fmla="*/ 674750 w 2482850"/>
              <a:gd name="T101" fmla="*/ 14262 h 2544763"/>
              <a:gd name="T102" fmla="*/ 696354 w 2482850"/>
              <a:gd name="T103" fmla="*/ 751707 h 2544763"/>
              <a:gd name="T104" fmla="*/ 125192 w 2482850"/>
              <a:gd name="T105" fmla="*/ 789903 h 2544763"/>
              <a:gd name="T106" fmla="*/ 115096 w 2482850"/>
              <a:gd name="T107" fmla="*/ 630976 h 2544763"/>
              <a:gd name="T108" fmla="*/ 150255 w 2482850"/>
              <a:gd name="T109" fmla="*/ 601040 h 2544763"/>
              <a:gd name="T110" fmla="*/ 125616 w 2482850"/>
              <a:gd name="T111" fmla="*/ 561856 h 2544763"/>
              <a:gd name="T112" fmla="*/ 144607 w 2482850"/>
              <a:gd name="T113" fmla="*/ 415850 h 2544763"/>
              <a:gd name="T114" fmla="*/ 138959 w 2482850"/>
              <a:gd name="T115" fmla="*/ 369958 h 2544763"/>
              <a:gd name="T116" fmla="*/ 133452 w 2482850"/>
              <a:gd name="T117" fmla="*/ 226776 h 2544763"/>
              <a:gd name="T118" fmla="*/ 147855 w 2482850"/>
              <a:gd name="T119" fmla="*/ 182861 h 2544763"/>
              <a:gd name="T120" fmla="*/ 72453 w 2482850"/>
              <a:gd name="T121" fmla="*/ 60506 h 2544763"/>
              <a:gd name="T122" fmla="*/ 142913 w 2482850"/>
              <a:gd name="T123" fmla="*/ 0 h 254476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482850" h="2544763">
                <a:moveTo>
                  <a:pt x="86902" y="1822450"/>
                </a:moveTo>
                <a:lnTo>
                  <a:pt x="91667" y="1822450"/>
                </a:lnTo>
                <a:lnTo>
                  <a:pt x="370523" y="1822450"/>
                </a:lnTo>
                <a:lnTo>
                  <a:pt x="375061" y="1822450"/>
                </a:lnTo>
                <a:lnTo>
                  <a:pt x="379826" y="1822903"/>
                </a:lnTo>
                <a:lnTo>
                  <a:pt x="384137" y="1823583"/>
                </a:lnTo>
                <a:lnTo>
                  <a:pt x="388902" y="1824262"/>
                </a:lnTo>
                <a:lnTo>
                  <a:pt x="393213" y="1825395"/>
                </a:lnTo>
                <a:lnTo>
                  <a:pt x="397524" y="1826527"/>
                </a:lnTo>
                <a:lnTo>
                  <a:pt x="401835" y="1827886"/>
                </a:lnTo>
                <a:lnTo>
                  <a:pt x="405919" y="1829472"/>
                </a:lnTo>
                <a:lnTo>
                  <a:pt x="409777" y="1831284"/>
                </a:lnTo>
                <a:lnTo>
                  <a:pt x="414088" y="1833322"/>
                </a:lnTo>
                <a:lnTo>
                  <a:pt x="417718" y="1835587"/>
                </a:lnTo>
                <a:lnTo>
                  <a:pt x="421575" y="1838079"/>
                </a:lnTo>
                <a:lnTo>
                  <a:pt x="425206" y="1840344"/>
                </a:lnTo>
                <a:lnTo>
                  <a:pt x="428609" y="1843062"/>
                </a:lnTo>
                <a:lnTo>
                  <a:pt x="432013" y="1846006"/>
                </a:lnTo>
                <a:lnTo>
                  <a:pt x="434962" y="1848951"/>
                </a:lnTo>
                <a:lnTo>
                  <a:pt x="438139" y="1852122"/>
                </a:lnTo>
                <a:lnTo>
                  <a:pt x="441088" y="1855293"/>
                </a:lnTo>
                <a:lnTo>
                  <a:pt x="443584" y="1858691"/>
                </a:lnTo>
                <a:lnTo>
                  <a:pt x="446307" y="1862315"/>
                </a:lnTo>
                <a:lnTo>
                  <a:pt x="448803" y="1865939"/>
                </a:lnTo>
                <a:lnTo>
                  <a:pt x="450845" y="1869789"/>
                </a:lnTo>
                <a:lnTo>
                  <a:pt x="452887" y="1873640"/>
                </a:lnTo>
                <a:lnTo>
                  <a:pt x="454702" y="1877490"/>
                </a:lnTo>
                <a:lnTo>
                  <a:pt x="456291" y="1881794"/>
                </a:lnTo>
                <a:lnTo>
                  <a:pt x="457879" y="1885871"/>
                </a:lnTo>
                <a:lnTo>
                  <a:pt x="459240" y="1890401"/>
                </a:lnTo>
                <a:lnTo>
                  <a:pt x="460148" y="1894704"/>
                </a:lnTo>
                <a:lnTo>
                  <a:pt x="461055" y="1899008"/>
                </a:lnTo>
                <a:lnTo>
                  <a:pt x="461509" y="1903538"/>
                </a:lnTo>
                <a:lnTo>
                  <a:pt x="461736" y="1908068"/>
                </a:lnTo>
                <a:lnTo>
                  <a:pt x="461963" y="1912824"/>
                </a:lnTo>
                <a:lnTo>
                  <a:pt x="461736" y="1917581"/>
                </a:lnTo>
                <a:lnTo>
                  <a:pt x="461509" y="1922111"/>
                </a:lnTo>
                <a:lnTo>
                  <a:pt x="461055" y="1926641"/>
                </a:lnTo>
                <a:lnTo>
                  <a:pt x="460148" y="1930945"/>
                </a:lnTo>
                <a:lnTo>
                  <a:pt x="459240" y="1935248"/>
                </a:lnTo>
                <a:lnTo>
                  <a:pt x="457879" y="1939778"/>
                </a:lnTo>
                <a:lnTo>
                  <a:pt x="456291" y="1943855"/>
                </a:lnTo>
                <a:lnTo>
                  <a:pt x="454702" y="1947932"/>
                </a:lnTo>
                <a:lnTo>
                  <a:pt x="452887" y="1952009"/>
                </a:lnTo>
                <a:lnTo>
                  <a:pt x="450845" y="1955860"/>
                </a:lnTo>
                <a:lnTo>
                  <a:pt x="448803" y="1959710"/>
                </a:lnTo>
                <a:lnTo>
                  <a:pt x="446307" y="1963334"/>
                </a:lnTo>
                <a:lnTo>
                  <a:pt x="443584" y="1966958"/>
                </a:lnTo>
                <a:lnTo>
                  <a:pt x="441088" y="1970356"/>
                </a:lnTo>
                <a:lnTo>
                  <a:pt x="438139" y="1973753"/>
                </a:lnTo>
                <a:lnTo>
                  <a:pt x="434962" y="1976698"/>
                </a:lnTo>
                <a:lnTo>
                  <a:pt x="432013" y="1979643"/>
                </a:lnTo>
                <a:lnTo>
                  <a:pt x="428609" y="1982587"/>
                </a:lnTo>
                <a:lnTo>
                  <a:pt x="425206" y="1985305"/>
                </a:lnTo>
                <a:lnTo>
                  <a:pt x="421575" y="1988023"/>
                </a:lnTo>
                <a:lnTo>
                  <a:pt x="417718" y="1990288"/>
                </a:lnTo>
                <a:lnTo>
                  <a:pt x="414088" y="1992327"/>
                </a:lnTo>
                <a:lnTo>
                  <a:pt x="409777" y="1994365"/>
                </a:lnTo>
                <a:lnTo>
                  <a:pt x="405919" y="1996177"/>
                </a:lnTo>
                <a:lnTo>
                  <a:pt x="401835" y="1997763"/>
                </a:lnTo>
                <a:lnTo>
                  <a:pt x="397524" y="1999348"/>
                </a:lnTo>
                <a:lnTo>
                  <a:pt x="393213" y="2000254"/>
                </a:lnTo>
                <a:lnTo>
                  <a:pt x="388902" y="2001387"/>
                </a:lnTo>
                <a:lnTo>
                  <a:pt x="384137" y="2002066"/>
                </a:lnTo>
                <a:lnTo>
                  <a:pt x="379826" y="2002972"/>
                </a:lnTo>
                <a:lnTo>
                  <a:pt x="375061" y="2003199"/>
                </a:lnTo>
                <a:lnTo>
                  <a:pt x="370523" y="2003425"/>
                </a:lnTo>
                <a:lnTo>
                  <a:pt x="91667" y="2003425"/>
                </a:lnTo>
                <a:lnTo>
                  <a:pt x="86902" y="2003199"/>
                </a:lnTo>
                <a:lnTo>
                  <a:pt x="82364" y="2002972"/>
                </a:lnTo>
                <a:lnTo>
                  <a:pt x="77599" y="2002066"/>
                </a:lnTo>
                <a:lnTo>
                  <a:pt x="73288" y="2001387"/>
                </a:lnTo>
                <a:lnTo>
                  <a:pt x="68750" y="2000254"/>
                </a:lnTo>
                <a:lnTo>
                  <a:pt x="64439" y="1999348"/>
                </a:lnTo>
                <a:lnTo>
                  <a:pt x="60128" y="1997763"/>
                </a:lnTo>
                <a:lnTo>
                  <a:pt x="56044" y="1996177"/>
                </a:lnTo>
                <a:lnTo>
                  <a:pt x="51959" y="1994365"/>
                </a:lnTo>
                <a:lnTo>
                  <a:pt x="48102" y="1992327"/>
                </a:lnTo>
                <a:lnTo>
                  <a:pt x="44245" y="1990288"/>
                </a:lnTo>
                <a:lnTo>
                  <a:pt x="40615" y="1988023"/>
                </a:lnTo>
                <a:lnTo>
                  <a:pt x="36757" y="1985305"/>
                </a:lnTo>
                <a:lnTo>
                  <a:pt x="33581" y="1982587"/>
                </a:lnTo>
                <a:lnTo>
                  <a:pt x="30177" y="1979643"/>
                </a:lnTo>
                <a:lnTo>
                  <a:pt x="26774" y="1976698"/>
                </a:lnTo>
                <a:lnTo>
                  <a:pt x="23824" y="1973753"/>
                </a:lnTo>
                <a:lnTo>
                  <a:pt x="21101" y="1970356"/>
                </a:lnTo>
                <a:lnTo>
                  <a:pt x="18152" y="1966958"/>
                </a:lnTo>
                <a:lnTo>
                  <a:pt x="15656" y="1963334"/>
                </a:lnTo>
                <a:lnTo>
                  <a:pt x="13160" y="1959710"/>
                </a:lnTo>
                <a:lnTo>
                  <a:pt x="11118" y="1955860"/>
                </a:lnTo>
                <a:lnTo>
                  <a:pt x="9076" y="1952009"/>
                </a:lnTo>
                <a:lnTo>
                  <a:pt x="7261" y="1947932"/>
                </a:lnTo>
                <a:lnTo>
                  <a:pt x="5446" y="1943855"/>
                </a:lnTo>
                <a:lnTo>
                  <a:pt x="4084" y="1939778"/>
                </a:lnTo>
                <a:lnTo>
                  <a:pt x="2950" y="1935248"/>
                </a:lnTo>
                <a:lnTo>
                  <a:pt x="1815" y="1930945"/>
                </a:lnTo>
                <a:lnTo>
                  <a:pt x="1134" y="1926641"/>
                </a:lnTo>
                <a:lnTo>
                  <a:pt x="454" y="1922111"/>
                </a:lnTo>
                <a:lnTo>
                  <a:pt x="0" y="1917581"/>
                </a:lnTo>
                <a:lnTo>
                  <a:pt x="0" y="1912824"/>
                </a:lnTo>
                <a:lnTo>
                  <a:pt x="0" y="1908068"/>
                </a:lnTo>
                <a:lnTo>
                  <a:pt x="454" y="1903538"/>
                </a:lnTo>
                <a:lnTo>
                  <a:pt x="1134" y="1899008"/>
                </a:lnTo>
                <a:lnTo>
                  <a:pt x="1815" y="1894704"/>
                </a:lnTo>
                <a:lnTo>
                  <a:pt x="2950" y="1890401"/>
                </a:lnTo>
                <a:lnTo>
                  <a:pt x="4084" y="1885871"/>
                </a:lnTo>
                <a:lnTo>
                  <a:pt x="5446" y="1881794"/>
                </a:lnTo>
                <a:lnTo>
                  <a:pt x="7261" y="1877490"/>
                </a:lnTo>
                <a:lnTo>
                  <a:pt x="9076" y="1873640"/>
                </a:lnTo>
                <a:lnTo>
                  <a:pt x="11118" y="1869789"/>
                </a:lnTo>
                <a:lnTo>
                  <a:pt x="13160" y="1865939"/>
                </a:lnTo>
                <a:lnTo>
                  <a:pt x="15656" y="1862315"/>
                </a:lnTo>
                <a:lnTo>
                  <a:pt x="18152" y="1858691"/>
                </a:lnTo>
                <a:lnTo>
                  <a:pt x="21101" y="1855293"/>
                </a:lnTo>
                <a:lnTo>
                  <a:pt x="23824" y="1852122"/>
                </a:lnTo>
                <a:lnTo>
                  <a:pt x="26774" y="1848951"/>
                </a:lnTo>
                <a:lnTo>
                  <a:pt x="30177" y="1846006"/>
                </a:lnTo>
                <a:lnTo>
                  <a:pt x="33581" y="1843062"/>
                </a:lnTo>
                <a:lnTo>
                  <a:pt x="36757" y="1840344"/>
                </a:lnTo>
                <a:lnTo>
                  <a:pt x="40615" y="1838079"/>
                </a:lnTo>
                <a:lnTo>
                  <a:pt x="44245" y="1835587"/>
                </a:lnTo>
                <a:lnTo>
                  <a:pt x="48102" y="1833322"/>
                </a:lnTo>
                <a:lnTo>
                  <a:pt x="51959" y="1831284"/>
                </a:lnTo>
                <a:lnTo>
                  <a:pt x="56044" y="1829472"/>
                </a:lnTo>
                <a:lnTo>
                  <a:pt x="60128" y="1827886"/>
                </a:lnTo>
                <a:lnTo>
                  <a:pt x="64439" y="1826527"/>
                </a:lnTo>
                <a:lnTo>
                  <a:pt x="68750" y="1825395"/>
                </a:lnTo>
                <a:lnTo>
                  <a:pt x="73288" y="1824262"/>
                </a:lnTo>
                <a:lnTo>
                  <a:pt x="77599" y="1823583"/>
                </a:lnTo>
                <a:lnTo>
                  <a:pt x="82364" y="1822903"/>
                </a:lnTo>
                <a:lnTo>
                  <a:pt x="86902" y="1822450"/>
                </a:lnTo>
                <a:close/>
                <a:moveTo>
                  <a:pt x="2282825" y="1685925"/>
                </a:moveTo>
                <a:lnTo>
                  <a:pt x="2412173" y="1745797"/>
                </a:lnTo>
                <a:lnTo>
                  <a:pt x="2422140" y="1750786"/>
                </a:lnTo>
                <a:lnTo>
                  <a:pt x="2426897" y="1753281"/>
                </a:lnTo>
                <a:lnTo>
                  <a:pt x="2431201" y="1756002"/>
                </a:lnTo>
                <a:lnTo>
                  <a:pt x="2435732" y="1758724"/>
                </a:lnTo>
                <a:lnTo>
                  <a:pt x="2439583" y="1761445"/>
                </a:lnTo>
                <a:lnTo>
                  <a:pt x="2443434" y="1764166"/>
                </a:lnTo>
                <a:lnTo>
                  <a:pt x="2447058" y="1767115"/>
                </a:lnTo>
                <a:lnTo>
                  <a:pt x="2450456" y="1769836"/>
                </a:lnTo>
                <a:lnTo>
                  <a:pt x="2453628" y="1773011"/>
                </a:lnTo>
                <a:lnTo>
                  <a:pt x="2456799" y="1775959"/>
                </a:lnTo>
                <a:lnTo>
                  <a:pt x="2459518" y="1778907"/>
                </a:lnTo>
                <a:lnTo>
                  <a:pt x="2462236" y="1782082"/>
                </a:lnTo>
                <a:lnTo>
                  <a:pt x="2464501" y="1785257"/>
                </a:lnTo>
                <a:lnTo>
                  <a:pt x="2466766" y="1788432"/>
                </a:lnTo>
                <a:lnTo>
                  <a:pt x="2468805" y="1791607"/>
                </a:lnTo>
                <a:lnTo>
                  <a:pt x="2470617" y="1794782"/>
                </a:lnTo>
                <a:lnTo>
                  <a:pt x="2472430" y="1798184"/>
                </a:lnTo>
                <a:lnTo>
                  <a:pt x="2474015" y="1801813"/>
                </a:lnTo>
                <a:lnTo>
                  <a:pt x="2475601" y="1805215"/>
                </a:lnTo>
                <a:lnTo>
                  <a:pt x="2477866" y="1812245"/>
                </a:lnTo>
                <a:lnTo>
                  <a:pt x="2479905" y="1819502"/>
                </a:lnTo>
                <a:lnTo>
                  <a:pt x="2481264" y="1826986"/>
                </a:lnTo>
                <a:lnTo>
                  <a:pt x="2482397" y="1834697"/>
                </a:lnTo>
                <a:lnTo>
                  <a:pt x="2482850" y="1842861"/>
                </a:lnTo>
                <a:lnTo>
                  <a:pt x="2482850" y="1851025"/>
                </a:lnTo>
                <a:lnTo>
                  <a:pt x="2482850" y="2068286"/>
                </a:lnTo>
                <a:lnTo>
                  <a:pt x="2482850" y="2076677"/>
                </a:lnTo>
                <a:lnTo>
                  <a:pt x="2482397" y="2084388"/>
                </a:lnTo>
                <a:lnTo>
                  <a:pt x="2481264" y="2092326"/>
                </a:lnTo>
                <a:lnTo>
                  <a:pt x="2479905" y="2099810"/>
                </a:lnTo>
                <a:lnTo>
                  <a:pt x="2477866" y="2107067"/>
                </a:lnTo>
                <a:lnTo>
                  <a:pt x="2475601" y="2114324"/>
                </a:lnTo>
                <a:lnTo>
                  <a:pt x="2474015" y="2117726"/>
                </a:lnTo>
                <a:lnTo>
                  <a:pt x="2472430" y="2121127"/>
                </a:lnTo>
                <a:lnTo>
                  <a:pt x="2470617" y="2124302"/>
                </a:lnTo>
                <a:lnTo>
                  <a:pt x="2468805" y="2127704"/>
                </a:lnTo>
                <a:lnTo>
                  <a:pt x="2466766" y="2130879"/>
                </a:lnTo>
                <a:lnTo>
                  <a:pt x="2464501" y="2134281"/>
                </a:lnTo>
                <a:lnTo>
                  <a:pt x="2462236" y="2137456"/>
                </a:lnTo>
                <a:lnTo>
                  <a:pt x="2459518" y="2140404"/>
                </a:lnTo>
                <a:lnTo>
                  <a:pt x="2456799" y="2143352"/>
                </a:lnTo>
                <a:lnTo>
                  <a:pt x="2453628" y="2146527"/>
                </a:lnTo>
                <a:lnTo>
                  <a:pt x="2450456" y="2149249"/>
                </a:lnTo>
                <a:lnTo>
                  <a:pt x="2447058" y="2152197"/>
                </a:lnTo>
                <a:lnTo>
                  <a:pt x="2443434" y="2154919"/>
                </a:lnTo>
                <a:lnTo>
                  <a:pt x="2439583" y="2157867"/>
                </a:lnTo>
                <a:lnTo>
                  <a:pt x="2435732" y="2160588"/>
                </a:lnTo>
                <a:lnTo>
                  <a:pt x="2431201" y="2163310"/>
                </a:lnTo>
                <a:lnTo>
                  <a:pt x="2426897" y="2165804"/>
                </a:lnTo>
                <a:lnTo>
                  <a:pt x="2422140" y="2168526"/>
                </a:lnTo>
                <a:lnTo>
                  <a:pt x="2412173" y="2173742"/>
                </a:lnTo>
                <a:lnTo>
                  <a:pt x="2282825" y="2233613"/>
                </a:lnTo>
                <a:lnTo>
                  <a:pt x="2282825" y="1685925"/>
                </a:lnTo>
                <a:close/>
                <a:moveTo>
                  <a:pt x="1216535" y="1436687"/>
                </a:moveTo>
                <a:lnTo>
                  <a:pt x="1274253" y="1436687"/>
                </a:lnTo>
                <a:lnTo>
                  <a:pt x="1303338" y="1492629"/>
                </a:lnTo>
                <a:lnTo>
                  <a:pt x="1283046" y="1513778"/>
                </a:lnTo>
                <a:lnTo>
                  <a:pt x="1301534" y="1642262"/>
                </a:lnTo>
                <a:lnTo>
                  <a:pt x="1245394" y="1852612"/>
                </a:lnTo>
                <a:lnTo>
                  <a:pt x="1189254" y="1642262"/>
                </a:lnTo>
                <a:lnTo>
                  <a:pt x="1207516" y="1513778"/>
                </a:lnTo>
                <a:lnTo>
                  <a:pt x="1187450" y="1492629"/>
                </a:lnTo>
                <a:lnTo>
                  <a:pt x="1216535" y="1436687"/>
                </a:lnTo>
                <a:close/>
                <a:moveTo>
                  <a:pt x="1389519" y="1379537"/>
                </a:moveTo>
                <a:lnTo>
                  <a:pt x="1401785" y="1384753"/>
                </a:lnTo>
                <a:lnTo>
                  <a:pt x="1434494" y="1399267"/>
                </a:lnTo>
                <a:lnTo>
                  <a:pt x="1456754" y="1409246"/>
                </a:lnTo>
                <a:lnTo>
                  <a:pt x="1481740" y="1420358"/>
                </a:lnTo>
                <a:lnTo>
                  <a:pt x="1508543" y="1432831"/>
                </a:lnTo>
                <a:lnTo>
                  <a:pt x="1536709" y="1446212"/>
                </a:lnTo>
                <a:lnTo>
                  <a:pt x="1565557" y="1460273"/>
                </a:lnTo>
                <a:lnTo>
                  <a:pt x="1593950" y="1474560"/>
                </a:lnTo>
                <a:lnTo>
                  <a:pt x="1607578" y="1481818"/>
                </a:lnTo>
                <a:lnTo>
                  <a:pt x="1621207" y="1489075"/>
                </a:lnTo>
                <a:lnTo>
                  <a:pt x="1634154" y="1496105"/>
                </a:lnTo>
                <a:lnTo>
                  <a:pt x="1646647" y="1503362"/>
                </a:lnTo>
                <a:lnTo>
                  <a:pt x="1658232" y="1509939"/>
                </a:lnTo>
                <a:lnTo>
                  <a:pt x="1669589" y="1516743"/>
                </a:lnTo>
                <a:lnTo>
                  <a:pt x="1679584" y="1523546"/>
                </a:lnTo>
                <a:lnTo>
                  <a:pt x="1688669" y="1529669"/>
                </a:lnTo>
                <a:lnTo>
                  <a:pt x="1697074" y="1536019"/>
                </a:lnTo>
                <a:lnTo>
                  <a:pt x="1704115" y="1541689"/>
                </a:lnTo>
                <a:lnTo>
                  <a:pt x="1707068" y="1544410"/>
                </a:lnTo>
                <a:lnTo>
                  <a:pt x="1709794" y="1547132"/>
                </a:lnTo>
                <a:lnTo>
                  <a:pt x="1712292" y="1549853"/>
                </a:lnTo>
                <a:lnTo>
                  <a:pt x="1714337" y="1552348"/>
                </a:lnTo>
                <a:lnTo>
                  <a:pt x="1716154" y="1554843"/>
                </a:lnTo>
                <a:lnTo>
                  <a:pt x="1717971" y="1558018"/>
                </a:lnTo>
                <a:lnTo>
                  <a:pt x="1721833" y="1565048"/>
                </a:lnTo>
                <a:lnTo>
                  <a:pt x="1726148" y="1573666"/>
                </a:lnTo>
                <a:lnTo>
                  <a:pt x="1730237" y="1583191"/>
                </a:lnTo>
                <a:lnTo>
                  <a:pt x="1734326" y="1593850"/>
                </a:lnTo>
                <a:lnTo>
                  <a:pt x="1738869" y="1605416"/>
                </a:lnTo>
                <a:lnTo>
                  <a:pt x="1742957" y="1618116"/>
                </a:lnTo>
                <a:lnTo>
                  <a:pt x="1747500" y="1631269"/>
                </a:lnTo>
                <a:lnTo>
                  <a:pt x="1751816" y="1645330"/>
                </a:lnTo>
                <a:lnTo>
                  <a:pt x="1755904" y="1659844"/>
                </a:lnTo>
                <a:lnTo>
                  <a:pt x="1764536" y="1690460"/>
                </a:lnTo>
                <a:lnTo>
                  <a:pt x="1773168" y="1722210"/>
                </a:lnTo>
                <a:lnTo>
                  <a:pt x="1781118" y="1753960"/>
                </a:lnTo>
                <a:lnTo>
                  <a:pt x="1788613" y="1785030"/>
                </a:lnTo>
                <a:lnTo>
                  <a:pt x="1795428" y="1814966"/>
                </a:lnTo>
                <a:lnTo>
                  <a:pt x="1801561" y="1842180"/>
                </a:lnTo>
                <a:lnTo>
                  <a:pt x="1807012" y="1866446"/>
                </a:lnTo>
                <a:lnTo>
                  <a:pt x="1814962" y="1902505"/>
                </a:lnTo>
                <a:lnTo>
                  <a:pt x="1817688" y="1916112"/>
                </a:lnTo>
                <a:lnTo>
                  <a:pt x="1244600" y="1916112"/>
                </a:lnTo>
                <a:lnTo>
                  <a:pt x="1389519" y="1379537"/>
                </a:lnTo>
                <a:close/>
                <a:moveTo>
                  <a:pt x="1100083" y="1379537"/>
                </a:moveTo>
                <a:lnTo>
                  <a:pt x="1244600" y="1916112"/>
                </a:lnTo>
                <a:lnTo>
                  <a:pt x="673100" y="1916112"/>
                </a:lnTo>
                <a:lnTo>
                  <a:pt x="676045" y="1902505"/>
                </a:lnTo>
                <a:lnTo>
                  <a:pt x="683520" y="1866446"/>
                </a:lnTo>
                <a:lnTo>
                  <a:pt x="688956" y="1842180"/>
                </a:lnTo>
                <a:lnTo>
                  <a:pt x="695072" y="1814966"/>
                </a:lnTo>
                <a:lnTo>
                  <a:pt x="702094" y="1785030"/>
                </a:lnTo>
                <a:lnTo>
                  <a:pt x="709569" y="1753960"/>
                </a:lnTo>
                <a:lnTo>
                  <a:pt x="717724" y="1722210"/>
                </a:lnTo>
                <a:lnTo>
                  <a:pt x="725878" y="1690460"/>
                </a:lnTo>
                <a:lnTo>
                  <a:pt x="734486" y="1659844"/>
                </a:lnTo>
                <a:lnTo>
                  <a:pt x="739016" y="1645330"/>
                </a:lnTo>
                <a:lnTo>
                  <a:pt x="743320" y="1631269"/>
                </a:lnTo>
                <a:lnTo>
                  <a:pt x="747397" y="1618116"/>
                </a:lnTo>
                <a:lnTo>
                  <a:pt x="751928" y="1605416"/>
                </a:lnTo>
                <a:lnTo>
                  <a:pt x="756005" y="1593850"/>
                </a:lnTo>
                <a:lnTo>
                  <a:pt x="760082" y="1583191"/>
                </a:lnTo>
                <a:lnTo>
                  <a:pt x="764386" y="1573666"/>
                </a:lnTo>
                <a:lnTo>
                  <a:pt x="768463" y="1565048"/>
                </a:lnTo>
                <a:lnTo>
                  <a:pt x="772314" y="1558018"/>
                </a:lnTo>
                <a:lnTo>
                  <a:pt x="774353" y="1554843"/>
                </a:lnTo>
                <a:lnTo>
                  <a:pt x="776165" y="1552348"/>
                </a:lnTo>
                <a:lnTo>
                  <a:pt x="778203" y="1549853"/>
                </a:lnTo>
                <a:lnTo>
                  <a:pt x="780695" y="1547132"/>
                </a:lnTo>
                <a:lnTo>
                  <a:pt x="783413" y="1544410"/>
                </a:lnTo>
                <a:lnTo>
                  <a:pt x="786358" y="1541689"/>
                </a:lnTo>
                <a:lnTo>
                  <a:pt x="793607" y="1536019"/>
                </a:lnTo>
                <a:lnTo>
                  <a:pt x="801535" y="1529669"/>
                </a:lnTo>
                <a:lnTo>
                  <a:pt x="810822" y="1523546"/>
                </a:lnTo>
                <a:lnTo>
                  <a:pt x="821015" y="1516743"/>
                </a:lnTo>
                <a:lnTo>
                  <a:pt x="831888" y="1509939"/>
                </a:lnTo>
                <a:lnTo>
                  <a:pt x="843893" y="1503362"/>
                </a:lnTo>
                <a:lnTo>
                  <a:pt x="855898" y="1496105"/>
                </a:lnTo>
                <a:lnTo>
                  <a:pt x="869263" y="1489075"/>
                </a:lnTo>
                <a:lnTo>
                  <a:pt x="882401" y="1481818"/>
                </a:lnTo>
                <a:lnTo>
                  <a:pt x="896445" y="1474560"/>
                </a:lnTo>
                <a:lnTo>
                  <a:pt x="924533" y="1460273"/>
                </a:lnTo>
                <a:lnTo>
                  <a:pt x="953074" y="1446212"/>
                </a:lnTo>
                <a:lnTo>
                  <a:pt x="981388" y="1432831"/>
                </a:lnTo>
                <a:lnTo>
                  <a:pt x="1008117" y="1420358"/>
                </a:lnTo>
                <a:lnTo>
                  <a:pt x="1033034" y="1409246"/>
                </a:lnTo>
                <a:lnTo>
                  <a:pt x="1055006" y="1399267"/>
                </a:lnTo>
                <a:lnTo>
                  <a:pt x="1088077" y="1384753"/>
                </a:lnTo>
                <a:lnTo>
                  <a:pt x="1100083" y="1379537"/>
                </a:lnTo>
                <a:close/>
                <a:moveTo>
                  <a:pt x="2282825" y="1227137"/>
                </a:moveTo>
                <a:lnTo>
                  <a:pt x="2412173" y="1287064"/>
                </a:lnTo>
                <a:lnTo>
                  <a:pt x="2422140" y="1292285"/>
                </a:lnTo>
                <a:lnTo>
                  <a:pt x="2426897" y="1294782"/>
                </a:lnTo>
                <a:lnTo>
                  <a:pt x="2431201" y="1297505"/>
                </a:lnTo>
                <a:lnTo>
                  <a:pt x="2435732" y="1300002"/>
                </a:lnTo>
                <a:lnTo>
                  <a:pt x="2439583" y="1302953"/>
                </a:lnTo>
                <a:lnTo>
                  <a:pt x="2443434" y="1305677"/>
                </a:lnTo>
                <a:lnTo>
                  <a:pt x="2447058" y="1308628"/>
                </a:lnTo>
                <a:lnTo>
                  <a:pt x="2450456" y="1311352"/>
                </a:lnTo>
                <a:lnTo>
                  <a:pt x="2453628" y="1314303"/>
                </a:lnTo>
                <a:lnTo>
                  <a:pt x="2456799" y="1317481"/>
                </a:lnTo>
                <a:lnTo>
                  <a:pt x="2459518" y="1320205"/>
                </a:lnTo>
                <a:lnTo>
                  <a:pt x="2462236" y="1323383"/>
                </a:lnTo>
                <a:lnTo>
                  <a:pt x="2464501" y="1326561"/>
                </a:lnTo>
                <a:lnTo>
                  <a:pt x="2466766" y="1329966"/>
                </a:lnTo>
                <a:lnTo>
                  <a:pt x="2468805" y="1332917"/>
                </a:lnTo>
                <a:lnTo>
                  <a:pt x="2470617" y="1336322"/>
                </a:lnTo>
                <a:lnTo>
                  <a:pt x="2472430" y="1339727"/>
                </a:lnTo>
                <a:lnTo>
                  <a:pt x="2474015" y="1343132"/>
                </a:lnTo>
                <a:lnTo>
                  <a:pt x="2475601" y="1346537"/>
                </a:lnTo>
                <a:lnTo>
                  <a:pt x="2477866" y="1353800"/>
                </a:lnTo>
                <a:lnTo>
                  <a:pt x="2479905" y="1361064"/>
                </a:lnTo>
                <a:lnTo>
                  <a:pt x="2481264" y="1368555"/>
                </a:lnTo>
                <a:lnTo>
                  <a:pt x="2482397" y="1376273"/>
                </a:lnTo>
                <a:lnTo>
                  <a:pt x="2482850" y="1384445"/>
                </a:lnTo>
                <a:lnTo>
                  <a:pt x="2482850" y="1392390"/>
                </a:lnTo>
                <a:lnTo>
                  <a:pt x="2482850" y="1609852"/>
                </a:lnTo>
                <a:lnTo>
                  <a:pt x="2482850" y="1618251"/>
                </a:lnTo>
                <a:lnTo>
                  <a:pt x="2482397" y="1626196"/>
                </a:lnTo>
                <a:lnTo>
                  <a:pt x="2481264" y="1634141"/>
                </a:lnTo>
                <a:lnTo>
                  <a:pt x="2479905" y="1641632"/>
                </a:lnTo>
                <a:lnTo>
                  <a:pt x="2477866" y="1648895"/>
                </a:lnTo>
                <a:lnTo>
                  <a:pt x="2475601" y="1655932"/>
                </a:lnTo>
                <a:lnTo>
                  <a:pt x="2474015" y="1659337"/>
                </a:lnTo>
                <a:lnTo>
                  <a:pt x="2472430" y="1662969"/>
                </a:lnTo>
                <a:lnTo>
                  <a:pt x="2470617" y="1666147"/>
                </a:lnTo>
                <a:lnTo>
                  <a:pt x="2468805" y="1669325"/>
                </a:lnTo>
                <a:lnTo>
                  <a:pt x="2466766" y="1672730"/>
                </a:lnTo>
                <a:lnTo>
                  <a:pt x="2464501" y="1675908"/>
                </a:lnTo>
                <a:lnTo>
                  <a:pt x="2462236" y="1678859"/>
                </a:lnTo>
                <a:lnTo>
                  <a:pt x="2459518" y="1682037"/>
                </a:lnTo>
                <a:lnTo>
                  <a:pt x="2456799" y="1685215"/>
                </a:lnTo>
                <a:lnTo>
                  <a:pt x="2453628" y="1687939"/>
                </a:lnTo>
                <a:lnTo>
                  <a:pt x="2450456" y="1691117"/>
                </a:lnTo>
                <a:lnTo>
                  <a:pt x="2447058" y="1694068"/>
                </a:lnTo>
                <a:lnTo>
                  <a:pt x="2443434" y="1696792"/>
                </a:lnTo>
                <a:lnTo>
                  <a:pt x="2439583" y="1699743"/>
                </a:lnTo>
                <a:lnTo>
                  <a:pt x="2435732" y="1702240"/>
                </a:lnTo>
                <a:lnTo>
                  <a:pt x="2431201" y="1705190"/>
                </a:lnTo>
                <a:lnTo>
                  <a:pt x="2426897" y="1707687"/>
                </a:lnTo>
                <a:lnTo>
                  <a:pt x="2422140" y="1710411"/>
                </a:lnTo>
                <a:lnTo>
                  <a:pt x="2412173" y="1715178"/>
                </a:lnTo>
                <a:lnTo>
                  <a:pt x="2406963" y="1717675"/>
                </a:lnTo>
                <a:lnTo>
                  <a:pt x="2282825" y="1660018"/>
                </a:lnTo>
                <a:lnTo>
                  <a:pt x="2282825" y="1227137"/>
                </a:lnTo>
                <a:close/>
                <a:moveTo>
                  <a:pt x="91667" y="1182687"/>
                </a:moveTo>
                <a:lnTo>
                  <a:pt x="370523" y="1182687"/>
                </a:lnTo>
                <a:lnTo>
                  <a:pt x="375061" y="1182913"/>
                </a:lnTo>
                <a:lnTo>
                  <a:pt x="379826" y="1183140"/>
                </a:lnTo>
                <a:lnTo>
                  <a:pt x="384137" y="1183593"/>
                </a:lnTo>
                <a:lnTo>
                  <a:pt x="388902" y="1184499"/>
                </a:lnTo>
                <a:lnTo>
                  <a:pt x="393213" y="1185405"/>
                </a:lnTo>
                <a:lnTo>
                  <a:pt x="397524" y="1186764"/>
                </a:lnTo>
                <a:lnTo>
                  <a:pt x="401835" y="1188349"/>
                </a:lnTo>
                <a:lnTo>
                  <a:pt x="405919" y="1189935"/>
                </a:lnTo>
                <a:lnTo>
                  <a:pt x="409777" y="1191747"/>
                </a:lnTo>
                <a:lnTo>
                  <a:pt x="414088" y="1193785"/>
                </a:lnTo>
                <a:lnTo>
                  <a:pt x="417718" y="1195824"/>
                </a:lnTo>
                <a:lnTo>
                  <a:pt x="421575" y="1198089"/>
                </a:lnTo>
                <a:lnTo>
                  <a:pt x="425206" y="1200807"/>
                </a:lnTo>
                <a:lnTo>
                  <a:pt x="428609" y="1203298"/>
                </a:lnTo>
                <a:lnTo>
                  <a:pt x="432013" y="1206243"/>
                </a:lnTo>
                <a:lnTo>
                  <a:pt x="434962" y="1209187"/>
                </a:lnTo>
                <a:lnTo>
                  <a:pt x="438139" y="1212358"/>
                </a:lnTo>
                <a:lnTo>
                  <a:pt x="441088" y="1215756"/>
                </a:lnTo>
                <a:lnTo>
                  <a:pt x="443584" y="1219154"/>
                </a:lnTo>
                <a:lnTo>
                  <a:pt x="446307" y="1222778"/>
                </a:lnTo>
                <a:lnTo>
                  <a:pt x="448803" y="1226402"/>
                </a:lnTo>
                <a:lnTo>
                  <a:pt x="450845" y="1230026"/>
                </a:lnTo>
                <a:lnTo>
                  <a:pt x="452887" y="1233876"/>
                </a:lnTo>
                <a:lnTo>
                  <a:pt x="454702" y="1237953"/>
                </a:lnTo>
                <a:lnTo>
                  <a:pt x="456291" y="1242257"/>
                </a:lnTo>
                <a:lnTo>
                  <a:pt x="457879" y="1246334"/>
                </a:lnTo>
                <a:lnTo>
                  <a:pt x="459240" y="1250411"/>
                </a:lnTo>
                <a:lnTo>
                  <a:pt x="460148" y="1254941"/>
                </a:lnTo>
                <a:lnTo>
                  <a:pt x="461055" y="1259471"/>
                </a:lnTo>
                <a:lnTo>
                  <a:pt x="461509" y="1264001"/>
                </a:lnTo>
                <a:lnTo>
                  <a:pt x="461736" y="1268531"/>
                </a:lnTo>
                <a:lnTo>
                  <a:pt x="461963" y="1273061"/>
                </a:lnTo>
                <a:lnTo>
                  <a:pt x="461736" y="1277591"/>
                </a:lnTo>
                <a:lnTo>
                  <a:pt x="461509" y="1282348"/>
                </a:lnTo>
                <a:lnTo>
                  <a:pt x="461055" y="1286651"/>
                </a:lnTo>
                <a:lnTo>
                  <a:pt x="460148" y="1291408"/>
                </a:lnTo>
                <a:lnTo>
                  <a:pt x="459240" y="1295485"/>
                </a:lnTo>
                <a:lnTo>
                  <a:pt x="457879" y="1300015"/>
                </a:lnTo>
                <a:lnTo>
                  <a:pt x="456291" y="1304092"/>
                </a:lnTo>
                <a:lnTo>
                  <a:pt x="454702" y="1308169"/>
                </a:lnTo>
                <a:lnTo>
                  <a:pt x="452887" y="1312246"/>
                </a:lnTo>
                <a:lnTo>
                  <a:pt x="450845" y="1316323"/>
                </a:lnTo>
                <a:lnTo>
                  <a:pt x="448803" y="1319947"/>
                </a:lnTo>
                <a:lnTo>
                  <a:pt x="446307" y="1323571"/>
                </a:lnTo>
                <a:lnTo>
                  <a:pt x="443584" y="1327195"/>
                </a:lnTo>
                <a:lnTo>
                  <a:pt x="441088" y="1330366"/>
                </a:lnTo>
                <a:lnTo>
                  <a:pt x="438139" y="1333764"/>
                </a:lnTo>
                <a:lnTo>
                  <a:pt x="434962" y="1336935"/>
                </a:lnTo>
                <a:lnTo>
                  <a:pt x="432013" y="1340106"/>
                </a:lnTo>
                <a:lnTo>
                  <a:pt x="428609" y="1342824"/>
                </a:lnTo>
                <a:lnTo>
                  <a:pt x="425206" y="1345542"/>
                </a:lnTo>
                <a:lnTo>
                  <a:pt x="421575" y="1348033"/>
                </a:lnTo>
                <a:lnTo>
                  <a:pt x="417718" y="1350525"/>
                </a:lnTo>
                <a:lnTo>
                  <a:pt x="414088" y="1352563"/>
                </a:lnTo>
                <a:lnTo>
                  <a:pt x="409777" y="1354602"/>
                </a:lnTo>
                <a:lnTo>
                  <a:pt x="405919" y="1356414"/>
                </a:lnTo>
                <a:lnTo>
                  <a:pt x="401835" y="1357999"/>
                </a:lnTo>
                <a:lnTo>
                  <a:pt x="397524" y="1359585"/>
                </a:lnTo>
                <a:lnTo>
                  <a:pt x="393213" y="1360717"/>
                </a:lnTo>
                <a:lnTo>
                  <a:pt x="388902" y="1361850"/>
                </a:lnTo>
                <a:lnTo>
                  <a:pt x="384137" y="1362529"/>
                </a:lnTo>
                <a:lnTo>
                  <a:pt x="379826" y="1363209"/>
                </a:lnTo>
                <a:lnTo>
                  <a:pt x="375061" y="1363435"/>
                </a:lnTo>
                <a:lnTo>
                  <a:pt x="370523" y="1363662"/>
                </a:lnTo>
                <a:lnTo>
                  <a:pt x="91667" y="1363662"/>
                </a:lnTo>
                <a:lnTo>
                  <a:pt x="86902" y="1363435"/>
                </a:lnTo>
                <a:lnTo>
                  <a:pt x="82364" y="1363209"/>
                </a:lnTo>
                <a:lnTo>
                  <a:pt x="77599" y="1362529"/>
                </a:lnTo>
                <a:lnTo>
                  <a:pt x="73288" y="1361850"/>
                </a:lnTo>
                <a:lnTo>
                  <a:pt x="68750" y="1360717"/>
                </a:lnTo>
                <a:lnTo>
                  <a:pt x="64439" y="1359585"/>
                </a:lnTo>
                <a:lnTo>
                  <a:pt x="60128" y="1357999"/>
                </a:lnTo>
                <a:lnTo>
                  <a:pt x="56044" y="1356414"/>
                </a:lnTo>
                <a:lnTo>
                  <a:pt x="51959" y="1354602"/>
                </a:lnTo>
                <a:lnTo>
                  <a:pt x="48102" y="1352563"/>
                </a:lnTo>
                <a:lnTo>
                  <a:pt x="44245" y="1350525"/>
                </a:lnTo>
                <a:lnTo>
                  <a:pt x="40615" y="1348033"/>
                </a:lnTo>
                <a:lnTo>
                  <a:pt x="36757" y="1345542"/>
                </a:lnTo>
                <a:lnTo>
                  <a:pt x="33581" y="1342824"/>
                </a:lnTo>
                <a:lnTo>
                  <a:pt x="30177" y="1340106"/>
                </a:lnTo>
                <a:lnTo>
                  <a:pt x="26774" y="1336935"/>
                </a:lnTo>
                <a:lnTo>
                  <a:pt x="23824" y="1333764"/>
                </a:lnTo>
                <a:lnTo>
                  <a:pt x="21101" y="1330366"/>
                </a:lnTo>
                <a:lnTo>
                  <a:pt x="18152" y="1327195"/>
                </a:lnTo>
                <a:lnTo>
                  <a:pt x="15656" y="1323571"/>
                </a:lnTo>
                <a:lnTo>
                  <a:pt x="13160" y="1319947"/>
                </a:lnTo>
                <a:lnTo>
                  <a:pt x="11118" y="1316323"/>
                </a:lnTo>
                <a:lnTo>
                  <a:pt x="9076" y="1312246"/>
                </a:lnTo>
                <a:lnTo>
                  <a:pt x="7261" y="1308169"/>
                </a:lnTo>
                <a:lnTo>
                  <a:pt x="5446" y="1304092"/>
                </a:lnTo>
                <a:lnTo>
                  <a:pt x="4084" y="1300015"/>
                </a:lnTo>
                <a:lnTo>
                  <a:pt x="2950" y="1295485"/>
                </a:lnTo>
                <a:lnTo>
                  <a:pt x="1815" y="1291408"/>
                </a:lnTo>
                <a:lnTo>
                  <a:pt x="1134" y="1286651"/>
                </a:lnTo>
                <a:lnTo>
                  <a:pt x="454" y="1282348"/>
                </a:lnTo>
                <a:lnTo>
                  <a:pt x="0" y="1277591"/>
                </a:lnTo>
                <a:lnTo>
                  <a:pt x="0" y="1273061"/>
                </a:lnTo>
                <a:lnTo>
                  <a:pt x="0" y="1268531"/>
                </a:lnTo>
                <a:lnTo>
                  <a:pt x="454" y="1264001"/>
                </a:lnTo>
                <a:lnTo>
                  <a:pt x="1134" y="1259471"/>
                </a:lnTo>
                <a:lnTo>
                  <a:pt x="1815" y="1254941"/>
                </a:lnTo>
                <a:lnTo>
                  <a:pt x="2950" y="1250411"/>
                </a:lnTo>
                <a:lnTo>
                  <a:pt x="4084" y="1246334"/>
                </a:lnTo>
                <a:lnTo>
                  <a:pt x="5446" y="1242257"/>
                </a:lnTo>
                <a:lnTo>
                  <a:pt x="7261" y="1237953"/>
                </a:lnTo>
                <a:lnTo>
                  <a:pt x="9076" y="1233876"/>
                </a:lnTo>
                <a:lnTo>
                  <a:pt x="11118" y="1230026"/>
                </a:lnTo>
                <a:lnTo>
                  <a:pt x="13160" y="1226402"/>
                </a:lnTo>
                <a:lnTo>
                  <a:pt x="15656" y="1222778"/>
                </a:lnTo>
                <a:lnTo>
                  <a:pt x="18152" y="1219154"/>
                </a:lnTo>
                <a:lnTo>
                  <a:pt x="21101" y="1215756"/>
                </a:lnTo>
                <a:lnTo>
                  <a:pt x="23824" y="1212358"/>
                </a:lnTo>
                <a:lnTo>
                  <a:pt x="26774" y="1209187"/>
                </a:lnTo>
                <a:lnTo>
                  <a:pt x="30177" y="1206243"/>
                </a:lnTo>
                <a:lnTo>
                  <a:pt x="33581" y="1203298"/>
                </a:lnTo>
                <a:lnTo>
                  <a:pt x="36757" y="1200807"/>
                </a:lnTo>
                <a:lnTo>
                  <a:pt x="40615" y="1198089"/>
                </a:lnTo>
                <a:lnTo>
                  <a:pt x="44245" y="1195824"/>
                </a:lnTo>
                <a:lnTo>
                  <a:pt x="48102" y="1193785"/>
                </a:lnTo>
                <a:lnTo>
                  <a:pt x="51959" y="1191747"/>
                </a:lnTo>
                <a:lnTo>
                  <a:pt x="56044" y="1189935"/>
                </a:lnTo>
                <a:lnTo>
                  <a:pt x="60128" y="1188349"/>
                </a:lnTo>
                <a:lnTo>
                  <a:pt x="64439" y="1186764"/>
                </a:lnTo>
                <a:lnTo>
                  <a:pt x="68750" y="1185405"/>
                </a:lnTo>
                <a:lnTo>
                  <a:pt x="73288" y="1184499"/>
                </a:lnTo>
                <a:lnTo>
                  <a:pt x="77599" y="1183593"/>
                </a:lnTo>
                <a:lnTo>
                  <a:pt x="82364" y="1183140"/>
                </a:lnTo>
                <a:lnTo>
                  <a:pt x="86902" y="1182913"/>
                </a:lnTo>
                <a:lnTo>
                  <a:pt x="91667" y="1182687"/>
                </a:lnTo>
                <a:close/>
                <a:moveTo>
                  <a:pt x="1390308" y="782637"/>
                </a:moveTo>
                <a:lnTo>
                  <a:pt x="1396663" y="786039"/>
                </a:lnTo>
                <a:lnTo>
                  <a:pt x="1402564" y="789894"/>
                </a:lnTo>
                <a:lnTo>
                  <a:pt x="1408238" y="793749"/>
                </a:lnTo>
                <a:lnTo>
                  <a:pt x="1413458" y="797831"/>
                </a:lnTo>
                <a:lnTo>
                  <a:pt x="1418225" y="802140"/>
                </a:lnTo>
                <a:lnTo>
                  <a:pt x="1422764" y="806449"/>
                </a:lnTo>
                <a:lnTo>
                  <a:pt x="1426849" y="811439"/>
                </a:lnTo>
                <a:lnTo>
                  <a:pt x="1430935" y="816428"/>
                </a:lnTo>
                <a:lnTo>
                  <a:pt x="1434112" y="821417"/>
                </a:lnTo>
                <a:lnTo>
                  <a:pt x="1437516" y="826860"/>
                </a:lnTo>
                <a:lnTo>
                  <a:pt x="1440694" y="832303"/>
                </a:lnTo>
                <a:lnTo>
                  <a:pt x="1443644" y="837973"/>
                </a:lnTo>
                <a:lnTo>
                  <a:pt x="1446141" y="843869"/>
                </a:lnTo>
                <a:lnTo>
                  <a:pt x="1448411" y="849765"/>
                </a:lnTo>
                <a:lnTo>
                  <a:pt x="1450907" y="856115"/>
                </a:lnTo>
                <a:lnTo>
                  <a:pt x="1452723" y="862465"/>
                </a:lnTo>
                <a:lnTo>
                  <a:pt x="1454766" y="869042"/>
                </a:lnTo>
                <a:lnTo>
                  <a:pt x="1456581" y="875846"/>
                </a:lnTo>
                <a:lnTo>
                  <a:pt x="1459759" y="889680"/>
                </a:lnTo>
                <a:lnTo>
                  <a:pt x="1462709" y="904648"/>
                </a:lnTo>
                <a:lnTo>
                  <a:pt x="1465433" y="919842"/>
                </a:lnTo>
                <a:lnTo>
                  <a:pt x="1471107" y="952499"/>
                </a:lnTo>
                <a:lnTo>
                  <a:pt x="1474284" y="969735"/>
                </a:lnTo>
                <a:lnTo>
                  <a:pt x="1477462" y="987424"/>
                </a:lnTo>
                <a:lnTo>
                  <a:pt x="1483363" y="988785"/>
                </a:lnTo>
                <a:lnTo>
                  <a:pt x="1489037" y="990146"/>
                </a:lnTo>
                <a:lnTo>
                  <a:pt x="1494484" y="992187"/>
                </a:lnTo>
                <a:lnTo>
                  <a:pt x="1499704" y="994228"/>
                </a:lnTo>
                <a:lnTo>
                  <a:pt x="1504470" y="996949"/>
                </a:lnTo>
                <a:lnTo>
                  <a:pt x="1509237" y="999671"/>
                </a:lnTo>
                <a:lnTo>
                  <a:pt x="1513549" y="1003073"/>
                </a:lnTo>
                <a:lnTo>
                  <a:pt x="1517407" y="1006474"/>
                </a:lnTo>
                <a:lnTo>
                  <a:pt x="1521493" y="1010330"/>
                </a:lnTo>
                <a:lnTo>
                  <a:pt x="1525124" y="1014185"/>
                </a:lnTo>
                <a:lnTo>
                  <a:pt x="1528075" y="1018721"/>
                </a:lnTo>
                <a:lnTo>
                  <a:pt x="1530798" y="1023030"/>
                </a:lnTo>
                <a:lnTo>
                  <a:pt x="1533068" y="1027792"/>
                </a:lnTo>
                <a:lnTo>
                  <a:pt x="1535110" y="1032555"/>
                </a:lnTo>
                <a:lnTo>
                  <a:pt x="1536472" y="1037771"/>
                </a:lnTo>
                <a:lnTo>
                  <a:pt x="1537607" y="1043214"/>
                </a:lnTo>
                <a:lnTo>
                  <a:pt x="1538288" y="1048657"/>
                </a:lnTo>
                <a:lnTo>
                  <a:pt x="1538288" y="1054326"/>
                </a:lnTo>
                <a:lnTo>
                  <a:pt x="1537834" y="1060223"/>
                </a:lnTo>
                <a:lnTo>
                  <a:pt x="1536699" y="1066119"/>
                </a:lnTo>
                <a:lnTo>
                  <a:pt x="1535110" y="1072016"/>
                </a:lnTo>
                <a:lnTo>
                  <a:pt x="1533068" y="1078366"/>
                </a:lnTo>
                <a:lnTo>
                  <a:pt x="1530117" y="1084489"/>
                </a:lnTo>
                <a:lnTo>
                  <a:pt x="1526940" y="1091066"/>
                </a:lnTo>
                <a:lnTo>
                  <a:pt x="1522854" y="1097416"/>
                </a:lnTo>
                <a:lnTo>
                  <a:pt x="1518315" y="1103766"/>
                </a:lnTo>
                <a:lnTo>
                  <a:pt x="1512868" y="1110342"/>
                </a:lnTo>
                <a:lnTo>
                  <a:pt x="1506967" y="1116919"/>
                </a:lnTo>
                <a:lnTo>
                  <a:pt x="1500158" y="1123496"/>
                </a:lnTo>
                <a:lnTo>
                  <a:pt x="1492668" y="1129846"/>
                </a:lnTo>
                <a:lnTo>
                  <a:pt x="1484271" y="1136650"/>
                </a:lnTo>
                <a:lnTo>
                  <a:pt x="1474965" y="1143000"/>
                </a:lnTo>
                <a:lnTo>
                  <a:pt x="1472696" y="1155019"/>
                </a:lnTo>
                <a:lnTo>
                  <a:pt x="1469745" y="1167266"/>
                </a:lnTo>
                <a:lnTo>
                  <a:pt x="1466568" y="1179059"/>
                </a:lnTo>
                <a:lnTo>
                  <a:pt x="1462936" y="1190851"/>
                </a:lnTo>
                <a:lnTo>
                  <a:pt x="1459078" y="1202417"/>
                </a:lnTo>
                <a:lnTo>
                  <a:pt x="1454993" y="1213984"/>
                </a:lnTo>
                <a:lnTo>
                  <a:pt x="1450680" y="1225323"/>
                </a:lnTo>
                <a:lnTo>
                  <a:pt x="1445687" y="1236435"/>
                </a:lnTo>
                <a:lnTo>
                  <a:pt x="1440467" y="1247321"/>
                </a:lnTo>
                <a:lnTo>
                  <a:pt x="1435020" y="1257980"/>
                </a:lnTo>
                <a:lnTo>
                  <a:pt x="1429346" y="1268412"/>
                </a:lnTo>
                <a:lnTo>
                  <a:pt x="1423218" y="1278391"/>
                </a:lnTo>
                <a:lnTo>
                  <a:pt x="1416863" y="1288369"/>
                </a:lnTo>
                <a:lnTo>
                  <a:pt x="1410281" y="1297894"/>
                </a:lnTo>
                <a:lnTo>
                  <a:pt x="1403245" y="1307193"/>
                </a:lnTo>
                <a:lnTo>
                  <a:pt x="1395982" y="1316037"/>
                </a:lnTo>
                <a:lnTo>
                  <a:pt x="1388719" y="1324655"/>
                </a:lnTo>
                <a:lnTo>
                  <a:pt x="1381003" y="1332593"/>
                </a:lnTo>
                <a:lnTo>
                  <a:pt x="1373059" y="1340077"/>
                </a:lnTo>
                <a:lnTo>
                  <a:pt x="1364661" y="1347334"/>
                </a:lnTo>
                <a:lnTo>
                  <a:pt x="1356037" y="1354364"/>
                </a:lnTo>
                <a:lnTo>
                  <a:pt x="1347639" y="1360714"/>
                </a:lnTo>
                <a:lnTo>
                  <a:pt x="1338561" y="1366610"/>
                </a:lnTo>
                <a:lnTo>
                  <a:pt x="1329028" y="1371827"/>
                </a:lnTo>
                <a:lnTo>
                  <a:pt x="1319723" y="1376816"/>
                </a:lnTo>
                <a:lnTo>
                  <a:pt x="1310190" y="1380898"/>
                </a:lnTo>
                <a:lnTo>
                  <a:pt x="1300431" y="1384527"/>
                </a:lnTo>
                <a:lnTo>
                  <a:pt x="1295211" y="1386341"/>
                </a:lnTo>
                <a:lnTo>
                  <a:pt x="1290218" y="1387702"/>
                </a:lnTo>
                <a:lnTo>
                  <a:pt x="1284997" y="1389062"/>
                </a:lnTo>
                <a:lnTo>
                  <a:pt x="1279777" y="1390196"/>
                </a:lnTo>
                <a:lnTo>
                  <a:pt x="1274557" y="1391330"/>
                </a:lnTo>
                <a:lnTo>
                  <a:pt x="1269110" y="1392010"/>
                </a:lnTo>
                <a:lnTo>
                  <a:pt x="1264117" y="1392691"/>
                </a:lnTo>
                <a:lnTo>
                  <a:pt x="1258670" y="1393371"/>
                </a:lnTo>
                <a:lnTo>
                  <a:pt x="1253223" y="1393825"/>
                </a:lnTo>
                <a:lnTo>
                  <a:pt x="1247776" y="1393825"/>
                </a:lnTo>
                <a:lnTo>
                  <a:pt x="1242328" y="1393825"/>
                </a:lnTo>
                <a:lnTo>
                  <a:pt x="1236881" y="1393371"/>
                </a:lnTo>
                <a:lnTo>
                  <a:pt x="1231661" y="1392691"/>
                </a:lnTo>
                <a:lnTo>
                  <a:pt x="1226214" y="1392010"/>
                </a:lnTo>
                <a:lnTo>
                  <a:pt x="1220994" y="1391330"/>
                </a:lnTo>
                <a:lnTo>
                  <a:pt x="1215774" y="1390196"/>
                </a:lnTo>
                <a:lnTo>
                  <a:pt x="1210554" y="1389062"/>
                </a:lnTo>
                <a:lnTo>
                  <a:pt x="1205333" y="1387702"/>
                </a:lnTo>
                <a:lnTo>
                  <a:pt x="1200113" y="1386341"/>
                </a:lnTo>
                <a:lnTo>
                  <a:pt x="1195347" y="1384527"/>
                </a:lnTo>
                <a:lnTo>
                  <a:pt x="1185361" y="1380898"/>
                </a:lnTo>
                <a:lnTo>
                  <a:pt x="1175828" y="1376816"/>
                </a:lnTo>
                <a:lnTo>
                  <a:pt x="1166296" y="1371827"/>
                </a:lnTo>
                <a:lnTo>
                  <a:pt x="1157217" y="1366610"/>
                </a:lnTo>
                <a:lnTo>
                  <a:pt x="1148139" y="1360714"/>
                </a:lnTo>
                <a:lnTo>
                  <a:pt x="1139514" y="1354364"/>
                </a:lnTo>
                <a:lnTo>
                  <a:pt x="1130890" y="1347334"/>
                </a:lnTo>
                <a:lnTo>
                  <a:pt x="1122492" y="1340077"/>
                </a:lnTo>
                <a:lnTo>
                  <a:pt x="1114548" y="1332593"/>
                </a:lnTo>
                <a:lnTo>
                  <a:pt x="1106832" y="1324655"/>
                </a:lnTo>
                <a:lnTo>
                  <a:pt x="1099569" y="1316037"/>
                </a:lnTo>
                <a:lnTo>
                  <a:pt x="1092306" y="1307193"/>
                </a:lnTo>
                <a:lnTo>
                  <a:pt x="1085270" y="1297894"/>
                </a:lnTo>
                <a:lnTo>
                  <a:pt x="1078688" y="1288369"/>
                </a:lnTo>
                <a:lnTo>
                  <a:pt x="1072333" y="1278391"/>
                </a:lnTo>
                <a:lnTo>
                  <a:pt x="1066205" y="1268412"/>
                </a:lnTo>
                <a:lnTo>
                  <a:pt x="1060531" y="1257980"/>
                </a:lnTo>
                <a:lnTo>
                  <a:pt x="1055084" y="1247321"/>
                </a:lnTo>
                <a:lnTo>
                  <a:pt x="1049864" y="1236435"/>
                </a:lnTo>
                <a:lnTo>
                  <a:pt x="1045098" y="1225323"/>
                </a:lnTo>
                <a:lnTo>
                  <a:pt x="1040558" y="1213984"/>
                </a:lnTo>
                <a:lnTo>
                  <a:pt x="1036473" y="1202417"/>
                </a:lnTo>
                <a:lnTo>
                  <a:pt x="1032615" y="1190851"/>
                </a:lnTo>
                <a:lnTo>
                  <a:pt x="1028983" y="1179059"/>
                </a:lnTo>
                <a:lnTo>
                  <a:pt x="1025806" y="1167266"/>
                </a:lnTo>
                <a:lnTo>
                  <a:pt x="1022855" y="1155019"/>
                </a:lnTo>
                <a:lnTo>
                  <a:pt x="1020586" y="1143000"/>
                </a:lnTo>
                <a:lnTo>
                  <a:pt x="1011507" y="1136650"/>
                </a:lnTo>
                <a:lnTo>
                  <a:pt x="1003336" y="1129846"/>
                </a:lnTo>
                <a:lnTo>
                  <a:pt x="995620" y="1123496"/>
                </a:lnTo>
                <a:lnTo>
                  <a:pt x="988811" y="1116919"/>
                </a:lnTo>
                <a:lnTo>
                  <a:pt x="982683" y="1110342"/>
                </a:lnTo>
                <a:lnTo>
                  <a:pt x="977236" y="1103766"/>
                </a:lnTo>
                <a:lnTo>
                  <a:pt x="972696" y="1097416"/>
                </a:lnTo>
                <a:lnTo>
                  <a:pt x="968838" y="1091066"/>
                </a:lnTo>
                <a:lnTo>
                  <a:pt x="965434" y="1084489"/>
                </a:lnTo>
                <a:lnTo>
                  <a:pt x="962483" y="1078366"/>
                </a:lnTo>
                <a:lnTo>
                  <a:pt x="960440" y="1072016"/>
                </a:lnTo>
                <a:lnTo>
                  <a:pt x="958852" y="1066119"/>
                </a:lnTo>
                <a:lnTo>
                  <a:pt x="957944" y="1060223"/>
                </a:lnTo>
                <a:lnTo>
                  <a:pt x="957263" y="1054326"/>
                </a:lnTo>
                <a:lnTo>
                  <a:pt x="957263" y="1048657"/>
                </a:lnTo>
                <a:lnTo>
                  <a:pt x="958171" y="1043214"/>
                </a:lnTo>
                <a:lnTo>
                  <a:pt x="959079" y="1037771"/>
                </a:lnTo>
                <a:lnTo>
                  <a:pt x="960440" y="1032555"/>
                </a:lnTo>
                <a:lnTo>
                  <a:pt x="962483" y="1027792"/>
                </a:lnTo>
                <a:lnTo>
                  <a:pt x="964753" y="1023030"/>
                </a:lnTo>
                <a:lnTo>
                  <a:pt x="967476" y="1018721"/>
                </a:lnTo>
                <a:lnTo>
                  <a:pt x="970654" y="1014185"/>
                </a:lnTo>
                <a:lnTo>
                  <a:pt x="974285" y="1010330"/>
                </a:lnTo>
                <a:lnTo>
                  <a:pt x="978144" y="1006474"/>
                </a:lnTo>
                <a:lnTo>
                  <a:pt x="982002" y="1003073"/>
                </a:lnTo>
                <a:lnTo>
                  <a:pt x="986541" y="999671"/>
                </a:lnTo>
                <a:lnTo>
                  <a:pt x="991307" y="996949"/>
                </a:lnTo>
                <a:lnTo>
                  <a:pt x="996301" y="994228"/>
                </a:lnTo>
                <a:lnTo>
                  <a:pt x="1001521" y="992187"/>
                </a:lnTo>
                <a:lnTo>
                  <a:pt x="1006514" y="990146"/>
                </a:lnTo>
                <a:lnTo>
                  <a:pt x="1012415" y="988785"/>
                </a:lnTo>
                <a:lnTo>
                  <a:pt x="1018089" y="987424"/>
                </a:lnTo>
                <a:lnTo>
                  <a:pt x="1022401" y="964292"/>
                </a:lnTo>
                <a:lnTo>
                  <a:pt x="1026260" y="941840"/>
                </a:lnTo>
                <a:lnTo>
                  <a:pt x="1029891" y="920523"/>
                </a:lnTo>
                <a:lnTo>
                  <a:pt x="1033749" y="900339"/>
                </a:lnTo>
                <a:lnTo>
                  <a:pt x="1035792" y="890587"/>
                </a:lnTo>
                <a:lnTo>
                  <a:pt x="1037835" y="881289"/>
                </a:lnTo>
                <a:lnTo>
                  <a:pt x="1040104" y="872217"/>
                </a:lnTo>
                <a:lnTo>
                  <a:pt x="1042374" y="863373"/>
                </a:lnTo>
                <a:lnTo>
                  <a:pt x="1045325" y="854981"/>
                </a:lnTo>
                <a:lnTo>
                  <a:pt x="1048048" y="846817"/>
                </a:lnTo>
                <a:lnTo>
                  <a:pt x="1051453" y="838880"/>
                </a:lnTo>
                <a:lnTo>
                  <a:pt x="1055311" y="831396"/>
                </a:lnTo>
                <a:lnTo>
                  <a:pt x="1062574" y="834117"/>
                </a:lnTo>
                <a:lnTo>
                  <a:pt x="1072787" y="837065"/>
                </a:lnTo>
                <a:lnTo>
                  <a:pt x="1085270" y="840467"/>
                </a:lnTo>
                <a:lnTo>
                  <a:pt x="1092306" y="842281"/>
                </a:lnTo>
                <a:lnTo>
                  <a:pt x="1100023" y="843869"/>
                </a:lnTo>
                <a:lnTo>
                  <a:pt x="1108420" y="845456"/>
                </a:lnTo>
                <a:lnTo>
                  <a:pt x="1116818" y="847044"/>
                </a:lnTo>
                <a:lnTo>
                  <a:pt x="1126123" y="848178"/>
                </a:lnTo>
                <a:lnTo>
                  <a:pt x="1135883" y="849539"/>
                </a:lnTo>
                <a:lnTo>
                  <a:pt x="1145869" y="850673"/>
                </a:lnTo>
                <a:lnTo>
                  <a:pt x="1156309" y="851126"/>
                </a:lnTo>
                <a:lnTo>
                  <a:pt x="1167204" y="851580"/>
                </a:lnTo>
                <a:lnTo>
                  <a:pt x="1178552" y="851806"/>
                </a:lnTo>
                <a:lnTo>
                  <a:pt x="1190354" y="851580"/>
                </a:lnTo>
                <a:lnTo>
                  <a:pt x="1202156" y="851126"/>
                </a:lnTo>
                <a:lnTo>
                  <a:pt x="1214412" y="849992"/>
                </a:lnTo>
                <a:lnTo>
                  <a:pt x="1226895" y="848631"/>
                </a:lnTo>
                <a:lnTo>
                  <a:pt x="1239605" y="846364"/>
                </a:lnTo>
                <a:lnTo>
                  <a:pt x="1252542" y="844096"/>
                </a:lnTo>
                <a:lnTo>
                  <a:pt x="1265933" y="840921"/>
                </a:lnTo>
                <a:lnTo>
                  <a:pt x="1279323" y="837292"/>
                </a:lnTo>
                <a:lnTo>
                  <a:pt x="1292714" y="832983"/>
                </a:lnTo>
                <a:lnTo>
                  <a:pt x="1306559" y="827994"/>
                </a:lnTo>
                <a:lnTo>
                  <a:pt x="1313368" y="825499"/>
                </a:lnTo>
                <a:lnTo>
                  <a:pt x="1320404" y="822551"/>
                </a:lnTo>
                <a:lnTo>
                  <a:pt x="1327212" y="819603"/>
                </a:lnTo>
                <a:lnTo>
                  <a:pt x="1334248" y="816201"/>
                </a:lnTo>
                <a:lnTo>
                  <a:pt x="1341057" y="812799"/>
                </a:lnTo>
                <a:lnTo>
                  <a:pt x="1348093" y="809171"/>
                </a:lnTo>
                <a:lnTo>
                  <a:pt x="1355129" y="805315"/>
                </a:lnTo>
                <a:lnTo>
                  <a:pt x="1362165" y="801006"/>
                </a:lnTo>
                <a:lnTo>
                  <a:pt x="1369201" y="796924"/>
                </a:lnTo>
                <a:lnTo>
                  <a:pt x="1376463" y="792389"/>
                </a:lnTo>
                <a:lnTo>
                  <a:pt x="1383272" y="787626"/>
                </a:lnTo>
                <a:lnTo>
                  <a:pt x="1390308" y="782637"/>
                </a:lnTo>
                <a:close/>
                <a:moveTo>
                  <a:pt x="2282825" y="769937"/>
                </a:moveTo>
                <a:lnTo>
                  <a:pt x="2412173" y="829864"/>
                </a:lnTo>
                <a:lnTo>
                  <a:pt x="2422140" y="834858"/>
                </a:lnTo>
                <a:lnTo>
                  <a:pt x="2426897" y="837355"/>
                </a:lnTo>
                <a:lnTo>
                  <a:pt x="2431201" y="840078"/>
                </a:lnTo>
                <a:lnTo>
                  <a:pt x="2435732" y="842802"/>
                </a:lnTo>
                <a:lnTo>
                  <a:pt x="2439583" y="845526"/>
                </a:lnTo>
                <a:lnTo>
                  <a:pt x="2443434" y="848250"/>
                </a:lnTo>
                <a:lnTo>
                  <a:pt x="2447058" y="851201"/>
                </a:lnTo>
                <a:lnTo>
                  <a:pt x="2450456" y="853925"/>
                </a:lnTo>
                <a:lnTo>
                  <a:pt x="2453628" y="857103"/>
                </a:lnTo>
                <a:lnTo>
                  <a:pt x="2456799" y="860054"/>
                </a:lnTo>
                <a:lnTo>
                  <a:pt x="2459518" y="863005"/>
                </a:lnTo>
                <a:lnTo>
                  <a:pt x="2462236" y="866183"/>
                </a:lnTo>
                <a:lnTo>
                  <a:pt x="2464501" y="869361"/>
                </a:lnTo>
                <a:lnTo>
                  <a:pt x="2466766" y="872539"/>
                </a:lnTo>
                <a:lnTo>
                  <a:pt x="2468805" y="875717"/>
                </a:lnTo>
                <a:lnTo>
                  <a:pt x="2470617" y="878895"/>
                </a:lnTo>
                <a:lnTo>
                  <a:pt x="2472430" y="882300"/>
                </a:lnTo>
                <a:lnTo>
                  <a:pt x="2474015" y="885932"/>
                </a:lnTo>
                <a:lnTo>
                  <a:pt x="2475601" y="889337"/>
                </a:lnTo>
                <a:lnTo>
                  <a:pt x="2477866" y="896373"/>
                </a:lnTo>
                <a:lnTo>
                  <a:pt x="2479905" y="903637"/>
                </a:lnTo>
                <a:lnTo>
                  <a:pt x="2481264" y="911128"/>
                </a:lnTo>
                <a:lnTo>
                  <a:pt x="2482397" y="918846"/>
                </a:lnTo>
                <a:lnTo>
                  <a:pt x="2482850" y="927018"/>
                </a:lnTo>
                <a:lnTo>
                  <a:pt x="2482850" y="935190"/>
                </a:lnTo>
                <a:lnTo>
                  <a:pt x="2482850" y="1152652"/>
                </a:lnTo>
                <a:lnTo>
                  <a:pt x="2482850" y="1160824"/>
                </a:lnTo>
                <a:lnTo>
                  <a:pt x="2482397" y="1168768"/>
                </a:lnTo>
                <a:lnTo>
                  <a:pt x="2481264" y="1176486"/>
                </a:lnTo>
                <a:lnTo>
                  <a:pt x="2479905" y="1184204"/>
                </a:lnTo>
                <a:lnTo>
                  <a:pt x="2477866" y="1191468"/>
                </a:lnTo>
                <a:lnTo>
                  <a:pt x="2475601" y="1198732"/>
                </a:lnTo>
                <a:lnTo>
                  <a:pt x="2474015" y="1202137"/>
                </a:lnTo>
                <a:lnTo>
                  <a:pt x="2472430" y="1205315"/>
                </a:lnTo>
                <a:lnTo>
                  <a:pt x="2470617" y="1208720"/>
                </a:lnTo>
                <a:lnTo>
                  <a:pt x="2468805" y="1212125"/>
                </a:lnTo>
                <a:lnTo>
                  <a:pt x="2466766" y="1215303"/>
                </a:lnTo>
                <a:lnTo>
                  <a:pt x="2464501" y="1218708"/>
                </a:lnTo>
                <a:lnTo>
                  <a:pt x="2462236" y="1221658"/>
                </a:lnTo>
                <a:lnTo>
                  <a:pt x="2459518" y="1224836"/>
                </a:lnTo>
                <a:lnTo>
                  <a:pt x="2456799" y="1227787"/>
                </a:lnTo>
                <a:lnTo>
                  <a:pt x="2453628" y="1230738"/>
                </a:lnTo>
                <a:lnTo>
                  <a:pt x="2450456" y="1233689"/>
                </a:lnTo>
                <a:lnTo>
                  <a:pt x="2447058" y="1236640"/>
                </a:lnTo>
                <a:lnTo>
                  <a:pt x="2443434" y="1239364"/>
                </a:lnTo>
                <a:lnTo>
                  <a:pt x="2439583" y="1242315"/>
                </a:lnTo>
                <a:lnTo>
                  <a:pt x="2435732" y="1245039"/>
                </a:lnTo>
                <a:lnTo>
                  <a:pt x="2431201" y="1247763"/>
                </a:lnTo>
                <a:lnTo>
                  <a:pt x="2426897" y="1250260"/>
                </a:lnTo>
                <a:lnTo>
                  <a:pt x="2422140" y="1252984"/>
                </a:lnTo>
                <a:lnTo>
                  <a:pt x="2412173" y="1257978"/>
                </a:lnTo>
                <a:lnTo>
                  <a:pt x="2406963" y="1260475"/>
                </a:lnTo>
                <a:lnTo>
                  <a:pt x="2282825" y="1202818"/>
                </a:lnTo>
                <a:lnTo>
                  <a:pt x="2282825" y="769937"/>
                </a:lnTo>
                <a:close/>
                <a:moveTo>
                  <a:pt x="1247774" y="628650"/>
                </a:moveTo>
                <a:lnTo>
                  <a:pt x="1262265" y="628876"/>
                </a:lnTo>
                <a:lnTo>
                  <a:pt x="1276302" y="629556"/>
                </a:lnTo>
                <a:lnTo>
                  <a:pt x="1290113" y="631143"/>
                </a:lnTo>
                <a:lnTo>
                  <a:pt x="1303472" y="632956"/>
                </a:lnTo>
                <a:lnTo>
                  <a:pt x="1316830" y="635222"/>
                </a:lnTo>
                <a:lnTo>
                  <a:pt x="1329282" y="638169"/>
                </a:lnTo>
                <a:lnTo>
                  <a:pt x="1341282" y="641569"/>
                </a:lnTo>
                <a:lnTo>
                  <a:pt x="1353056" y="645195"/>
                </a:lnTo>
                <a:lnTo>
                  <a:pt x="1363923" y="649274"/>
                </a:lnTo>
                <a:lnTo>
                  <a:pt x="1374338" y="654034"/>
                </a:lnTo>
                <a:lnTo>
                  <a:pt x="1378866" y="656300"/>
                </a:lnTo>
                <a:lnTo>
                  <a:pt x="1383847" y="658794"/>
                </a:lnTo>
                <a:lnTo>
                  <a:pt x="1388149" y="661513"/>
                </a:lnTo>
                <a:lnTo>
                  <a:pt x="1392677" y="664006"/>
                </a:lnTo>
                <a:lnTo>
                  <a:pt x="1396753" y="666953"/>
                </a:lnTo>
                <a:lnTo>
                  <a:pt x="1400602" y="669672"/>
                </a:lnTo>
                <a:lnTo>
                  <a:pt x="1404451" y="672619"/>
                </a:lnTo>
                <a:lnTo>
                  <a:pt x="1407847" y="675565"/>
                </a:lnTo>
                <a:lnTo>
                  <a:pt x="1411243" y="678512"/>
                </a:lnTo>
                <a:lnTo>
                  <a:pt x="1414413" y="681685"/>
                </a:lnTo>
                <a:lnTo>
                  <a:pt x="1417130" y="685084"/>
                </a:lnTo>
                <a:lnTo>
                  <a:pt x="1419847" y="688257"/>
                </a:lnTo>
                <a:lnTo>
                  <a:pt x="1425507" y="688484"/>
                </a:lnTo>
                <a:lnTo>
                  <a:pt x="1430941" y="689164"/>
                </a:lnTo>
                <a:lnTo>
                  <a:pt x="1436148" y="690297"/>
                </a:lnTo>
                <a:lnTo>
                  <a:pt x="1441356" y="691430"/>
                </a:lnTo>
                <a:lnTo>
                  <a:pt x="1446110" y="693017"/>
                </a:lnTo>
                <a:lnTo>
                  <a:pt x="1450865" y="694830"/>
                </a:lnTo>
                <a:lnTo>
                  <a:pt x="1455167" y="697323"/>
                </a:lnTo>
                <a:lnTo>
                  <a:pt x="1459695" y="699816"/>
                </a:lnTo>
                <a:lnTo>
                  <a:pt x="1463544" y="702763"/>
                </a:lnTo>
                <a:lnTo>
                  <a:pt x="1467619" y="705709"/>
                </a:lnTo>
                <a:lnTo>
                  <a:pt x="1471242" y="708882"/>
                </a:lnTo>
                <a:lnTo>
                  <a:pt x="1474865" y="712508"/>
                </a:lnTo>
                <a:lnTo>
                  <a:pt x="1478261" y="716361"/>
                </a:lnTo>
                <a:lnTo>
                  <a:pt x="1481657" y="720668"/>
                </a:lnTo>
                <a:lnTo>
                  <a:pt x="1484827" y="724747"/>
                </a:lnTo>
                <a:lnTo>
                  <a:pt x="1487544" y="729053"/>
                </a:lnTo>
                <a:lnTo>
                  <a:pt x="1490487" y="733813"/>
                </a:lnTo>
                <a:lnTo>
                  <a:pt x="1492977" y="738799"/>
                </a:lnTo>
                <a:lnTo>
                  <a:pt x="1495468" y="743785"/>
                </a:lnTo>
                <a:lnTo>
                  <a:pt x="1497732" y="748998"/>
                </a:lnTo>
                <a:lnTo>
                  <a:pt x="1499996" y="754211"/>
                </a:lnTo>
                <a:lnTo>
                  <a:pt x="1502034" y="759877"/>
                </a:lnTo>
                <a:lnTo>
                  <a:pt x="1503845" y="765543"/>
                </a:lnTo>
                <a:lnTo>
                  <a:pt x="1505656" y="771436"/>
                </a:lnTo>
                <a:lnTo>
                  <a:pt x="1509053" y="783222"/>
                </a:lnTo>
                <a:lnTo>
                  <a:pt x="1511996" y="795460"/>
                </a:lnTo>
                <a:lnTo>
                  <a:pt x="1514260" y="808153"/>
                </a:lnTo>
                <a:lnTo>
                  <a:pt x="1516071" y="821071"/>
                </a:lnTo>
                <a:lnTo>
                  <a:pt x="1517656" y="833990"/>
                </a:lnTo>
                <a:lnTo>
                  <a:pt x="1519015" y="846909"/>
                </a:lnTo>
                <a:lnTo>
                  <a:pt x="1519694" y="860281"/>
                </a:lnTo>
                <a:lnTo>
                  <a:pt x="1520147" y="873200"/>
                </a:lnTo>
                <a:lnTo>
                  <a:pt x="1520826" y="886118"/>
                </a:lnTo>
                <a:lnTo>
                  <a:pt x="1520826" y="898584"/>
                </a:lnTo>
                <a:lnTo>
                  <a:pt x="1520373" y="910823"/>
                </a:lnTo>
                <a:lnTo>
                  <a:pt x="1520147" y="922608"/>
                </a:lnTo>
                <a:lnTo>
                  <a:pt x="1519241" y="945046"/>
                </a:lnTo>
                <a:lnTo>
                  <a:pt x="1517883" y="964311"/>
                </a:lnTo>
                <a:lnTo>
                  <a:pt x="1516524" y="981083"/>
                </a:lnTo>
                <a:lnTo>
                  <a:pt x="1514939" y="993321"/>
                </a:lnTo>
                <a:lnTo>
                  <a:pt x="1511996" y="991508"/>
                </a:lnTo>
                <a:lnTo>
                  <a:pt x="1508600" y="990148"/>
                </a:lnTo>
                <a:lnTo>
                  <a:pt x="1505204" y="988562"/>
                </a:lnTo>
                <a:lnTo>
                  <a:pt x="1501808" y="987202"/>
                </a:lnTo>
                <a:lnTo>
                  <a:pt x="1498185" y="985842"/>
                </a:lnTo>
                <a:lnTo>
                  <a:pt x="1494562" y="984936"/>
                </a:lnTo>
                <a:lnTo>
                  <a:pt x="1490713" y="983802"/>
                </a:lnTo>
                <a:lnTo>
                  <a:pt x="1487091" y="983349"/>
                </a:lnTo>
                <a:lnTo>
                  <a:pt x="1481657" y="946859"/>
                </a:lnTo>
                <a:lnTo>
                  <a:pt x="1479166" y="929408"/>
                </a:lnTo>
                <a:lnTo>
                  <a:pt x="1476223" y="912636"/>
                </a:lnTo>
                <a:lnTo>
                  <a:pt x="1473280" y="896544"/>
                </a:lnTo>
                <a:lnTo>
                  <a:pt x="1469657" y="881132"/>
                </a:lnTo>
                <a:lnTo>
                  <a:pt x="1467846" y="873653"/>
                </a:lnTo>
                <a:lnTo>
                  <a:pt x="1465808" y="866400"/>
                </a:lnTo>
                <a:lnTo>
                  <a:pt x="1463770" y="859374"/>
                </a:lnTo>
                <a:lnTo>
                  <a:pt x="1461506" y="852802"/>
                </a:lnTo>
                <a:lnTo>
                  <a:pt x="1459242" y="846002"/>
                </a:lnTo>
                <a:lnTo>
                  <a:pt x="1456299" y="839430"/>
                </a:lnTo>
                <a:lnTo>
                  <a:pt x="1453356" y="833310"/>
                </a:lnTo>
                <a:lnTo>
                  <a:pt x="1450412" y="826964"/>
                </a:lnTo>
                <a:lnTo>
                  <a:pt x="1447242" y="821071"/>
                </a:lnTo>
                <a:lnTo>
                  <a:pt x="1443620" y="815405"/>
                </a:lnTo>
                <a:lnTo>
                  <a:pt x="1439771" y="809966"/>
                </a:lnTo>
                <a:lnTo>
                  <a:pt x="1435922" y="804526"/>
                </a:lnTo>
                <a:lnTo>
                  <a:pt x="1431394" y="799313"/>
                </a:lnTo>
                <a:lnTo>
                  <a:pt x="1426865" y="794780"/>
                </a:lnTo>
                <a:lnTo>
                  <a:pt x="1421884" y="789794"/>
                </a:lnTo>
                <a:lnTo>
                  <a:pt x="1416677" y="785261"/>
                </a:lnTo>
                <a:lnTo>
                  <a:pt x="1411017" y="781182"/>
                </a:lnTo>
                <a:lnTo>
                  <a:pt x="1405130" y="777102"/>
                </a:lnTo>
                <a:lnTo>
                  <a:pt x="1398791" y="773249"/>
                </a:lnTo>
                <a:lnTo>
                  <a:pt x="1391998" y="769623"/>
                </a:lnTo>
                <a:lnTo>
                  <a:pt x="1384753" y="774609"/>
                </a:lnTo>
                <a:lnTo>
                  <a:pt x="1377508" y="779595"/>
                </a:lnTo>
                <a:lnTo>
                  <a:pt x="1370263" y="784355"/>
                </a:lnTo>
                <a:lnTo>
                  <a:pt x="1363018" y="788661"/>
                </a:lnTo>
                <a:lnTo>
                  <a:pt x="1355772" y="793194"/>
                </a:lnTo>
                <a:lnTo>
                  <a:pt x="1348301" y="797047"/>
                </a:lnTo>
                <a:lnTo>
                  <a:pt x="1341056" y="800900"/>
                </a:lnTo>
                <a:lnTo>
                  <a:pt x="1334037" y="804526"/>
                </a:lnTo>
                <a:lnTo>
                  <a:pt x="1326792" y="807926"/>
                </a:lnTo>
                <a:lnTo>
                  <a:pt x="1319547" y="811326"/>
                </a:lnTo>
                <a:lnTo>
                  <a:pt x="1312302" y="814045"/>
                </a:lnTo>
                <a:lnTo>
                  <a:pt x="1305283" y="816992"/>
                </a:lnTo>
                <a:lnTo>
                  <a:pt x="1298038" y="819711"/>
                </a:lnTo>
                <a:lnTo>
                  <a:pt x="1291245" y="822205"/>
                </a:lnTo>
                <a:lnTo>
                  <a:pt x="1277208" y="826511"/>
                </a:lnTo>
                <a:lnTo>
                  <a:pt x="1263397" y="830364"/>
                </a:lnTo>
                <a:lnTo>
                  <a:pt x="1249812" y="833537"/>
                </a:lnTo>
                <a:lnTo>
                  <a:pt x="1236454" y="836030"/>
                </a:lnTo>
                <a:lnTo>
                  <a:pt x="1223322" y="838296"/>
                </a:lnTo>
                <a:lnTo>
                  <a:pt x="1210417" y="839656"/>
                </a:lnTo>
                <a:lnTo>
                  <a:pt x="1197964" y="840789"/>
                </a:lnTo>
                <a:lnTo>
                  <a:pt x="1185511" y="841469"/>
                </a:lnTo>
                <a:lnTo>
                  <a:pt x="1173738" y="841469"/>
                </a:lnTo>
                <a:lnTo>
                  <a:pt x="1162191" y="841469"/>
                </a:lnTo>
                <a:lnTo>
                  <a:pt x="1151097" y="841016"/>
                </a:lnTo>
                <a:lnTo>
                  <a:pt x="1140229" y="840336"/>
                </a:lnTo>
                <a:lnTo>
                  <a:pt x="1129814" y="839203"/>
                </a:lnTo>
                <a:lnTo>
                  <a:pt x="1120079" y="837843"/>
                </a:lnTo>
                <a:lnTo>
                  <a:pt x="1110796" y="836710"/>
                </a:lnTo>
                <a:lnTo>
                  <a:pt x="1101739" y="835123"/>
                </a:lnTo>
                <a:lnTo>
                  <a:pt x="1093362" y="833310"/>
                </a:lnTo>
                <a:lnTo>
                  <a:pt x="1085438" y="831724"/>
                </a:lnTo>
                <a:lnTo>
                  <a:pt x="1078193" y="829910"/>
                </a:lnTo>
                <a:lnTo>
                  <a:pt x="1065514" y="826284"/>
                </a:lnTo>
                <a:lnTo>
                  <a:pt x="1055099" y="823111"/>
                </a:lnTo>
                <a:lnTo>
                  <a:pt x="1047401" y="820391"/>
                </a:lnTo>
                <a:lnTo>
                  <a:pt x="1043552" y="828097"/>
                </a:lnTo>
                <a:lnTo>
                  <a:pt x="1040156" y="836483"/>
                </a:lnTo>
                <a:lnTo>
                  <a:pt x="1036986" y="844869"/>
                </a:lnTo>
                <a:lnTo>
                  <a:pt x="1034043" y="853708"/>
                </a:lnTo>
                <a:lnTo>
                  <a:pt x="1031552" y="862774"/>
                </a:lnTo>
                <a:lnTo>
                  <a:pt x="1029288" y="872520"/>
                </a:lnTo>
                <a:lnTo>
                  <a:pt x="1027024" y="882265"/>
                </a:lnTo>
                <a:lnTo>
                  <a:pt x="1024986" y="892464"/>
                </a:lnTo>
                <a:lnTo>
                  <a:pt x="1021137" y="913316"/>
                </a:lnTo>
                <a:lnTo>
                  <a:pt x="1017288" y="935527"/>
                </a:lnTo>
                <a:lnTo>
                  <a:pt x="1013213" y="958871"/>
                </a:lnTo>
                <a:lnTo>
                  <a:pt x="1011175" y="970884"/>
                </a:lnTo>
                <a:lnTo>
                  <a:pt x="1008458" y="983349"/>
                </a:lnTo>
                <a:lnTo>
                  <a:pt x="1004609" y="984029"/>
                </a:lnTo>
                <a:lnTo>
                  <a:pt x="1000760" y="984936"/>
                </a:lnTo>
                <a:lnTo>
                  <a:pt x="997138" y="985842"/>
                </a:lnTo>
                <a:lnTo>
                  <a:pt x="993515" y="987202"/>
                </a:lnTo>
                <a:lnTo>
                  <a:pt x="989892" y="988789"/>
                </a:lnTo>
                <a:lnTo>
                  <a:pt x="986496" y="990375"/>
                </a:lnTo>
                <a:lnTo>
                  <a:pt x="983100" y="991962"/>
                </a:lnTo>
                <a:lnTo>
                  <a:pt x="979704" y="993775"/>
                </a:lnTo>
                <a:lnTo>
                  <a:pt x="977666" y="979723"/>
                </a:lnTo>
                <a:lnTo>
                  <a:pt x="976761" y="970657"/>
                </a:lnTo>
                <a:lnTo>
                  <a:pt x="975402" y="960458"/>
                </a:lnTo>
                <a:lnTo>
                  <a:pt x="974496" y="949352"/>
                </a:lnTo>
                <a:lnTo>
                  <a:pt x="973817" y="937340"/>
                </a:lnTo>
                <a:lnTo>
                  <a:pt x="973364" y="924421"/>
                </a:lnTo>
                <a:lnTo>
                  <a:pt x="973138" y="911049"/>
                </a:lnTo>
                <a:lnTo>
                  <a:pt x="973364" y="896771"/>
                </a:lnTo>
                <a:lnTo>
                  <a:pt x="974044" y="882039"/>
                </a:lnTo>
                <a:lnTo>
                  <a:pt x="975402" y="866854"/>
                </a:lnTo>
                <a:lnTo>
                  <a:pt x="977213" y="851442"/>
                </a:lnTo>
                <a:lnTo>
                  <a:pt x="978119" y="843736"/>
                </a:lnTo>
                <a:lnTo>
                  <a:pt x="979704" y="835577"/>
                </a:lnTo>
                <a:lnTo>
                  <a:pt x="981062" y="827871"/>
                </a:lnTo>
                <a:lnTo>
                  <a:pt x="982874" y="819711"/>
                </a:lnTo>
                <a:lnTo>
                  <a:pt x="984911" y="812006"/>
                </a:lnTo>
                <a:lnTo>
                  <a:pt x="986949" y="804073"/>
                </a:lnTo>
                <a:lnTo>
                  <a:pt x="989440" y="796140"/>
                </a:lnTo>
                <a:lnTo>
                  <a:pt x="991930" y="788208"/>
                </a:lnTo>
                <a:lnTo>
                  <a:pt x="994873" y="780502"/>
                </a:lnTo>
                <a:lnTo>
                  <a:pt x="997817" y="772569"/>
                </a:lnTo>
                <a:lnTo>
                  <a:pt x="1001213" y="765090"/>
                </a:lnTo>
                <a:lnTo>
                  <a:pt x="1004836" y="757384"/>
                </a:lnTo>
                <a:lnTo>
                  <a:pt x="1008685" y="749905"/>
                </a:lnTo>
                <a:lnTo>
                  <a:pt x="1012986" y="742652"/>
                </a:lnTo>
                <a:lnTo>
                  <a:pt x="1017288" y="735400"/>
                </a:lnTo>
                <a:lnTo>
                  <a:pt x="1022043" y="728147"/>
                </a:lnTo>
                <a:lnTo>
                  <a:pt x="1027024" y="721121"/>
                </a:lnTo>
                <a:lnTo>
                  <a:pt x="1032458" y="714095"/>
                </a:lnTo>
                <a:lnTo>
                  <a:pt x="1038118" y="707522"/>
                </a:lnTo>
                <a:lnTo>
                  <a:pt x="1044231" y="701176"/>
                </a:lnTo>
                <a:lnTo>
                  <a:pt x="1050344" y="694603"/>
                </a:lnTo>
                <a:lnTo>
                  <a:pt x="1057136" y="688711"/>
                </a:lnTo>
                <a:lnTo>
                  <a:pt x="1064382" y="682818"/>
                </a:lnTo>
                <a:lnTo>
                  <a:pt x="1071627" y="676925"/>
                </a:lnTo>
                <a:lnTo>
                  <a:pt x="1079778" y="671486"/>
                </a:lnTo>
                <a:lnTo>
                  <a:pt x="1087702" y="666726"/>
                </a:lnTo>
                <a:lnTo>
                  <a:pt x="1096306" y="661740"/>
                </a:lnTo>
                <a:lnTo>
                  <a:pt x="1105362" y="656980"/>
                </a:lnTo>
                <a:lnTo>
                  <a:pt x="1114645" y="652674"/>
                </a:lnTo>
                <a:lnTo>
                  <a:pt x="1124380" y="648821"/>
                </a:lnTo>
                <a:lnTo>
                  <a:pt x="1134795" y="645195"/>
                </a:lnTo>
                <a:lnTo>
                  <a:pt x="1145437" y="641795"/>
                </a:lnTo>
                <a:lnTo>
                  <a:pt x="1156531" y="638622"/>
                </a:lnTo>
                <a:lnTo>
                  <a:pt x="1168304" y="636129"/>
                </a:lnTo>
                <a:lnTo>
                  <a:pt x="1180304" y="634089"/>
                </a:lnTo>
                <a:lnTo>
                  <a:pt x="1192757" y="631823"/>
                </a:lnTo>
                <a:lnTo>
                  <a:pt x="1205662" y="630690"/>
                </a:lnTo>
                <a:lnTo>
                  <a:pt x="1219247" y="629330"/>
                </a:lnTo>
                <a:lnTo>
                  <a:pt x="1233058" y="628876"/>
                </a:lnTo>
                <a:lnTo>
                  <a:pt x="1247774" y="628650"/>
                </a:lnTo>
                <a:close/>
                <a:moveTo>
                  <a:pt x="91667" y="541337"/>
                </a:moveTo>
                <a:lnTo>
                  <a:pt x="370523" y="541337"/>
                </a:lnTo>
                <a:lnTo>
                  <a:pt x="375061" y="541563"/>
                </a:lnTo>
                <a:lnTo>
                  <a:pt x="379826" y="542015"/>
                </a:lnTo>
                <a:lnTo>
                  <a:pt x="384137" y="542468"/>
                </a:lnTo>
                <a:lnTo>
                  <a:pt x="388902" y="543373"/>
                </a:lnTo>
                <a:lnTo>
                  <a:pt x="393213" y="544278"/>
                </a:lnTo>
                <a:lnTo>
                  <a:pt x="397524" y="545635"/>
                </a:lnTo>
                <a:lnTo>
                  <a:pt x="401835" y="546992"/>
                </a:lnTo>
                <a:lnTo>
                  <a:pt x="405919" y="548576"/>
                </a:lnTo>
                <a:lnTo>
                  <a:pt x="409777" y="550386"/>
                </a:lnTo>
                <a:lnTo>
                  <a:pt x="414088" y="552421"/>
                </a:lnTo>
                <a:lnTo>
                  <a:pt x="417718" y="554684"/>
                </a:lnTo>
                <a:lnTo>
                  <a:pt x="421575" y="556946"/>
                </a:lnTo>
                <a:lnTo>
                  <a:pt x="425206" y="559434"/>
                </a:lnTo>
                <a:lnTo>
                  <a:pt x="428609" y="562149"/>
                </a:lnTo>
                <a:lnTo>
                  <a:pt x="432013" y="564864"/>
                </a:lnTo>
                <a:lnTo>
                  <a:pt x="434962" y="568031"/>
                </a:lnTo>
                <a:lnTo>
                  <a:pt x="438139" y="571198"/>
                </a:lnTo>
                <a:lnTo>
                  <a:pt x="441088" y="574591"/>
                </a:lnTo>
                <a:lnTo>
                  <a:pt x="443584" y="577984"/>
                </a:lnTo>
                <a:lnTo>
                  <a:pt x="446307" y="581604"/>
                </a:lnTo>
                <a:lnTo>
                  <a:pt x="448803" y="585223"/>
                </a:lnTo>
                <a:lnTo>
                  <a:pt x="450845" y="589069"/>
                </a:lnTo>
                <a:lnTo>
                  <a:pt x="452887" y="592915"/>
                </a:lnTo>
                <a:lnTo>
                  <a:pt x="454702" y="596760"/>
                </a:lnTo>
                <a:lnTo>
                  <a:pt x="456291" y="600832"/>
                </a:lnTo>
                <a:lnTo>
                  <a:pt x="457879" y="605130"/>
                </a:lnTo>
                <a:lnTo>
                  <a:pt x="459240" y="609429"/>
                </a:lnTo>
                <a:lnTo>
                  <a:pt x="460148" y="613727"/>
                </a:lnTo>
                <a:lnTo>
                  <a:pt x="461055" y="618251"/>
                </a:lnTo>
                <a:lnTo>
                  <a:pt x="461509" y="622549"/>
                </a:lnTo>
                <a:lnTo>
                  <a:pt x="461736" y="627300"/>
                </a:lnTo>
                <a:lnTo>
                  <a:pt x="461963" y="631824"/>
                </a:lnTo>
                <a:lnTo>
                  <a:pt x="461736" y="636575"/>
                </a:lnTo>
                <a:lnTo>
                  <a:pt x="461509" y="641099"/>
                </a:lnTo>
                <a:lnTo>
                  <a:pt x="461055" y="645624"/>
                </a:lnTo>
                <a:lnTo>
                  <a:pt x="460148" y="650148"/>
                </a:lnTo>
                <a:lnTo>
                  <a:pt x="459240" y="654446"/>
                </a:lnTo>
                <a:lnTo>
                  <a:pt x="457879" y="658518"/>
                </a:lnTo>
                <a:lnTo>
                  <a:pt x="456291" y="662816"/>
                </a:lnTo>
                <a:lnTo>
                  <a:pt x="454702" y="666888"/>
                </a:lnTo>
                <a:lnTo>
                  <a:pt x="452887" y="670960"/>
                </a:lnTo>
                <a:lnTo>
                  <a:pt x="450845" y="674806"/>
                </a:lnTo>
                <a:lnTo>
                  <a:pt x="448803" y="678652"/>
                </a:lnTo>
                <a:lnTo>
                  <a:pt x="446307" y="682271"/>
                </a:lnTo>
                <a:lnTo>
                  <a:pt x="443584" y="685664"/>
                </a:lnTo>
                <a:lnTo>
                  <a:pt x="441088" y="689284"/>
                </a:lnTo>
                <a:lnTo>
                  <a:pt x="438139" y="692451"/>
                </a:lnTo>
                <a:lnTo>
                  <a:pt x="434962" y="695618"/>
                </a:lnTo>
                <a:lnTo>
                  <a:pt x="432013" y="698559"/>
                </a:lnTo>
                <a:lnTo>
                  <a:pt x="428609" y="701500"/>
                </a:lnTo>
                <a:lnTo>
                  <a:pt x="425206" y="703988"/>
                </a:lnTo>
                <a:lnTo>
                  <a:pt x="421575" y="706703"/>
                </a:lnTo>
                <a:lnTo>
                  <a:pt x="417718" y="708965"/>
                </a:lnTo>
                <a:lnTo>
                  <a:pt x="414088" y="711227"/>
                </a:lnTo>
                <a:lnTo>
                  <a:pt x="409777" y="713489"/>
                </a:lnTo>
                <a:lnTo>
                  <a:pt x="405919" y="715299"/>
                </a:lnTo>
                <a:lnTo>
                  <a:pt x="401835" y="716883"/>
                </a:lnTo>
                <a:lnTo>
                  <a:pt x="397524" y="718014"/>
                </a:lnTo>
                <a:lnTo>
                  <a:pt x="393213" y="719371"/>
                </a:lnTo>
                <a:lnTo>
                  <a:pt x="388902" y="720502"/>
                </a:lnTo>
                <a:lnTo>
                  <a:pt x="384137" y="721181"/>
                </a:lnTo>
                <a:lnTo>
                  <a:pt x="379826" y="721633"/>
                </a:lnTo>
                <a:lnTo>
                  <a:pt x="375061" y="722312"/>
                </a:lnTo>
                <a:lnTo>
                  <a:pt x="370523" y="722312"/>
                </a:lnTo>
                <a:lnTo>
                  <a:pt x="91667" y="722312"/>
                </a:lnTo>
                <a:lnTo>
                  <a:pt x="86902" y="722312"/>
                </a:lnTo>
                <a:lnTo>
                  <a:pt x="82364" y="721633"/>
                </a:lnTo>
                <a:lnTo>
                  <a:pt x="77599" y="721181"/>
                </a:lnTo>
                <a:lnTo>
                  <a:pt x="73288" y="720502"/>
                </a:lnTo>
                <a:lnTo>
                  <a:pt x="68750" y="719371"/>
                </a:lnTo>
                <a:lnTo>
                  <a:pt x="64439" y="718014"/>
                </a:lnTo>
                <a:lnTo>
                  <a:pt x="60128" y="716883"/>
                </a:lnTo>
                <a:lnTo>
                  <a:pt x="56044" y="715299"/>
                </a:lnTo>
                <a:lnTo>
                  <a:pt x="51959" y="713489"/>
                </a:lnTo>
                <a:lnTo>
                  <a:pt x="48102" y="711227"/>
                </a:lnTo>
                <a:lnTo>
                  <a:pt x="44245" y="708965"/>
                </a:lnTo>
                <a:lnTo>
                  <a:pt x="40615" y="706703"/>
                </a:lnTo>
                <a:lnTo>
                  <a:pt x="36757" y="703988"/>
                </a:lnTo>
                <a:lnTo>
                  <a:pt x="33581" y="701500"/>
                </a:lnTo>
                <a:lnTo>
                  <a:pt x="30177" y="698559"/>
                </a:lnTo>
                <a:lnTo>
                  <a:pt x="26774" y="695618"/>
                </a:lnTo>
                <a:lnTo>
                  <a:pt x="23824" y="692451"/>
                </a:lnTo>
                <a:lnTo>
                  <a:pt x="21101" y="689284"/>
                </a:lnTo>
                <a:lnTo>
                  <a:pt x="18152" y="685664"/>
                </a:lnTo>
                <a:lnTo>
                  <a:pt x="15656" y="682271"/>
                </a:lnTo>
                <a:lnTo>
                  <a:pt x="13160" y="678652"/>
                </a:lnTo>
                <a:lnTo>
                  <a:pt x="11118" y="674806"/>
                </a:lnTo>
                <a:lnTo>
                  <a:pt x="9076" y="670960"/>
                </a:lnTo>
                <a:lnTo>
                  <a:pt x="7261" y="666888"/>
                </a:lnTo>
                <a:lnTo>
                  <a:pt x="5446" y="662816"/>
                </a:lnTo>
                <a:lnTo>
                  <a:pt x="4084" y="658518"/>
                </a:lnTo>
                <a:lnTo>
                  <a:pt x="2950" y="654446"/>
                </a:lnTo>
                <a:lnTo>
                  <a:pt x="1815" y="650148"/>
                </a:lnTo>
                <a:lnTo>
                  <a:pt x="1134" y="645624"/>
                </a:lnTo>
                <a:lnTo>
                  <a:pt x="454" y="641099"/>
                </a:lnTo>
                <a:lnTo>
                  <a:pt x="0" y="636575"/>
                </a:lnTo>
                <a:lnTo>
                  <a:pt x="0" y="631824"/>
                </a:lnTo>
                <a:lnTo>
                  <a:pt x="0" y="627300"/>
                </a:lnTo>
                <a:lnTo>
                  <a:pt x="454" y="622549"/>
                </a:lnTo>
                <a:lnTo>
                  <a:pt x="1134" y="618251"/>
                </a:lnTo>
                <a:lnTo>
                  <a:pt x="1815" y="613727"/>
                </a:lnTo>
                <a:lnTo>
                  <a:pt x="2950" y="609429"/>
                </a:lnTo>
                <a:lnTo>
                  <a:pt x="4084" y="605130"/>
                </a:lnTo>
                <a:lnTo>
                  <a:pt x="5446" y="600832"/>
                </a:lnTo>
                <a:lnTo>
                  <a:pt x="7261" y="596760"/>
                </a:lnTo>
                <a:lnTo>
                  <a:pt x="9076" y="592915"/>
                </a:lnTo>
                <a:lnTo>
                  <a:pt x="11118" y="589069"/>
                </a:lnTo>
                <a:lnTo>
                  <a:pt x="13160" y="585223"/>
                </a:lnTo>
                <a:lnTo>
                  <a:pt x="15656" y="581604"/>
                </a:lnTo>
                <a:lnTo>
                  <a:pt x="18152" y="577984"/>
                </a:lnTo>
                <a:lnTo>
                  <a:pt x="21101" y="574591"/>
                </a:lnTo>
                <a:lnTo>
                  <a:pt x="23824" y="571198"/>
                </a:lnTo>
                <a:lnTo>
                  <a:pt x="26774" y="568031"/>
                </a:lnTo>
                <a:lnTo>
                  <a:pt x="30177" y="564864"/>
                </a:lnTo>
                <a:lnTo>
                  <a:pt x="33581" y="562149"/>
                </a:lnTo>
                <a:lnTo>
                  <a:pt x="36757" y="559434"/>
                </a:lnTo>
                <a:lnTo>
                  <a:pt x="40615" y="556946"/>
                </a:lnTo>
                <a:lnTo>
                  <a:pt x="44245" y="554684"/>
                </a:lnTo>
                <a:lnTo>
                  <a:pt x="48102" y="552421"/>
                </a:lnTo>
                <a:lnTo>
                  <a:pt x="51959" y="550386"/>
                </a:lnTo>
                <a:lnTo>
                  <a:pt x="56044" y="548576"/>
                </a:lnTo>
                <a:lnTo>
                  <a:pt x="60128" y="546992"/>
                </a:lnTo>
                <a:lnTo>
                  <a:pt x="64439" y="545635"/>
                </a:lnTo>
                <a:lnTo>
                  <a:pt x="68750" y="544278"/>
                </a:lnTo>
                <a:lnTo>
                  <a:pt x="73288" y="543373"/>
                </a:lnTo>
                <a:lnTo>
                  <a:pt x="77599" y="542468"/>
                </a:lnTo>
                <a:lnTo>
                  <a:pt x="82364" y="542015"/>
                </a:lnTo>
                <a:lnTo>
                  <a:pt x="86902" y="541563"/>
                </a:lnTo>
                <a:lnTo>
                  <a:pt x="91667" y="541337"/>
                </a:lnTo>
                <a:close/>
                <a:moveTo>
                  <a:pt x="2282825" y="312737"/>
                </a:moveTo>
                <a:lnTo>
                  <a:pt x="2412173" y="372470"/>
                </a:lnTo>
                <a:lnTo>
                  <a:pt x="2422140" y="377674"/>
                </a:lnTo>
                <a:lnTo>
                  <a:pt x="2426897" y="380163"/>
                </a:lnTo>
                <a:lnTo>
                  <a:pt x="2431201" y="382878"/>
                </a:lnTo>
                <a:lnTo>
                  <a:pt x="2435732" y="385367"/>
                </a:lnTo>
                <a:lnTo>
                  <a:pt x="2439583" y="388308"/>
                </a:lnTo>
                <a:lnTo>
                  <a:pt x="2443434" y="391023"/>
                </a:lnTo>
                <a:lnTo>
                  <a:pt x="2447058" y="393964"/>
                </a:lnTo>
                <a:lnTo>
                  <a:pt x="2450456" y="396680"/>
                </a:lnTo>
                <a:lnTo>
                  <a:pt x="2453628" y="399621"/>
                </a:lnTo>
                <a:lnTo>
                  <a:pt x="2456799" y="402562"/>
                </a:lnTo>
                <a:lnTo>
                  <a:pt x="2459518" y="405504"/>
                </a:lnTo>
                <a:lnTo>
                  <a:pt x="2462236" y="408671"/>
                </a:lnTo>
                <a:lnTo>
                  <a:pt x="2464501" y="411839"/>
                </a:lnTo>
                <a:lnTo>
                  <a:pt x="2466766" y="415233"/>
                </a:lnTo>
                <a:lnTo>
                  <a:pt x="2468805" y="418174"/>
                </a:lnTo>
                <a:lnTo>
                  <a:pt x="2470617" y="421568"/>
                </a:lnTo>
                <a:lnTo>
                  <a:pt x="2472430" y="424962"/>
                </a:lnTo>
                <a:lnTo>
                  <a:pt x="2474015" y="428356"/>
                </a:lnTo>
                <a:lnTo>
                  <a:pt x="2475601" y="431750"/>
                </a:lnTo>
                <a:lnTo>
                  <a:pt x="2477866" y="438990"/>
                </a:lnTo>
                <a:lnTo>
                  <a:pt x="2479905" y="446231"/>
                </a:lnTo>
                <a:lnTo>
                  <a:pt x="2481264" y="453697"/>
                </a:lnTo>
                <a:lnTo>
                  <a:pt x="2482397" y="461390"/>
                </a:lnTo>
                <a:lnTo>
                  <a:pt x="2482850" y="469536"/>
                </a:lnTo>
                <a:lnTo>
                  <a:pt x="2482850" y="477455"/>
                </a:lnTo>
                <a:lnTo>
                  <a:pt x="2482850" y="694213"/>
                </a:lnTo>
                <a:lnTo>
                  <a:pt x="2482850" y="702584"/>
                </a:lnTo>
                <a:lnTo>
                  <a:pt x="2482397" y="710504"/>
                </a:lnTo>
                <a:lnTo>
                  <a:pt x="2481264" y="718423"/>
                </a:lnTo>
                <a:lnTo>
                  <a:pt x="2479905" y="725889"/>
                </a:lnTo>
                <a:lnTo>
                  <a:pt x="2477866" y="733130"/>
                </a:lnTo>
                <a:lnTo>
                  <a:pt x="2475601" y="740144"/>
                </a:lnTo>
                <a:lnTo>
                  <a:pt x="2474015" y="743311"/>
                </a:lnTo>
                <a:lnTo>
                  <a:pt x="2472430" y="746932"/>
                </a:lnTo>
                <a:lnTo>
                  <a:pt x="2470617" y="750326"/>
                </a:lnTo>
                <a:lnTo>
                  <a:pt x="2468805" y="753493"/>
                </a:lnTo>
                <a:lnTo>
                  <a:pt x="2466766" y="756887"/>
                </a:lnTo>
                <a:lnTo>
                  <a:pt x="2464501" y="760055"/>
                </a:lnTo>
                <a:lnTo>
                  <a:pt x="2462236" y="762996"/>
                </a:lnTo>
                <a:lnTo>
                  <a:pt x="2459518" y="766164"/>
                </a:lnTo>
                <a:lnTo>
                  <a:pt x="2456799" y="769331"/>
                </a:lnTo>
                <a:lnTo>
                  <a:pt x="2453628" y="772047"/>
                </a:lnTo>
                <a:lnTo>
                  <a:pt x="2450456" y="775214"/>
                </a:lnTo>
                <a:lnTo>
                  <a:pt x="2447058" y="778156"/>
                </a:lnTo>
                <a:lnTo>
                  <a:pt x="2443434" y="780871"/>
                </a:lnTo>
                <a:lnTo>
                  <a:pt x="2439583" y="783812"/>
                </a:lnTo>
                <a:lnTo>
                  <a:pt x="2435732" y="786301"/>
                </a:lnTo>
                <a:lnTo>
                  <a:pt x="2431201" y="789242"/>
                </a:lnTo>
                <a:lnTo>
                  <a:pt x="2426897" y="791731"/>
                </a:lnTo>
                <a:lnTo>
                  <a:pt x="2422140" y="794446"/>
                </a:lnTo>
                <a:lnTo>
                  <a:pt x="2412173" y="799198"/>
                </a:lnTo>
                <a:lnTo>
                  <a:pt x="2406963" y="801687"/>
                </a:lnTo>
                <a:lnTo>
                  <a:pt x="2282825" y="744216"/>
                </a:lnTo>
                <a:lnTo>
                  <a:pt x="2282825" y="312737"/>
                </a:lnTo>
                <a:close/>
                <a:moveTo>
                  <a:pt x="458964" y="22907"/>
                </a:moveTo>
                <a:lnTo>
                  <a:pt x="448307" y="23134"/>
                </a:lnTo>
                <a:lnTo>
                  <a:pt x="438104" y="24041"/>
                </a:lnTo>
                <a:lnTo>
                  <a:pt x="427674" y="25175"/>
                </a:lnTo>
                <a:lnTo>
                  <a:pt x="417471" y="26990"/>
                </a:lnTo>
                <a:lnTo>
                  <a:pt x="407722" y="29485"/>
                </a:lnTo>
                <a:lnTo>
                  <a:pt x="397745" y="32206"/>
                </a:lnTo>
                <a:lnTo>
                  <a:pt x="388222" y="35382"/>
                </a:lnTo>
                <a:lnTo>
                  <a:pt x="378926" y="39237"/>
                </a:lnTo>
                <a:lnTo>
                  <a:pt x="369857" y="43320"/>
                </a:lnTo>
                <a:lnTo>
                  <a:pt x="361014" y="47856"/>
                </a:lnTo>
                <a:lnTo>
                  <a:pt x="352171" y="52846"/>
                </a:lnTo>
                <a:lnTo>
                  <a:pt x="344009" y="58289"/>
                </a:lnTo>
                <a:lnTo>
                  <a:pt x="335847" y="63959"/>
                </a:lnTo>
                <a:lnTo>
                  <a:pt x="328138" y="70083"/>
                </a:lnTo>
                <a:lnTo>
                  <a:pt x="320655" y="76660"/>
                </a:lnTo>
                <a:lnTo>
                  <a:pt x="313626" y="83238"/>
                </a:lnTo>
                <a:lnTo>
                  <a:pt x="306598" y="90722"/>
                </a:lnTo>
                <a:lnTo>
                  <a:pt x="300022" y="98207"/>
                </a:lnTo>
                <a:lnTo>
                  <a:pt x="294127" y="105918"/>
                </a:lnTo>
                <a:lnTo>
                  <a:pt x="288232" y="113856"/>
                </a:lnTo>
                <a:lnTo>
                  <a:pt x="283017" y="122248"/>
                </a:lnTo>
                <a:lnTo>
                  <a:pt x="278029" y="130867"/>
                </a:lnTo>
                <a:lnTo>
                  <a:pt x="273494" y="139939"/>
                </a:lnTo>
                <a:lnTo>
                  <a:pt x="269186" y="149011"/>
                </a:lnTo>
                <a:lnTo>
                  <a:pt x="265559" y="158310"/>
                </a:lnTo>
                <a:lnTo>
                  <a:pt x="262158" y="167836"/>
                </a:lnTo>
                <a:lnTo>
                  <a:pt x="259664" y="177589"/>
                </a:lnTo>
                <a:lnTo>
                  <a:pt x="257396" y="187568"/>
                </a:lnTo>
                <a:lnTo>
                  <a:pt x="255582" y="197775"/>
                </a:lnTo>
                <a:lnTo>
                  <a:pt x="254222" y="207754"/>
                </a:lnTo>
                <a:lnTo>
                  <a:pt x="253542" y="218414"/>
                </a:lnTo>
                <a:lnTo>
                  <a:pt x="253088" y="229074"/>
                </a:lnTo>
                <a:lnTo>
                  <a:pt x="253088" y="495117"/>
                </a:lnTo>
                <a:lnTo>
                  <a:pt x="369630" y="495117"/>
                </a:lnTo>
                <a:lnTo>
                  <a:pt x="376659" y="495344"/>
                </a:lnTo>
                <a:lnTo>
                  <a:pt x="383461" y="496024"/>
                </a:lnTo>
                <a:lnTo>
                  <a:pt x="390263" y="496705"/>
                </a:lnTo>
                <a:lnTo>
                  <a:pt x="397065" y="498066"/>
                </a:lnTo>
                <a:lnTo>
                  <a:pt x="403867" y="499653"/>
                </a:lnTo>
                <a:lnTo>
                  <a:pt x="410216" y="501468"/>
                </a:lnTo>
                <a:lnTo>
                  <a:pt x="416791" y="503509"/>
                </a:lnTo>
                <a:lnTo>
                  <a:pt x="422913" y="505777"/>
                </a:lnTo>
                <a:lnTo>
                  <a:pt x="428808" y="508726"/>
                </a:lnTo>
                <a:lnTo>
                  <a:pt x="434930" y="511674"/>
                </a:lnTo>
                <a:lnTo>
                  <a:pt x="440598" y="514849"/>
                </a:lnTo>
                <a:lnTo>
                  <a:pt x="446266" y="518478"/>
                </a:lnTo>
                <a:lnTo>
                  <a:pt x="451481" y="522334"/>
                </a:lnTo>
                <a:lnTo>
                  <a:pt x="456923" y="526190"/>
                </a:lnTo>
                <a:lnTo>
                  <a:pt x="461911" y="530726"/>
                </a:lnTo>
                <a:lnTo>
                  <a:pt x="466446" y="535035"/>
                </a:lnTo>
                <a:lnTo>
                  <a:pt x="471207" y="539798"/>
                </a:lnTo>
                <a:lnTo>
                  <a:pt x="475289" y="545015"/>
                </a:lnTo>
                <a:lnTo>
                  <a:pt x="479370" y="549777"/>
                </a:lnTo>
                <a:lnTo>
                  <a:pt x="483451" y="555221"/>
                </a:lnTo>
                <a:lnTo>
                  <a:pt x="487079" y="560664"/>
                </a:lnTo>
                <a:lnTo>
                  <a:pt x="490026" y="566561"/>
                </a:lnTo>
                <a:lnTo>
                  <a:pt x="493201" y="572458"/>
                </a:lnTo>
                <a:lnTo>
                  <a:pt x="496148" y="578355"/>
                </a:lnTo>
                <a:lnTo>
                  <a:pt x="498416" y="584706"/>
                </a:lnTo>
                <a:lnTo>
                  <a:pt x="500683" y="591056"/>
                </a:lnTo>
                <a:lnTo>
                  <a:pt x="502497" y="597407"/>
                </a:lnTo>
                <a:lnTo>
                  <a:pt x="504084" y="603984"/>
                </a:lnTo>
                <a:lnTo>
                  <a:pt x="505218" y="610788"/>
                </a:lnTo>
                <a:lnTo>
                  <a:pt x="506125" y="617592"/>
                </a:lnTo>
                <a:lnTo>
                  <a:pt x="506578" y="624623"/>
                </a:lnTo>
                <a:lnTo>
                  <a:pt x="506578" y="631428"/>
                </a:lnTo>
                <a:lnTo>
                  <a:pt x="506578" y="638459"/>
                </a:lnTo>
                <a:lnTo>
                  <a:pt x="506125" y="645263"/>
                </a:lnTo>
                <a:lnTo>
                  <a:pt x="505218" y="652294"/>
                </a:lnTo>
                <a:lnTo>
                  <a:pt x="504084" y="659098"/>
                </a:lnTo>
                <a:lnTo>
                  <a:pt x="502497" y="665449"/>
                </a:lnTo>
                <a:lnTo>
                  <a:pt x="500683" y="672026"/>
                </a:lnTo>
                <a:lnTo>
                  <a:pt x="498416" y="678150"/>
                </a:lnTo>
                <a:lnTo>
                  <a:pt x="496148" y="684500"/>
                </a:lnTo>
                <a:lnTo>
                  <a:pt x="493201" y="690397"/>
                </a:lnTo>
                <a:lnTo>
                  <a:pt x="490026" y="696294"/>
                </a:lnTo>
                <a:lnTo>
                  <a:pt x="487079" y="701964"/>
                </a:lnTo>
                <a:lnTo>
                  <a:pt x="483451" y="707861"/>
                </a:lnTo>
                <a:lnTo>
                  <a:pt x="479370" y="712851"/>
                </a:lnTo>
                <a:lnTo>
                  <a:pt x="475289" y="718067"/>
                </a:lnTo>
                <a:lnTo>
                  <a:pt x="471207" y="723057"/>
                </a:lnTo>
                <a:lnTo>
                  <a:pt x="466446" y="727820"/>
                </a:lnTo>
                <a:lnTo>
                  <a:pt x="461911" y="732356"/>
                </a:lnTo>
                <a:lnTo>
                  <a:pt x="456923" y="736666"/>
                </a:lnTo>
                <a:lnTo>
                  <a:pt x="451481" y="740748"/>
                </a:lnTo>
                <a:lnTo>
                  <a:pt x="446266" y="744604"/>
                </a:lnTo>
                <a:lnTo>
                  <a:pt x="440598" y="748006"/>
                </a:lnTo>
                <a:lnTo>
                  <a:pt x="434930" y="751408"/>
                </a:lnTo>
                <a:lnTo>
                  <a:pt x="428808" y="754356"/>
                </a:lnTo>
                <a:lnTo>
                  <a:pt x="422913" y="757078"/>
                </a:lnTo>
                <a:lnTo>
                  <a:pt x="416791" y="759573"/>
                </a:lnTo>
                <a:lnTo>
                  <a:pt x="410216" y="761614"/>
                </a:lnTo>
                <a:lnTo>
                  <a:pt x="403867" y="763429"/>
                </a:lnTo>
                <a:lnTo>
                  <a:pt x="397065" y="765016"/>
                </a:lnTo>
                <a:lnTo>
                  <a:pt x="390263" y="766377"/>
                </a:lnTo>
                <a:lnTo>
                  <a:pt x="383461" y="767058"/>
                </a:lnTo>
                <a:lnTo>
                  <a:pt x="376659" y="767738"/>
                </a:lnTo>
                <a:lnTo>
                  <a:pt x="369630" y="767965"/>
                </a:lnTo>
                <a:lnTo>
                  <a:pt x="253088" y="767965"/>
                </a:lnTo>
                <a:lnTo>
                  <a:pt x="253088" y="1135844"/>
                </a:lnTo>
                <a:lnTo>
                  <a:pt x="369630" y="1135844"/>
                </a:lnTo>
                <a:lnTo>
                  <a:pt x="376659" y="1136071"/>
                </a:lnTo>
                <a:lnTo>
                  <a:pt x="383461" y="1136751"/>
                </a:lnTo>
                <a:lnTo>
                  <a:pt x="390263" y="1137659"/>
                </a:lnTo>
                <a:lnTo>
                  <a:pt x="397065" y="1138793"/>
                </a:lnTo>
                <a:lnTo>
                  <a:pt x="403867" y="1140380"/>
                </a:lnTo>
                <a:lnTo>
                  <a:pt x="410216" y="1142195"/>
                </a:lnTo>
                <a:lnTo>
                  <a:pt x="416791" y="1144236"/>
                </a:lnTo>
                <a:lnTo>
                  <a:pt x="422913" y="1146731"/>
                </a:lnTo>
                <a:lnTo>
                  <a:pt x="428808" y="1149452"/>
                </a:lnTo>
                <a:lnTo>
                  <a:pt x="434930" y="1152401"/>
                </a:lnTo>
                <a:lnTo>
                  <a:pt x="440598" y="1155803"/>
                </a:lnTo>
                <a:lnTo>
                  <a:pt x="446266" y="1159205"/>
                </a:lnTo>
                <a:lnTo>
                  <a:pt x="451481" y="1163061"/>
                </a:lnTo>
                <a:lnTo>
                  <a:pt x="456923" y="1167370"/>
                </a:lnTo>
                <a:lnTo>
                  <a:pt x="461911" y="1171453"/>
                </a:lnTo>
                <a:lnTo>
                  <a:pt x="466446" y="1175989"/>
                </a:lnTo>
                <a:lnTo>
                  <a:pt x="471207" y="1180752"/>
                </a:lnTo>
                <a:lnTo>
                  <a:pt x="475289" y="1185741"/>
                </a:lnTo>
                <a:lnTo>
                  <a:pt x="479370" y="1190958"/>
                </a:lnTo>
                <a:lnTo>
                  <a:pt x="483451" y="1196401"/>
                </a:lnTo>
                <a:lnTo>
                  <a:pt x="487079" y="1201845"/>
                </a:lnTo>
                <a:lnTo>
                  <a:pt x="490026" y="1207515"/>
                </a:lnTo>
                <a:lnTo>
                  <a:pt x="493201" y="1213412"/>
                </a:lnTo>
                <a:lnTo>
                  <a:pt x="496148" y="1219309"/>
                </a:lnTo>
                <a:lnTo>
                  <a:pt x="498416" y="1225659"/>
                </a:lnTo>
                <a:lnTo>
                  <a:pt x="500683" y="1231783"/>
                </a:lnTo>
                <a:lnTo>
                  <a:pt x="502497" y="1238360"/>
                </a:lnTo>
                <a:lnTo>
                  <a:pt x="504084" y="1245165"/>
                </a:lnTo>
                <a:lnTo>
                  <a:pt x="505218" y="1251742"/>
                </a:lnTo>
                <a:lnTo>
                  <a:pt x="506125" y="1258546"/>
                </a:lnTo>
                <a:lnTo>
                  <a:pt x="506578" y="1265350"/>
                </a:lnTo>
                <a:lnTo>
                  <a:pt x="506578" y="1272381"/>
                </a:lnTo>
                <a:lnTo>
                  <a:pt x="506578" y="1279639"/>
                </a:lnTo>
                <a:lnTo>
                  <a:pt x="506125" y="1286216"/>
                </a:lnTo>
                <a:lnTo>
                  <a:pt x="505218" y="1293021"/>
                </a:lnTo>
                <a:lnTo>
                  <a:pt x="504084" y="1299825"/>
                </a:lnTo>
                <a:lnTo>
                  <a:pt x="502497" y="1306629"/>
                </a:lnTo>
                <a:lnTo>
                  <a:pt x="500683" y="1312980"/>
                </a:lnTo>
                <a:lnTo>
                  <a:pt x="498416" y="1319330"/>
                </a:lnTo>
                <a:lnTo>
                  <a:pt x="496148" y="1325454"/>
                </a:lnTo>
                <a:lnTo>
                  <a:pt x="493201" y="1331351"/>
                </a:lnTo>
                <a:lnTo>
                  <a:pt x="490026" y="1337475"/>
                </a:lnTo>
                <a:lnTo>
                  <a:pt x="487079" y="1343145"/>
                </a:lnTo>
                <a:lnTo>
                  <a:pt x="483451" y="1348588"/>
                </a:lnTo>
                <a:lnTo>
                  <a:pt x="479370" y="1354031"/>
                </a:lnTo>
                <a:lnTo>
                  <a:pt x="475289" y="1359248"/>
                </a:lnTo>
                <a:lnTo>
                  <a:pt x="471207" y="1364011"/>
                </a:lnTo>
                <a:lnTo>
                  <a:pt x="466446" y="1368774"/>
                </a:lnTo>
                <a:lnTo>
                  <a:pt x="461911" y="1373537"/>
                </a:lnTo>
                <a:lnTo>
                  <a:pt x="456923" y="1377619"/>
                </a:lnTo>
                <a:lnTo>
                  <a:pt x="451481" y="1381702"/>
                </a:lnTo>
                <a:lnTo>
                  <a:pt x="446266" y="1385557"/>
                </a:lnTo>
                <a:lnTo>
                  <a:pt x="440598" y="1388960"/>
                </a:lnTo>
                <a:lnTo>
                  <a:pt x="434930" y="1392362"/>
                </a:lnTo>
                <a:lnTo>
                  <a:pt x="428808" y="1395537"/>
                </a:lnTo>
                <a:lnTo>
                  <a:pt x="422913" y="1398032"/>
                </a:lnTo>
                <a:lnTo>
                  <a:pt x="416791" y="1400300"/>
                </a:lnTo>
                <a:lnTo>
                  <a:pt x="410216" y="1402795"/>
                </a:lnTo>
                <a:lnTo>
                  <a:pt x="403867" y="1404609"/>
                </a:lnTo>
                <a:lnTo>
                  <a:pt x="397065" y="1406197"/>
                </a:lnTo>
                <a:lnTo>
                  <a:pt x="390263" y="1407104"/>
                </a:lnTo>
                <a:lnTo>
                  <a:pt x="383461" y="1408238"/>
                </a:lnTo>
                <a:lnTo>
                  <a:pt x="376659" y="1408692"/>
                </a:lnTo>
                <a:lnTo>
                  <a:pt x="369630" y="1408692"/>
                </a:lnTo>
                <a:lnTo>
                  <a:pt x="253088" y="1408692"/>
                </a:lnTo>
                <a:lnTo>
                  <a:pt x="253088" y="1777025"/>
                </a:lnTo>
                <a:lnTo>
                  <a:pt x="369630" y="1777025"/>
                </a:lnTo>
                <a:lnTo>
                  <a:pt x="376659" y="1777252"/>
                </a:lnTo>
                <a:lnTo>
                  <a:pt x="383461" y="1777705"/>
                </a:lnTo>
                <a:lnTo>
                  <a:pt x="390263" y="1778386"/>
                </a:lnTo>
                <a:lnTo>
                  <a:pt x="397065" y="1779747"/>
                </a:lnTo>
                <a:lnTo>
                  <a:pt x="403867" y="1781334"/>
                </a:lnTo>
                <a:lnTo>
                  <a:pt x="410216" y="1783149"/>
                </a:lnTo>
                <a:lnTo>
                  <a:pt x="416791" y="1785190"/>
                </a:lnTo>
                <a:lnTo>
                  <a:pt x="422913" y="1787912"/>
                </a:lnTo>
                <a:lnTo>
                  <a:pt x="428808" y="1790407"/>
                </a:lnTo>
                <a:lnTo>
                  <a:pt x="434930" y="1793582"/>
                </a:lnTo>
                <a:lnTo>
                  <a:pt x="440598" y="1796984"/>
                </a:lnTo>
                <a:lnTo>
                  <a:pt x="446266" y="1800159"/>
                </a:lnTo>
                <a:lnTo>
                  <a:pt x="451481" y="1804242"/>
                </a:lnTo>
                <a:lnTo>
                  <a:pt x="456923" y="1808324"/>
                </a:lnTo>
                <a:lnTo>
                  <a:pt x="461911" y="1812407"/>
                </a:lnTo>
                <a:lnTo>
                  <a:pt x="466446" y="1817170"/>
                </a:lnTo>
                <a:lnTo>
                  <a:pt x="471207" y="1821706"/>
                </a:lnTo>
                <a:lnTo>
                  <a:pt x="475289" y="1826695"/>
                </a:lnTo>
                <a:lnTo>
                  <a:pt x="479370" y="1831912"/>
                </a:lnTo>
                <a:lnTo>
                  <a:pt x="483451" y="1837129"/>
                </a:lnTo>
                <a:lnTo>
                  <a:pt x="487079" y="1842799"/>
                </a:lnTo>
                <a:lnTo>
                  <a:pt x="490026" y="1848469"/>
                </a:lnTo>
                <a:lnTo>
                  <a:pt x="493201" y="1854139"/>
                </a:lnTo>
                <a:lnTo>
                  <a:pt x="496148" y="1860490"/>
                </a:lnTo>
                <a:lnTo>
                  <a:pt x="498416" y="1866613"/>
                </a:lnTo>
                <a:lnTo>
                  <a:pt x="500683" y="1872964"/>
                </a:lnTo>
                <a:lnTo>
                  <a:pt x="502497" y="1879314"/>
                </a:lnTo>
                <a:lnTo>
                  <a:pt x="504084" y="1885892"/>
                </a:lnTo>
                <a:lnTo>
                  <a:pt x="505218" y="1892696"/>
                </a:lnTo>
                <a:lnTo>
                  <a:pt x="506125" y="1899273"/>
                </a:lnTo>
                <a:lnTo>
                  <a:pt x="506578" y="1906304"/>
                </a:lnTo>
                <a:lnTo>
                  <a:pt x="506578" y="1913335"/>
                </a:lnTo>
                <a:lnTo>
                  <a:pt x="506578" y="1920366"/>
                </a:lnTo>
                <a:lnTo>
                  <a:pt x="506125" y="1927397"/>
                </a:lnTo>
                <a:lnTo>
                  <a:pt x="505218" y="1933975"/>
                </a:lnTo>
                <a:lnTo>
                  <a:pt x="504084" y="1940779"/>
                </a:lnTo>
                <a:lnTo>
                  <a:pt x="502497" y="1947356"/>
                </a:lnTo>
                <a:lnTo>
                  <a:pt x="500683" y="1953707"/>
                </a:lnTo>
                <a:lnTo>
                  <a:pt x="498416" y="1960284"/>
                </a:lnTo>
                <a:lnTo>
                  <a:pt x="496148" y="1966408"/>
                </a:lnTo>
                <a:lnTo>
                  <a:pt x="493201" y="1972532"/>
                </a:lnTo>
                <a:lnTo>
                  <a:pt x="490026" y="1978429"/>
                </a:lnTo>
                <a:lnTo>
                  <a:pt x="487079" y="1984099"/>
                </a:lnTo>
                <a:lnTo>
                  <a:pt x="483451" y="1989542"/>
                </a:lnTo>
                <a:lnTo>
                  <a:pt x="479370" y="1994986"/>
                </a:lnTo>
                <a:lnTo>
                  <a:pt x="475289" y="1999975"/>
                </a:lnTo>
                <a:lnTo>
                  <a:pt x="471207" y="2004965"/>
                </a:lnTo>
                <a:lnTo>
                  <a:pt x="466446" y="2009728"/>
                </a:lnTo>
                <a:lnTo>
                  <a:pt x="461911" y="2014264"/>
                </a:lnTo>
                <a:lnTo>
                  <a:pt x="456923" y="2018573"/>
                </a:lnTo>
                <a:lnTo>
                  <a:pt x="451481" y="2022429"/>
                </a:lnTo>
                <a:lnTo>
                  <a:pt x="446266" y="2026285"/>
                </a:lnTo>
                <a:lnTo>
                  <a:pt x="440598" y="2029914"/>
                </a:lnTo>
                <a:lnTo>
                  <a:pt x="434930" y="2033089"/>
                </a:lnTo>
                <a:lnTo>
                  <a:pt x="428808" y="2036264"/>
                </a:lnTo>
                <a:lnTo>
                  <a:pt x="422913" y="2038759"/>
                </a:lnTo>
                <a:lnTo>
                  <a:pt x="416791" y="2041481"/>
                </a:lnTo>
                <a:lnTo>
                  <a:pt x="410216" y="2043522"/>
                </a:lnTo>
                <a:lnTo>
                  <a:pt x="403867" y="2045336"/>
                </a:lnTo>
                <a:lnTo>
                  <a:pt x="397065" y="2046924"/>
                </a:lnTo>
                <a:lnTo>
                  <a:pt x="390263" y="2048285"/>
                </a:lnTo>
                <a:lnTo>
                  <a:pt x="383461" y="2048965"/>
                </a:lnTo>
                <a:lnTo>
                  <a:pt x="376659" y="2049419"/>
                </a:lnTo>
                <a:lnTo>
                  <a:pt x="369630" y="2049646"/>
                </a:lnTo>
                <a:lnTo>
                  <a:pt x="253088" y="2049646"/>
                </a:lnTo>
                <a:lnTo>
                  <a:pt x="253088" y="2315689"/>
                </a:lnTo>
                <a:lnTo>
                  <a:pt x="253542" y="2326349"/>
                </a:lnTo>
                <a:lnTo>
                  <a:pt x="254222" y="2336782"/>
                </a:lnTo>
                <a:lnTo>
                  <a:pt x="255582" y="2347215"/>
                </a:lnTo>
                <a:lnTo>
                  <a:pt x="257396" y="2357195"/>
                </a:lnTo>
                <a:lnTo>
                  <a:pt x="259664" y="2367401"/>
                </a:lnTo>
                <a:lnTo>
                  <a:pt x="262158" y="2376927"/>
                </a:lnTo>
                <a:lnTo>
                  <a:pt x="265559" y="2386679"/>
                </a:lnTo>
                <a:lnTo>
                  <a:pt x="269186" y="2395978"/>
                </a:lnTo>
                <a:lnTo>
                  <a:pt x="273494" y="2405051"/>
                </a:lnTo>
                <a:lnTo>
                  <a:pt x="278029" y="2414123"/>
                </a:lnTo>
                <a:lnTo>
                  <a:pt x="283017" y="2422515"/>
                </a:lnTo>
                <a:lnTo>
                  <a:pt x="288232" y="2430907"/>
                </a:lnTo>
                <a:lnTo>
                  <a:pt x="294127" y="2439072"/>
                </a:lnTo>
                <a:lnTo>
                  <a:pt x="300022" y="2446783"/>
                </a:lnTo>
                <a:lnTo>
                  <a:pt x="306598" y="2454268"/>
                </a:lnTo>
                <a:lnTo>
                  <a:pt x="313626" y="2461525"/>
                </a:lnTo>
                <a:lnTo>
                  <a:pt x="320655" y="2468330"/>
                </a:lnTo>
                <a:lnTo>
                  <a:pt x="328138" y="2474680"/>
                </a:lnTo>
                <a:lnTo>
                  <a:pt x="335847" y="2481031"/>
                </a:lnTo>
                <a:lnTo>
                  <a:pt x="344009" y="2486701"/>
                </a:lnTo>
                <a:lnTo>
                  <a:pt x="352171" y="2492144"/>
                </a:lnTo>
                <a:lnTo>
                  <a:pt x="361014" y="2497134"/>
                </a:lnTo>
                <a:lnTo>
                  <a:pt x="369857" y="2501443"/>
                </a:lnTo>
                <a:lnTo>
                  <a:pt x="378926" y="2505526"/>
                </a:lnTo>
                <a:lnTo>
                  <a:pt x="388222" y="2509608"/>
                </a:lnTo>
                <a:lnTo>
                  <a:pt x="397745" y="2512557"/>
                </a:lnTo>
                <a:lnTo>
                  <a:pt x="407722" y="2515505"/>
                </a:lnTo>
                <a:lnTo>
                  <a:pt x="417471" y="2517773"/>
                </a:lnTo>
                <a:lnTo>
                  <a:pt x="427674" y="2519588"/>
                </a:lnTo>
                <a:lnTo>
                  <a:pt x="438104" y="2520948"/>
                </a:lnTo>
                <a:lnTo>
                  <a:pt x="448307" y="2521629"/>
                </a:lnTo>
                <a:lnTo>
                  <a:pt x="458964" y="2521856"/>
                </a:lnTo>
                <a:lnTo>
                  <a:pt x="2030011" y="2521856"/>
                </a:lnTo>
                <a:lnTo>
                  <a:pt x="2040667" y="2521629"/>
                </a:lnTo>
                <a:lnTo>
                  <a:pt x="2051324" y="2520948"/>
                </a:lnTo>
                <a:lnTo>
                  <a:pt x="2061527" y="2519588"/>
                </a:lnTo>
                <a:lnTo>
                  <a:pt x="2071503" y="2517773"/>
                </a:lnTo>
                <a:lnTo>
                  <a:pt x="2081706" y="2515505"/>
                </a:lnTo>
                <a:lnTo>
                  <a:pt x="2091456" y="2512557"/>
                </a:lnTo>
                <a:lnTo>
                  <a:pt x="2100752" y="2509608"/>
                </a:lnTo>
                <a:lnTo>
                  <a:pt x="2110502" y="2505526"/>
                </a:lnTo>
                <a:lnTo>
                  <a:pt x="2119571" y="2501443"/>
                </a:lnTo>
                <a:lnTo>
                  <a:pt x="2128187" y="2497134"/>
                </a:lnTo>
                <a:lnTo>
                  <a:pt x="2136803" y="2492144"/>
                </a:lnTo>
                <a:lnTo>
                  <a:pt x="2145192" y="2486701"/>
                </a:lnTo>
                <a:lnTo>
                  <a:pt x="2153354" y="2481031"/>
                </a:lnTo>
                <a:lnTo>
                  <a:pt x="2161290" y="2474680"/>
                </a:lnTo>
                <a:lnTo>
                  <a:pt x="2168546" y="2468330"/>
                </a:lnTo>
                <a:lnTo>
                  <a:pt x="2175801" y="2461525"/>
                </a:lnTo>
                <a:lnTo>
                  <a:pt x="2182376" y="2454268"/>
                </a:lnTo>
                <a:lnTo>
                  <a:pt x="2188952" y="2446783"/>
                </a:lnTo>
                <a:lnTo>
                  <a:pt x="2195074" y="2439072"/>
                </a:lnTo>
                <a:lnTo>
                  <a:pt x="2200969" y="2430907"/>
                </a:lnTo>
                <a:lnTo>
                  <a:pt x="2206410" y="2422515"/>
                </a:lnTo>
                <a:lnTo>
                  <a:pt x="2211172" y="2414123"/>
                </a:lnTo>
                <a:lnTo>
                  <a:pt x="2215933" y="2405051"/>
                </a:lnTo>
                <a:lnTo>
                  <a:pt x="2219788" y="2395978"/>
                </a:lnTo>
                <a:lnTo>
                  <a:pt x="2223642" y="2386679"/>
                </a:lnTo>
                <a:lnTo>
                  <a:pt x="2226817" y="2376927"/>
                </a:lnTo>
                <a:lnTo>
                  <a:pt x="2229538" y="2367401"/>
                </a:lnTo>
                <a:lnTo>
                  <a:pt x="2232032" y="2357195"/>
                </a:lnTo>
                <a:lnTo>
                  <a:pt x="2233845" y="2347215"/>
                </a:lnTo>
                <a:lnTo>
                  <a:pt x="2235206" y="2336782"/>
                </a:lnTo>
                <a:lnTo>
                  <a:pt x="2235886" y="2326349"/>
                </a:lnTo>
                <a:lnTo>
                  <a:pt x="2236113" y="2315689"/>
                </a:lnTo>
                <a:lnTo>
                  <a:pt x="2236113" y="229074"/>
                </a:lnTo>
                <a:lnTo>
                  <a:pt x="2235886" y="218414"/>
                </a:lnTo>
                <a:lnTo>
                  <a:pt x="2235206" y="207754"/>
                </a:lnTo>
                <a:lnTo>
                  <a:pt x="2233845" y="197775"/>
                </a:lnTo>
                <a:lnTo>
                  <a:pt x="2232032" y="187568"/>
                </a:lnTo>
                <a:lnTo>
                  <a:pt x="2229538" y="177589"/>
                </a:lnTo>
                <a:lnTo>
                  <a:pt x="2226817" y="167836"/>
                </a:lnTo>
                <a:lnTo>
                  <a:pt x="2223642" y="158310"/>
                </a:lnTo>
                <a:lnTo>
                  <a:pt x="2219788" y="149011"/>
                </a:lnTo>
                <a:lnTo>
                  <a:pt x="2215933" y="139939"/>
                </a:lnTo>
                <a:lnTo>
                  <a:pt x="2211172" y="130867"/>
                </a:lnTo>
                <a:lnTo>
                  <a:pt x="2206410" y="122248"/>
                </a:lnTo>
                <a:lnTo>
                  <a:pt x="2200969" y="113856"/>
                </a:lnTo>
                <a:lnTo>
                  <a:pt x="2195074" y="105918"/>
                </a:lnTo>
                <a:lnTo>
                  <a:pt x="2188952" y="98207"/>
                </a:lnTo>
                <a:lnTo>
                  <a:pt x="2182376" y="90722"/>
                </a:lnTo>
                <a:lnTo>
                  <a:pt x="2175801" y="83238"/>
                </a:lnTo>
                <a:lnTo>
                  <a:pt x="2168546" y="76660"/>
                </a:lnTo>
                <a:lnTo>
                  <a:pt x="2161290" y="70083"/>
                </a:lnTo>
                <a:lnTo>
                  <a:pt x="2153354" y="63959"/>
                </a:lnTo>
                <a:lnTo>
                  <a:pt x="2145192" y="58289"/>
                </a:lnTo>
                <a:lnTo>
                  <a:pt x="2136803" y="52846"/>
                </a:lnTo>
                <a:lnTo>
                  <a:pt x="2128187" y="47856"/>
                </a:lnTo>
                <a:lnTo>
                  <a:pt x="2119571" y="43320"/>
                </a:lnTo>
                <a:lnTo>
                  <a:pt x="2110502" y="39237"/>
                </a:lnTo>
                <a:lnTo>
                  <a:pt x="2100752" y="35382"/>
                </a:lnTo>
                <a:lnTo>
                  <a:pt x="2091456" y="32206"/>
                </a:lnTo>
                <a:lnTo>
                  <a:pt x="2081706" y="29485"/>
                </a:lnTo>
                <a:lnTo>
                  <a:pt x="2071503" y="26990"/>
                </a:lnTo>
                <a:lnTo>
                  <a:pt x="2061527" y="25175"/>
                </a:lnTo>
                <a:lnTo>
                  <a:pt x="2051324" y="24041"/>
                </a:lnTo>
                <a:lnTo>
                  <a:pt x="2040667" y="23134"/>
                </a:lnTo>
                <a:lnTo>
                  <a:pt x="2030011" y="22907"/>
                </a:lnTo>
                <a:lnTo>
                  <a:pt x="458964" y="22907"/>
                </a:lnTo>
                <a:close/>
                <a:moveTo>
                  <a:pt x="458964" y="0"/>
                </a:moveTo>
                <a:lnTo>
                  <a:pt x="2030011" y="0"/>
                </a:lnTo>
                <a:lnTo>
                  <a:pt x="2042028" y="453"/>
                </a:lnTo>
                <a:lnTo>
                  <a:pt x="2053364" y="1134"/>
                </a:lnTo>
                <a:lnTo>
                  <a:pt x="2064701" y="2722"/>
                </a:lnTo>
                <a:lnTo>
                  <a:pt x="2076265" y="4763"/>
                </a:lnTo>
                <a:lnTo>
                  <a:pt x="2087148" y="7258"/>
                </a:lnTo>
                <a:lnTo>
                  <a:pt x="2098031" y="10433"/>
                </a:lnTo>
                <a:lnTo>
                  <a:pt x="2108688" y="14062"/>
                </a:lnTo>
                <a:lnTo>
                  <a:pt x="2118891" y="18371"/>
                </a:lnTo>
                <a:lnTo>
                  <a:pt x="2129094" y="22680"/>
                </a:lnTo>
                <a:lnTo>
                  <a:pt x="2138843" y="27897"/>
                </a:lnTo>
                <a:lnTo>
                  <a:pt x="2148593" y="33340"/>
                </a:lnTo>
                <a:lnTo>
                  <a:pt x="2157889" y="39237"/>
                </a:lnTo>
                <a:lnTo>
                  <a:pt x="2166959" y="45815"/>
                </a:lnTo>
                <a:lnTo>
                  <a:pt x="2175574" y="52392"/>
                </a:lnTo>
                <a:lnTo>
                  <a:pt x="2183737" y="59650"/>
                </a:lnTo>
                <a:lnTo>
                  <a:pt x="2191899" y="67361"/>
                </a:lnTo>
                <a:lnTo>
                  <a:pt x="2199382" y="75299"/>
                </a:lnTo>
                <a:lnTo>
                  <a:pt x="2206637" y="83691"/>
                </a:lnTo>
                <a:lnTo>
                  <a:pt x="2213212" y="92083"/>
                </a:lnTo>
                <a:lnTo>
                  <a:pt x="2219788" y="101155"/>
                </a:lnTo>
                <a:lnTo>
                  <a:pt x="2225683" y="110681"/>
                </a:lnTo>
                <a:lnTo>
                  <a:pt x="2231125" y="120207"/>
                </a:lnTo>
                <a:lnTo>
                  <a:pt x="2236340" y="129960"/>
                </a:lnTo>
                <a:lnTo>
                  <a:pt x="2241101" y="140166"/>
                </a:lnTo>
                <a:lnTo>
                  <a:pt x="2244955" y="150599"/>
                </a:lnTo>
                <a:lnTo>
                  <a:pt x="2248583" y="161032"/>
                </a:lnTo>
                <a:lnTo>
                  <a:pt x="2251758" y="172145"/>
                </a:lnTo>
                <a:lnTo>
                  <a:pt x="2254252" y="183032"/>
                </a:lnTo>
                <a:lnTo>
                  <a:pt x="2256292" y="194372"/>
                </a:lnTo>
                <a:lnTo>
                  <a:pt x="2257879" y="205713"/>
                </a:lnTo>
                <a:lnTo>
                  <a:pt x="2258786" y="217053"/>
                </a:lnTo>
                <a:lnTo>
                  <a:pt x="2259013" y="229074"/>
                </a:lnTo>
                <a:lnTo>
                  <a:pt x="2259013" y="2315689"/>
                </a:lnTo>
                <a:lnTo>
                  <a:pt x="2258786" y="2327483"/>
                </a:lnTo>
                <a:lnTo>
                  <a:pt x="2257879" y="2339050"/>
                </a:lnTo>
                <a:lnTo>
                  <a:pt x="2256292" y="2350617"/>
                </a:lnTo>
                <a:lnTo>
                  <a:pt x="2254252" y="2361958"/>
                </a:lnTo>
                <a:lnTo>
                  <a:pt x="2251758" y="2372844"/>
                </a:lnTo>
                <a:lnTo>
                  <a:pt x="2248583" y="2383731"/>
                </a:lnTo>
                <a:lnTo>
                  <a:pt x="2244955" y="2394391"/>
                </a:lnTo>
                <a:lnTo>
                  <a:pt x="2241101" y="2404824"/>
                </a:lnTo>
                <a:lnTo>
                  <a:pt x="2236340" y="2414803"/>
                </a:lnTo>
                <a:lnTo>
                  <a:pt x="2231125" y="2424783"/>
                </a:lnTo>
                <a:lnTo>
                  <a:pt x="2225683" y="2434309"/>
                </a:lnTo>
                <a:lnTo>
                  <a:pt x="2219788" y="2443608"/>
                </a:lnTo>
                <a:lnTo>
                  <a:pt x="2213212" y="2452680"/>
                </a:lnTo>
                <a:lnTo>
                  <a:pt x="2206637" y="2461299"/>
                </a:lnTo>
                <a:lnTo>
                  <a:pt x="2199382" y="2469464"/>
                </a:lnTo>
                <a:lnTo>
                  <a:pt x="2191899" y="2477629"/>
                </a:lnTo>
                <a:lnTo>
                  <a:pt x="2183737" y="2485113"/>
                </a:lnTo>
                <a:lnTo>
                  <a:pt x="2175574" y="2492371"/>
                </a:lnTo>
                <a:lnTo>
                  <a:pt x="2166959" y="2499175"/>
                </a:lnTo>
                <a:lnTo>
                  <a:pt x="2157889" y="2505526"/>
                </a:lnTo>
                <a:lnTo>
                  <a:pt x="2148593" y="2511649"/>
                </a:lnTo>
                <a:lnTo>
                  <a:pt x="2138843" y="2517093"/>
                </a:lnTo>
                <a:lnTo>
                  <a:pt x="2129094" y="2522309"/>
                </a:lnTo>
                <a:lnTo>
                  <a:pt x="2118891" y="2526619"/>
                </a:lnTo>
                <a:lnTo>
                  <a:pt x="2108688" y="2530701"/>
                </a:lnTo>
                <a:lnTo>
                  <a:pt x="2098031" y="2534330"/>
                </a:lnTo>
                <a:lnTo>
                  <a:pt x="2087148" y="2537505"/>
                </a:lnTo>
                <a:lnTo>
                  <a:pt x="2076265" y="2540000"/>
                </a:lnTo>
                <a:lnTo>
                  <a:pt x="2064701" y="2542268"/>
                </a:lnTo>
                <a:lnTo>
                  <a:pt x="2053364" y="2543402"/>
                </a:lnTo>
                <a:lnTo>
                  <a:pt x="2042028" y="2544536"/>
                </a:lnTo>
                <a:lnTo>
                  <a:pt x="2030011" y="2544763"/>
                </a:lnTo>
                <a:lnTo>
                  <a:pt x="458964" y="2544763"/>
                </a:lnTo>
                <a:lnTo>
                  <a:pt x="447400" y="2544536"/>
                </a:lnTo>
                <a:lnTo>
                  <a:pt x="435610" y="2543402"/>
                </a:lnTo>
                <a:lnTo>
                  <a:pt x="424273" y="2542268"/>
                </a:lnTo>
                <a:lnTo>
                  <a:pt x="413163" y="2540000"/>
                </a:lnTo>
                <a:lnTo>
                  <a:pt x="402053" y="2537505"/>
                </a:lnTo>
                <a:lnTo>
                  <a:pt x="391170" y="2534330"/>
                </a:lnTo>
                <a:lnTo>
                  <a:pt x="380513" y="2530701"/>
                </a:lnTo>
                <a:lnTo>
                  <a:pt x="370084" y="2526619"/>
                </a:lnTo>
                <a:lnTo>
                  <a:pt x="359880" y="2522309"/>
                </a:lnTo>
                <a:lnTo>
                  <a:pt x="350131" y="2517093"/>
                </a:lnTo>
                <a:lnTo>
                  <a:pt x="340608" y="2511649"/>
                </a:lnTo>
                <a:lnTo>
                  <a:pt x="331085" y="2505526"/>
                </a:lnTo>
                <a:lnTo>
                  <a:pt x="322469" y="2499175"/>
                </a:lnTo>
                <a:lnTo>
                  <a:pt x="313626" y="2492371"/>
                </a:lnTo>
                <a:lnTo>
                  <a:pt x="305237" y="2485113"/>
                </a:lnTo>
                <a:lnTo>
                  <a:pt x="297528" y="2477629"/>
                </a:lnTo>
                <a:lnTo>
                  <a:pt x="289819" y="2469464"/>
                </a:lnTo>
                <a:lnTo>
                  <a:pt x="282564" y="2461299"/>
                </a:lnTo>
                <a:lnTo>
                  <a:pt x="275762" y="2452680"/>
                </a:lnTo>
                <a:lnTo>
                  <a:pt x="269413" y="2443608"/>
                </a:lnTo>
                <a:lnTo>
                  <a:pt x="263518" y="2434309"/>
                </a:lnTo>
                <a:lnTo>
                  <a:pt x="257850" y="2424783"/>
                </a:lnTo>
                <a:lnTo>
                  <a:pt x="252862" y="2414803"/>
                </a:lnTo>
                <a:lnTo>
                  <a:pt x="248327" y="2404824"/>
                </a:lnTo>
                <a:lnTo>
                  <a:pt x="244019" y="2394391"/>
                </a:lnTo>
                <a:lnTo>
                  <a:pt x="240391" y="2383731"/>
                </a:lnTo>
                <a:lnTo>
                  <a:pt x="237444" y="2372844"/>
                </a:lnTo>
                <a:lnTo>
                  <a:pt x="234723" y="2361958"/>
                </a:lnTo>
                <a:lnTo>
                  <a:pt x="232682" y="2350617"/>
                </a:lnTo>
                <a:lnTo>
                  <a:pt x="231322" y="2339050"/>
                </a:lnTo>
                <a:lnTo>
                  <a:pt x="230415" y="2327483"/>
                </a:lnTo>
                <a:lnTo>
                  <a:pt x="230188" y="2315689"/>
                </a:lnTo>
                <a:lnTo>
                  <a:pt x="230188" y="2026965"/>
                </a:lnTo>
                <a:lnTo>
                  <a:pt x="369630" y="2026965"/>
                </a:lnTo>
                <a:lnTo>
                  <a:pt x="375298" y="2026738"/>
                </a:lnTo>
                <a:lnTo>
                  <a:pt x="381194" y="2026285"/>
                </a:lnTo>
                <a:lnTo>
                  <a:pt x="386862" y="2025604"/>
                </a:lnTo>
                <a:lnTo>
                  <a:pt x="392530" y="2024470"/>
                </a:lnTo>
                <a:lnTo>
                  <a:pt x="397972" y="2023336"/>
                </a:lnTo>
                <a:lnTo>
                  <a:pt x="403414" y="2021749"/>
                </a:lnTo>
                <a:lnTo>
                  <a:pt x="408628" y="2019934"/>
                </a:lnTo>
                <a:lnTo>
                  <a:pt x="413843" y="2017893"/>
                </a:lnTo>
                <a:lnTo>
                  <a:pt x="419058" y="2015852"/>
                </a:lnTo>
                <a:lnTo>
                  <a:pt x="424046" y="2013130"/>
                </a:lnTo>
                <a:lnTo>
                  <a:pt x="428581" y="2010408"/>
                </a:lnTo>
                <a:lnTo>
                  <a:pt x="433343" y="2007460"/>
                </a:lnTo>
                <a:lnTo>
                  <a:pt x="438104" y="2004285"/>
                </a:lnTo>
                <a:lnTo>
                  <a:pt x="442185" y="2000882"/>
                </a:lnTo>
                <a:lnTo>
                  <a:pt x="446266" y="1997254"/>
                </a:lnTo>
                <a:lnTo>
                  <a:pt x="450348" y="1993398"/>
                </a:lnTo>
                <a:lnTo>
                  <a:pt x="453975" y="1989542"/>
                </a:lnTo>
                <a:lnTo>
                  <a:pt x="457603" y="1985460"/>
                </a:lnTo>
                <a:lnTo>
                  <a:pt x="461004" y="1981377"/>
                </a:lnTo>
                <a:lnTo>
                  <a:pt x="464405" y="1976841"/>
                </a:lnTo>
                <a:lnTo>
                  <a:pt x="467353" y="1972305"/>
                </a:lnTo>
                <a:lnTo>
                  <a:pt x="470074" y="1967315"/>
                </a:lnTo>
                <a:lnTo>
                  <a:pt x="472794" y="1962552"/>
                </a:lnTo>
                <a:lnTo>
                  <a:pt x="474835" y="1957336"/>
                </a:lnTo>
                <a:lnTo>
                  <a:pt x="476876" y="1952119"/>
                </a:lnTo>
                <a:lnTo>
                  <a:pt x="478690" y="1947129"/>
                </a:lnTo>
                <a:lnTo>
                  <a:pt x="480277" y="1941686"/>
                </a:lnTo>
                <a:lnTo>
                  <a:pt x="481637" y="1936243"/>
                </a:lnTo>
                <a:lnTo>
                  <a:pt x="482544" y="1930799"/>
                </a:lnTo>
                <a:lnTo>
                  <a:pt x="483451" y="1924902"/>
                </a:lnTo>
                <a:lnTo>
                  <a:pt x="483904" y="1919232"/>
                </a:lnTo>
                <a:lnTo>
                  <a:pt x="483904" y="1913335"/>
                </a:lnTo>
                <a:lnTo>
                  <a:pt x="483904" y="1907665"/>
                </a:lnTo>
                <a:lnTo>
                  <a:pt x="483451" y="1901768"/>
                </a:lnTo>
                <a:lnTo>
                  <a:pt x="482544" y="1896325"/>
                </a:lnTo>
                <a:lnTo>
                  <a:pt x="481637" y="1890428"/>
                </a:lnTo>
                <a:lnTo>
                  <a:pt x="480277" y="1884985"/>
                </a:lnTo>
                <a:lnTo>
                  <a:pt x="478690" y="1879541"/>
                </a:lnTo>
                <a:lnTo>
                  <a:pt x="476876" y="1874325"/>
                </a:lnTo>
                <a:lnTo>
                  <a:pt x="474835" y="1869335"/>
                </a:lnTo>
                <a:lnTo>
                  <a:pt x="472794" y="1864345"/>
                </a:lnTo>
                <a:lnTo>
                  <a:pt x="470074" y="1859356"/>
                </a:lnTo>
                <a:lnTo>
                  <a:pt x="467353" y="1854366"/>
                </a:lnTo>
                <a:lnTo>
                  <a:pt x="464405" y="1850056"/>
                </a:lnTo>
                <a:lnTo>
                  <a:pt x="461004" y="1845747"/>
                </a:lnTo>
                <a:lnTo>
                  <a:pt x="457603" y="1841211"/>
                </a:lnTo>
                <a:lnTo>
                  <a:pt x="453975" y="1837129"/>
                </a:lnTo>
                <a:lnTo>
                  <a:pt x="450348" y="1833273"/>
                </a:lnTo>
                <a:lnTo>
                  <a:pt x="446266" y="1829417"/>
                </a:lnTo>
                <a:lnTo>
                  <a:pt x="442185" y="1826015"/>
                </a:lnTo>
                <a:lnTo>
                  <a:pt x="438104" y="1822613"/>
                </a:lnTo>
                <a:lnTo>
                  <a:pt x="433343" y="1819211"/>
                </a:lnTo>
                <a:lnTo>
                  <a:pt x="428581" y="1816262"/>
                </a:lnTo>
                <a:lnTo>
                  <a:pt x="424046" y="1813541"/>
                </a:lnTo>
                <a:lnTo>
                  <a:pt x="419058" y="1811273"/>
                </a:lnTo>
                <a:lnTo>
                  <a:pt x="413843" y="1808778"/>
                </a:lnTo>
                <a:lnTo>
                  <a:pt x="408628" y="1806737"/>
                </a:lnTo>
                <a:lnTo>
                  <a:pt x="403414" y="1804922"/>
                </a:lnTo>
                <a:lnTo>
                  <a:pt x="397972" y="1803334"/>
                </a:lnTo>
                <a:lnTo>
                  <a:pt x="392530" y="1801974"/>
                </a:lnTo>
                <a:lnTo>
                  <a:pt x="386862" y="1801293"/>
                </a:lnTo>
                <a:lnTo>
                  <a:pt x="381194" y="1800613"/>
                </a:lnTo>
                <a:lnTo>
                  <a:pt x="375298" y="1799932"/>
                </a:lnTo>
                <a:lnTo>
                  <a:pt x="369630" y="1799932"/>
                </a:lnTo>
                <a:lnTo>
                  <a:pt x="230188" y="1799932"/>
                </a:lnTo>
                <a:lnTo>
                  <a:pt x="230188" y="1385784"/>
                </a:lnTo>
                <a:lnTo>
                  <a:pt x="369630" y="1385784"/>
                </a:lnTo>
                <a:lnTo>
                  <a:pt x="375298" y="1385557"/>
                </a:lnTo>
                <a:lnTo>
                  <a:pt x="381194" y="1385331"/>
                </a:lnTo>
                <a:lnTo>
                  <a:pt x="386862" y="1384650"/>
                </a:lnTo>
                <a:lnTo>
                  <a:pt x="392530" y="1383516"/>
                </a:lnTo>
                <a:lnTo>
                  <a:pt x="397972" y="1382155"/>
                </a:lnTo>
                <a:lnTo>
                  <a:pt x="403414" y="1380795"/>
                </a:lnTo>
                <a:lnTo>
                  <a:pt x="408628" y="1378980"/>
                </a:lnTo>
                <a:lnTo>
                  <a:pt x="413843" y="1376712"/>
                </a:lnTo>
                <a:lnTo>
                  <a:pt x="419058" y="1374671"/>
                </a:lnTo>
                <a:lnTo>
                  <a:pt x="424046" y="1372176"/>
                </a:lnTo>
                <a:lnTo>
                  <a:pt x="428581" y="1369227"/>
                </a:lnTo>
                <a:lnTo>
                  <a:pt x="433343" y="1366506"/>
                </a:lnTo>
                <a:lnTo>
                  <a:pt x="438104" y="1363331"/>
                </a:lnTo>
                <a:lnTo>
                  <a:pt x="442185" y="1359928"/>
                </a:lnTo>
                <a:lnTo>
                  <a:pt x="446266" y="1356300"/>
                </a:lnTo>
                <a:lnTo>
                  <a:pt x="450348" y="1352671"/>
                </a:lnTo>
                <a:lnTo>
                  <a:pt x="453975" y="1348588"/>
                </a:lnTo>
                <a:lnTo>
                  <a:pt x="457603" y="1344732"/>
                </a:lnTo>
                <a:lnTo>
                  <a:pt x="461004" y="1340196"/>
                </a:lnTo>
                <a:lnTo>
                  <a:pt x="464405" y="1335887"/>
                </a:lnTo>
                <a:lnTo>
                  <a:pt x="467353" y="1331124"/>
                </a:lnTo>
                <a:lnTo>
                  <a:pt x="470074" y="1326588"/>
                </a:lnTo>
                <a:lnTo>
                  <a:pt x="472794" y="1321598"/>
                </a:lnTo>
                <a:lnTo>
                  <a:pt x="474835" y="1316608"/>
                </a:lnTo>
                <a:lnTo>
                  <a:pt x="476876" y="1311392"/>
                </a:lnTo>
                <a:lnTo>
                  <a:pt x="478690" y="1305949"/>
                </a:lnTo>
                <a:lnTo>
                  <a:pt x="480277" y="1300732"/>
                </a:lnTo>
                <a:lnTo>
                  <a:pt x="481637" y="1295289"/>
                </a:lnTo>
                <a:lnTo>
                  <a:pt x="482544" y="1289619"/>
                </a:lnTo>
                <a:lnTo>
                  <a:pt x="483451" y="1283948"/>
                </a:lnTo>
                <a:lnTo>
                  <a:pt x="483904" y="1278278"/>
                </a:lnTo>
                <a:lnTo>
                  <a:pt x="483904" y="1272381"/>
                </a:lnTo>
                <a:lnTo>
                  <a:pt x="483904" y="1266711"/>
                </a:lnTo>
                <a:lnTo>
                  <a:pt x="483451" y="1260814"/>
                </a:lnTo>
                <a:lnTo>
                  <a:pt x="482544" y="1255144"/>
                </a:lnTo>
                <a:lnTo>
                  <a:pt x="481637" y="1249474"/>
                </a:lnTo>
                <a:lnTo>
                  <a:pt x="480277" y="1244031"/>
                </a:lnTo>
                <a:lnTo>
                  <a:pt x="478690" y="1238814"/>
                </a:lnTo>
                <a:lnTo>
                  <a:pt x="476876" y="1233371"/>
                </a:lnTo>
                <a:lnTo>
                  <a:pt x="474835" y="1228154"/>
                </a:lnTo>
                <a:lnTo>
                  <a:pt x="472794" y="1223391"/>
                </a:lnTo>
                <a:lnTo>
                  <a:pt x="470074" y="1218401"/>
                </a:lnTo>
                <a:lnTo>
                  <a:pt x="467353" y="1213639"/>
                </a:lnTo>
                <a:lnTo>
                  <a:pt x="464405" y="1209102"/>
                </a:lnTo>
                <a:lnTo>
                  <a:pt x="461004" y="1204566"/>
                </a:lnTo>
                <a:lnTo>
                  <a:pt x="457603" y="1200257"/>
                </a:lnTo>
                <a:lnTo>
                  <a:pt x="453975" y="1196175"/>
                </a:lnTo>
                <a:lnTo>
                  <a:pt x="450348" y="1192092"/>
                </a:lnTo>
                <a:lnTo>
                  <a:pt x="446266" y="1188463"/>
                </a:lnTo>
                <a:lnTo>
                  <a:pt x="442185" y="1184834"/>
                </a:lnTo>
                <a:lnTo>
                  <a:pt x="438104" y="1181659"/>
                </a:lnTo>
                <a:lnTo>
                  <a:pt x="433343" y="1178484"/>
                </a:lnTo>
                <a:lnTo>
                  <a:pt x="428581" y="1175308"/>
                </a:lnTo>
                <a:lnTo>
                  <a:pt x="424046" y="1172813"/>
                </a:lnTo>
                <a:lnTo>
                  <a:pt x="419058" y="1170092"/>
                </a:lnTo>
                <a:lnTo>
                  <a:pt x="413843" y="1167824"/>
                </a:lnTo>
                <a:lnTo>
                  <a:pt x="408628" y="1165783"/>
                </a:lnTo>
                <a:lnTo>
                  <a:pt x="403414" y="1164195"/>
                </a:lnTo>
                <a:lnTo>
                  <a:pt x="397972" y="1162607"/>
                </a:lnTo>
                <a:lnTo>
                  <a:pt x="392530" y="1161246"/>
                </a:lnTo>
                <a:lnTo>
                  <a:pt x="386862" y="1160339"/>
                </a:lnTo>
                <a:lnTo>
                  <a:pt x="381194" y="1159432"/>
                </a:lnTo>
                <a:lnTo>
                  <a:pt x="375298" y="1158978"/>
                </a:lnTo>
                <a:lnTo>
                  <a:pt x="369630" y="1158978"/>
                </a:lnTo>
                <a:lnTo>
                  <a:pt x="230188" y="1158978"/>
                </a:lnTo>
                <a:lnTo>
                  <a:pt x="230188" y="744831"/>
                </a:lnTo>
                <a:lnTo>
                  <a:pt x="369630" y="744831"/>
                </a:lnTo>
                <a:lnTo>
                  <a:pt x="375298" y="744831"/>
                </a:lnTo>
                <a:lnTo>
                  <a:pt x="381194" y="744377"/>
                </a:lnTo>
                <a:lnTo>
                  <a:pt x="386862" y="743470"/>
                </a:lnTo>
                <a:lnTo>
                  <a:pt x="392530" y="742563"/>
                </a:lnTo>
                <a:lnTo>
                  <a:pt x="397972" y="741429"/>
                </a:lnTo>
                <a:lnTo>
                  <a:pt x="403414" y="739841"/>
                </a:lnTo>
                <a:lnTo>
                  <a:pt x="408628" y="738026"/>
                </a:lnTo>
                <a:lnTo>
                  <a:pt x="413843" y="735985"/>
                </a:lnTo>
                <a:lnTo>
                  <a:pt x="419058" y="733717"/>
                </a:lnTo>
                <a:lnTo>
                  <a:pt x="424046" y="731222"/>
                </a:lnTo>
                <a:lnTo>
                  <a:pt x="428581" y="728501"/>
                </a:lnTo>
                <a:lnTo>
                  <a:pt x="433343" y="725325"/>
                </a:lnTo>
                <a:lnTo>
                  <a:pt x="438104" y="722377"/>
                </a:lnTo>
                <a:lnTo>
                  <a:pt x="442185" y="718975"/>
                </a:lnTo>
                <a:lnTo>
                  <a:pt x="446266" y="715573"/>
                </a:lnTo>
                <a:lnTo>
                  <a:pt x="450348" y="711717"/>
                </a:lnTo>
                <a:lnTo>
                  <a:pt x="453975" y="707861"/>
                </a:lnTo>
                <a:lnTo>
                  <a:pt x="457603" y="703552"/>
                </a:lnTo>
                <a:lnTo>
                  <a:pt x="461004" y="699243"/>
                </a:lnTo>
                <a:lnTo>
                  <a:pt x="464405" y="694706"/>
                </a:lnTo>
                <a:lnTo>
                  <a:pt x="467353" y="690170"/>
                </a:lnTo>
                <a:lnTo>
                  <a:pt x="470074" y="685407"/>
                </a:lnTo>
                <a:lnTo>
                  <a:pt x="472794" y="680645"/>
                </a:lnTo>
                <a:lnTo>
                  <a:pt x="474835" y="675655"/>
                </a:lnTo>
                <a:lnTo>
                  <a:pt x="476876" y="670438"/>
                </a:lnTo>
                <a:lnTo>
                  <a:pt x="478690" y="665222"/>
                </a:lnTo>
                <a:lnTo>
                  <a:pt x="480277" y="659778"/>
                </a:lnTo>
                <a:lnTo>
                  <a:pt x="481637" y="654335"/>
                </a:lnTo>
                <a:lnTo>
                  <a:pt x="482544" y="648665"/>
                </a:lnTo>
                <a:lnTo>
                  <a:pt x="483451" y="642995"/>
                </a:lnTo>
                <a:lnTo>
                  <a:pt x="483904" y="637325"/>
                </a:lnTo>
                <a:lnTo>
                  <a:pt x="483904" y="631428"/>
                </a:lnTo>
                <a:lnTo>
                  <a:pt x="483904" y="625531"/>
                </a:lnTo>
                <a:lnTo>
                  <a:pt x="483451" y="619861"/>
                </a:lnTo>
                <a:lnTo>
                  <a:pt x="482544" y="614190"/>
                </a:lnTo>
                <a:lnTo>
                  <a:pt x="481637" y="608747"/>
                </a:lnTo>
                <a:lnTo>
                  <a:pt x="480277" y="603077"/>
                </a:lnTo>
                <a:lnTo>
                  <a:pt x="478690" y="597860"/>
                </a:lnTo>
                <a:lnTo>
                  <a:pt x="476876" y="592417"/>
                </a:lnTo>
                <a:lnTo>
                  <a:pt x="474835" y="587427"/>
                </a:lnTo>
                <a:lnTo>
                  <a:pt x="472794" y="582211"/>
                </a:lnTo>
                <a:lnTo>
                  <a:pt x="470074" y="577448"/>
                </a:lnTo>
                <a:lnTo>
                  <a:pt x="467353" y="572685"/>
                </a:lnTo>
                <a:lnTo>
                  <a:pt x="464405" y="567922"/>
                </a:lnTo>
                <a:lnTo>
                  <a:pt x="461004" y="563613"/>
                </a:lnTo>
                <a:lnTo>
                  <a:pt x="457603" y="559530"/>
                </a:lnTo>
                <a:lnTo>
                  <a:pt x="453975" y="555221"/>
                </a:lnTo>
                <a:lnTo>
                  <a:pt x="450348" y="551138"/>
                </a:lnTo>
                <a:lnTo>
                  <a:pt x="446266" y="547509"/>
                </a:lnTo>
                <a:lnTo>
                  <a:pt x="442185" y="543881"/>
                </a:lnTo>
                <a:lnTo>
                  <a:pt x="438104" y="540478"/>
                </a:lnTo>
                <a:lnTo>
                  <a:pt x="433343" y="537303"/>
                </a:lnTo>
                <a:lnTo>
                  <a:pt x="428581" y="534581"/>
                </a:lnTo>
                <a:lnTo>
                  <a:pt x="424046" y="531633"/>
                </a:lnTo>
                <a:lnTo>
                  <a:pt x="419058" y="529138"/>
                </a:lnTo>
                <a:lnTo>
                  <a:pt x="413843" y="527097"/>
                </a:lnTo>
                <a:lnTo>
                  <a:pt x="408628" y="525056"/>
                </a:lnTo>
                <a:lnTo>
                  <a:pt x="403414" y="523241"/>
                </a:lnTo>
                <a:lnTo>
                  <a:pt x="397972" y="521654"/>
                </a:lnTo>
                <a:lnTo>
                  <a:pt x="392530" y="520293"/>
                </a:lnTo>
                <a:lnTo>
                  <a:pt x="386862" y="519159"/>
                </a:lnTo>
                <a:lnTo>
                  <a:pt x="381194" y="518478"/>
                </a:lnTo>
                <a:lnTo>
                  <a:pt x="375298" y="518251"/>
                </a:lnTo>
                <a:lnTo>
                  <a:pt x="369630" y="518025"/>
                </a:lnTo>
                <a:lnTo>
                  <a:pt x="230188" y="518025"/>
                </a:lnTo>
                <a:lnTo>
                  <a:pt x="230188" y="229074"/>
                </a:lnTo>
                <a:lnTo>
                  <a:pt x="230415" y="217053"/>
                </a:lnTo>
                <a:lnTo>
                  <a:pt x="231322" y="205713"/>
                </a:lnTo>
                <a:lnTo>
                  <a:pt x="232682" y="194372"/>
                </a:lnTo>
                <a:lnTo>
                  <a:pt x="234723" y="183032"/>
                </a:lnTo>
                <a:lnTo>
                  <a:pt x="237444" y="172145"/>
                </a:lnTo>
                <a:lnTo>
                  <a:pt x="240391" y="161032"/>
                </a:lnTo>
                <a:lnTo>
                  <a:pt x="244019" y="150599"/>
                </a:lnTo>
                <a:lnTo>
                  <a:pt x="248327" y="140166"/>
                </a:lnTo>
                <a:lnTo>
                  <a:pt x="252862" y="129960"/>
                </a:lnTo>
                <a:lnTo>
                  <a:pt x="257850" y="120207"/>
                </a:lnTo>
                <a:lnTo>
                  <a:pt x="263518" y="110681"/>
                </a:lnTo>
                <a:lnTo>
                  <a:pt x="269413" y="101155"/>
                </a:lnTo>
                <a:lnTo>
                  <a:pt x="275762" y="92083"/>
                </a:lnTo>
                <a:lnTo>
                  <a:pt x="282564" y="83691"/>
                </a:lnTo>
                <a:lnTo>
                  <a:pt x="289819" y="75299"/>
                </a:lnTo>
                <a:lnTo>
                  <a:pt x="297528" y="67361"/>
                </a:lnTo>
                <a:lnTo>
                  <a:pt x="305237" y="59650"/>
                </a:lnTo>
                <a:lnTo>
                  <a:pt x="313626" y="52392"/>
                </a:lnTo>
                <a:lnTo>
                  <a:pt x="322469" y="45815"/>
                </a:lnTo>
                <a:lnTo>
                  <a:pt x="331085" y="39237"/>
                </a:lnTo>
                <a:lnTo>
                  <a:pt x="340608" y="33340"/>
                </a:lnTo>
                <a:lnTo>
                  <a:pt x="350131" y="27897"/>
                </a:lnTo>
                <a:lnTo>
                  <a:pt x="359880" y="22680"/>
                </a:lnTo>
                <a:lnTo>
                  <a:pt x="370084" y="18371"/>
                </a:lnTo>
                <a:lnTo>
                  <a:pt x="380513" y="14062"/>
                </a:lnTo>
                <a:lnTo>
                  <a:pt x="391170" y="10433"/>
                </a:lnTo>
                <a:lnTo>
                  <a:pt x="402053" y="7258"/>
                </a:lnTo>
                <a:lnTo>
                  <a:pt x="413163" y="4763"/>
                </a:lnTo>
                <a:lnTo>
                  <a:pt x="424273" y="2722"/>
                </a:lnTo>
                <a:lnTo>
                  <a:pt x="435610" y="1134"/>
                </a:lnTo>
                <a:lnTo>
                  <a:pt x="447400" y="453"/>
                </a:lnTo>
                <a:lnTo>
                  <a:pt x="4589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椭圆 19"/>
          <p:cNvSpPr/>
          <p:nvPr/>
        </p:nvSpPr>
        <p:spPr bwMode="auto">
          <a:xfrm>
            <a:off x="1136670" y="2021083"/>
            <a:ext cx="3542794" cy="3542794"/>
          </a:xfrm>
          <a:prstGeom prst="ellipse">
            <a:avLst/>
          </a:prstGeom>
          <a:solidFill>
            <a:srgbClr val="4472C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728" tIns="54864" rIns="109728" bIns="54864" numCol="1" rtlCol="0" anchor="t" anchorCtr="0" compatLnSpc="1">
            <a:prstTxWarp prst="textNoShape">
              <a:avLst/>
            </a:prstTxWarp>
          </a:bodyPr>
          <a:lstStyle/>
          <a:p>
            <a:pPr defTabSz="1097280">
              <a:defRPr/>
            </a:pPr>
            <a:endParaRPr lang="zh-CN" altLang="en-US" kern="0" dirty="0">
              <a:solidFill>
                <a:srgbClr val="C4261D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1" name="TextBox 4"/>
          <p:cNvSpPr txBox="1"/>
          <p:nvPr/>
        </p:nvSpPr>
        <p:spPr>
          <a:xfrm>
            <a:off x="5754559" y="923122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97280">
              <a:defRPr/>
            </a:pPr>
            <a:r>
              <a:rPr lang="en-US" altLang="zh-CN" b="1" kern="0" dirty="0">
                <a:solidFill>
                  <a:srgbClr val="4D4D4D"/>
                </a:solidFill>
                <a:latin typeface="微软雅黑"/>
                <a:ea typeface="微软雅黑"/>
              </a:rPr>
              <a:t>■</a:t>
            </a:r>
            <a:r>
              <a:rPr lang="zh-CN" altLang="en-US" b="1" kern="0" dirty="0">
                <a:solidFill>
                  <a:srgbClr val="4D4D4D"/>
                </a:solidFill>
                <a:latin typeface="微软雅黑"/>
                <a:ea typeface="微软雅黑"/>
              </a:rPr>
              <a:t>音频处理技术</a:t>
            </a:r>
          </a:p>
        </p:txBody>
      </p:sp>
      <p:sp>
        <p:nvSpPr>
          <p:cNvPr id="22" name="TextBox 5"/>
          <p:cNvSpPr txBox="1"/>
          <p:nvPr/>
        </p:nvSpPr>
        <p:spPr>
          <a:xfrm>
            <a:off x="5754559" y="1294026"/>
            <a:ext cx="4752528" cy="718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97280">
              <a:lnSpc>
                <a:spcPct val="150000"/>
              </a:lnSpc>
              <a:defRPr/>
            </a:pPr>
            <a:r>
              <a:rPr lang="zh-CN" altLang="en-US" sz="1440" kern="0" dirty="0">
                <a:solidFill>
                  <a:srgbClr val="4D4D4D"/>
                </a:solidFill>
                <a:latin typeface="微软雅黑"/>
                <a:ea typeface="微软雅黑"/>
              </a:rPr>
              <a:t>借鉴传统的数字信号处理方式，利用</a:t>
            </a:r>
            <a:r>
              <a:rPr lang="en-US" altLang="zh-CN" sz="1440" kern="0" dirty="0">
                <a:solidFill>
                  <a:srgbClr val="4D4D4D"/>
                </a:solidFill>
                <a:latin typeface="微软雅黑"/>
                <a:ea typeface="微软雅黑"/>
              </a:rPr>
              <a:t>python</a:t>
            </a:r>
            <a:r>
              <a:rPr lang="zh-CN" altLang="en-US" sz="1440" kern="0" dirty="0">
                <a:solidFill>
                  <a:srgbClr val="4D4D4D"/>
                </a:solidFill>
                <a:latin typeface="微软雅黑"/>
                <a:ea typeface="微软雅黑"/>
              </a:rPr>
              <a:t>进行音频文件的软件处理</a:t>
            </a:r>
          </a:p>
        </p:txBody>
      </p:sp>
      <p:sp>
        <p:nvSpPr>
          <p:cNvPr id="23" name="TextBox 6"/>
          <p:cNvSpPr txBox="1"/>
          <p:nvPr/>
        </p:nvSpPr>
        <p:spPr>
          <a:xfrm>
            <a:off x="5754559" y="4441064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97280">
              <a:defRPr/>
            </a:pPr>
            <a:r>
              <a:rPr lang="en-US" altLang="zh-CN" b="1" kern="0" dirty="0">
                <a:solidFill>
                  <a:srgbClr val="4D4D4D"/>
                </a:solidFill>
                <a:latin typeface="微软雅黑"/>
                <a:ea typeface="微软雅黑"/>
              </a:rPr>
              <a:t>■</a:t>
            </a:r>
            <a:r>
              <a:rPr lang="zh-CN" altLang="en-US" b="1" kern="0" dirty="0">
                <a:solidFill>
                  <a:srgbClr val="4D4D4D"/>
                </a:solidFill>
                <a:latin typeface="微软雅黑"/>
                <a:ea typeface="微软雅黑"/>
              </a:rPr>
              <a:t>机器学习</a:t>
            </a:r>
          </a:p>
        </p:txBody>
      </p:sp>
      <p:sp>
        <p:nvSpPr>
          <p:cNvPr id="24" name="TextBox 7"/>
          <p:cNvSpPr txBox="1"/>
          <p:nvPr/>
        </p:nvSpPr>
        <p:spPr>
          <a:xfrm>
            <a:off x="5754559" y="4845860"/>
            <a:ext cx="4752528" cy="718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97280">
              <a:lnSpc>
                <a:spcPct val="150000"/>
              </a:lnSpc>
              <a:defRPr/>
            </a:pPr>
            <a:r>
              <a:rPr lang="zh-CN" altLang="en-US" sz="1440" kern="0" dirty="0">
                <a:solidFill>
                  <a:srgbClr val="4D4D4D"/>
                </a:solidFill>
                <a:latin typeface="微软雅黑"/>
                <a:ea typeface="微软雅黑"/>
              </a:rPr>
              <a:t>不同于传统音频处理的时域频域分析方式，借助音频样本的学习使得处理结果更加准确</a:t>
            </a:r>
          </a:p>
        </p:txBody>
      </p:sp>
      <p:sp>
        <p:nvSpPr>
          <p:cNvPr id="25" name="TextBox 8"/>
          <p:cNvSpPr txBox="1"/>
          <p:nvPr/>
        </p:nvSpPr>
        <p:spPr>
          <a:xfrm>
            <a:off x="5754559" y="2598848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97280">
              <a:defRPr/>
            </a:pPr>
            <a:r>
              <a:rPr lang="en-US" altLang="zh-CN" b="1" kern="0" dirty="0">
                <a:solidFill>
                  <a:srgbClr val="4D4D4D"/>
                </a:solidFill>
                <a:latin typeface="微软雅黑"/>
                <a:ea typeface="微软雅黑"/>
              </a:rPr>
              <a:t>■</a:t>
            </a:r>
            <a:r>
              <a:rPr lang="zh-CN" altLang="en-US" b="1" kern="0" dirty="0">
                <a:solidFill>
                  <a:srgbClr val="4D4D4D"/>
                </a:solidFill>
                <a:latin typeface="微软雅黑"/>
                <a:ea typeface="微软雅黑"/>
              </a:rPr>
              <a:t>数学物理方法</a:t>
            </a:r>
          </a:p>
        </p:txBody>
      </p:sp>
      <p:sp>
        <p:nvSpPr>
          <p:cNvPr id="26" name="TextBox 9"/>
          <p:cNvSpPr txBox="1"/>
          <p:nvPr/>
        </p:nvSpPr>
        <p:spPr>
          <a:xfrm>
            <a:off x="5754559" y="2969753"/>
            <a:ext cx="4752528" cy="1382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97280">
              <a:lnSpc>
                <a:spcPct val="150000"/>
              </a:lnSpc>
              <a:defRPr/>
            </a:pPr>
            <a:r>
              <a:rPr lang="zh-CN" altLang="en-US" sz="1440" kern="0" dirty="0">
                <a:solidFill>
                  <a:srgbClr val="4D4D4D"/>
                </a:solidFill>
                <a:latin typeface="微软雅黑"/>
                <a:ea typeface="微软雅黑"/>
              </a:rPr>
              <a:t>从最原始的乐器发声方式出发，研究乐器奏乐不同于一般的语音信号的特点</a:t>
            </a:r>
            <a:endParaRPr lang="en-US" altLang="zh-CN" sz="1440" kern="0" dirty="0">
              <a:solidFill>
                <a:srgbClr val="4D4D4D"/>
              </a:solidFill>
              <a:latin typeface="微软雅黑"/>
              <a:ea typeface="微软雅黑"/>
            </a:endParaRPr>
          </a:p>
          <a:p>
            <a:pPr defTabSz="1097280">
              <a:lnSpc>
                <a:spcPct val="150000"/>
              </a:lnSpc>
              <a:defRPr/>
            </a:pPr>
            <a:r>
              <a:rPr lang="zh-CN" altLang="en-US" sz="1440" kern="0" dirty="0">
                <a:solidFill>
                  <a:srgbClr val="4D4D4D"/>
                </a:solidFill>
                <a:latin typeface="微软雅黑"/>
                <a:ea typeface="微软雅黑"/>
              </a:rPr>
              <a:t>音频切割：利用对数梅尔时频图幅度以及其一阶时间差分，归一化后进行峰值检测</a:t>
            </a:r>
          </a:p>
        </p:txBody>
      </p:sp>
      <p:sp>
        <p:nvSpPr>
          <p:cNvPr id="29" name="TextBox 12"/>
          <p:cNvSpPr txBox="1"/>
          <p:nvPr/>
        </p:nvSpPr>
        <p:spPr>
          <a:xfrm>
            <a:off x="2127950" y="3019136"/>
            <a:ext cx="1560234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320" b="1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研究方法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2908068" y="1270161"/>
            <a:ext cx="1036915" cy="1036915"/>
            <a:chOff x="2505666" y="1765071"/>
            <a:chExt cx="864096" cy="864096"/>
          </a:xfrm>
        </p:grpSpPr>
        <p:sp>
          <p:nvSpPr>
            <p:cNvPr id="31" name="椭圆 30"/>
            <p:cNvSpPr/>
            <p:nvPr/>
          </p:nvSpPr>
          <p:spPr bwMode="auto">
            <a:xfrm>
              <a:off x="2505666" y="1765071"/>
              <a:ext cx="864096" cy="86409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9728" tIns="54864" rIns="109728" bIns="54864" numCol="1" rtlCol="0" anchor="t" anchorCtr="0" compatLnSpc="1">
              <a:prstTxWarp prst="textNoShape">
                <a:avLst/>
              </a:prstTxWarp>
            </a:bodyPr>
            <a:lstStyle/>
            <a:p>
              <a:pPr defTabSz="1097280">
                <a:defRPr/>
              </a:pPr>
              <a:endParaRPr lang="zh-CN" altLang="en-US" kern="0">
                <a:solidFill>
                  <a:srgbClr val="C4261D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2" name="TextBox 15"/>
            <p:cNvSpPr txBox="1"/>
            <p:nvPr/>
          </p:nvSpPr>
          <p:spPr>
            <a:xfrm>
              <a:off x="2563333" y="1845204"/>
              <a:ext cx="6962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097280">
                <a:defRPr/>
              </a:pPr>
              <a:r>
                <a:rPr lang="en-US" altLang="zh-CN" sz="4320" kern="0" dirty="0">
                  <a:solidFill>
                    <a:srgbClr val="F8F8F8"/>
                  </a:solidFill>
                  <a:latin typeface="微软雅黑"/>
                  <a:ea typeface="微软雅黑"/>
                </a:rPr>
                <a:t>01</a:t>
              </a:r>
              <a:endParaRPr lang="zh-CN" altLang="en-US" sz="4320" kern="0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172971" y="2783514"/>
            <a:ext cx="1036915" cy="1036915"/>
            <a:chOff x="3405766" y="2600174"/>
            <a:chExt cx="864096" cy="864096"/>
          </a:xfrm>
        </p:grpSpPr>
        <p:sp>
          <p:nvSpPr>
            <p:cNvPr id="34" name="椭圆 33"/>
            <p:cNvSpPr/>
            <p:nvPr/>
          </p:nvSpPr>
          <p:spPr bwMode="auto">
            <a:xfrm>
              <a:off x="3405766" y="2600174"/>
              <a:ext cx="864096" cy="86409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9728" tIns="54864" rIns="109728" bIns="54864" numCol="1" rtlCol="0" anchor="t" anchorCtr="0" compatLnSpc="1">
              <a:prstTxWarp prst="textNoShape">
                <a:avLst/>
              </a:prstTxWarp>
            </a:bodyPr>
            <a:lstStyle/>
            <a:p>
              <a:pPr defTabSz="1097280">
                <a:defRPr/>
              </a:pPr>
              <a:endParaRPr lang="zh-CN" altLang="en-US" kern="0">
                <a:solidFill>
                  <a:srgbClr val="C4261D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5" name="TextBox 18"/>
            <p:cNvSpPr txBox="1"/>
            <p:nvPr/>
          </p:nvSpPr>
          <p:spPr>
            <a:xfrm>
              <a:off x="3452333" y="2708804"/>
              <a:ext cx="6962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097280">
                <a:defRPr/>
              </a:pPr>
              <a:r>
                <a:rPr lang="en-US" altLang="zh-CN" sz="4320" kern="0" dirty="0">
                  <a:solidFill>
                    <a:srgbClr val="F8F8F8"/>
                  </a:solidFill>
                  <a:latin typeface="微软雅黑"/>
                  <a:ea typeface="微软雅黑"/>
                </a:rPr>
                <a:t>02</a:t>
              </a:r>
              <a:endParaRPr lang="zh-CN" altLang="en-US" sz="4320" kern="0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3546881" y="4694307"/>
            <a:ext cx="1036915" cy="1036915"/>
            <a:chOff x="3593471" y="3855820"/>
            <a:chExt cx="864096" cy="864096"/>
          </a:xfrm>
        </p:grpSpPr>
        <p:sp>
          <p:nvSpPr>
            <p:cNvPr id="37" name="椭圆 36"/>
            <p:cNvSpPr/>
            <p:nvPr/>
          </p:nvSpPr>
          <p:spPr bwMode="auto">
            <a:xfrm>
              <a:off x="3593471" y="3855820"/>
              <a:ext cx="864096" cy="86409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9728" tIns="54864" rIns="109728" bIns="54864" numCol="1" rtlCol="0" anchor="t" anchorCtr="0" compatLnSpc="1">
              <a:prstTxWarp prst="textNoShape">
                <a:avLst/>
              </a:prstTxWarp>
            </a:bodyPr>
            <a:lstStyle/>
            <a:p>
              <a:pPr defTabSz="1097280">
                <a:defRPr/>
              </a:pPr>
              <a:endParaRPr lang="zh-CN" altLang="en-US" kern="0">
                <a:solidFill>
                  <a:srgbClr val="C4261D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8" name="TextBox 21"/>
            <p:cNvSpPr txBox="1"/>
            <p:nvPr/>
          </p:nvSpPr>
          <p:spPr>
            <a:xfrm>
              <a:off x="3655533" y="3978804"/>
              <a:ext cx="6962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097280">
                <a:defRPr/>
              </a:pPr>
              <a:r>
                <a:rPr lang="en-US" altLang="zh-CN" sz="4320" kern="0" dirty="0">
                  <a:solidFill>
                    <a:srgbClr val="F8F8F8"/>
                  </a:solidFill>
                  <a:latin typeface="微软雅黑"/>
                  <a:ea typeface="微软雅黑"/>
                </a:rPr>
                <a:t>03</a:t>
              </a:r>
              <a:endParaRPr lang="zh-CN" altLang="en-US" sz="4320" kern="0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3011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4"/>
          <p:cNvSpPr>
            <a:spLocks noChangeArrowheads="1"/>
          </p:cNvSpPr>
          <p:nvPr/>
        </p:nvSpPr>
        <p:spPr bwMode="auto">
          <a:xfrm>
            <a:off x="609602" y="140972"/>
            <a:ext cx="1276638" cy="828244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716336" y="5762086"/>
            <a:ext cx="2809892" cy="425092"/>
          </a:xfrm>
          <a:prstGeom prst="ellipse">
            <a:avLst/>
          </a:prstGeom>
          <a:gradFill flip="none" rotWithShape="1">
            <a:gsLst>
              <a:gs pos="0">
                <a:sysClr val="windowText" lastClr="000000">
                  <a:alpha val="62000"/>
                </a:sysClr>
              </a:gs>
              <a:gs pos="100000">
                <a:srgbClr val="FFFFFF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146272" tIns="73135" rIns="146272" bIns="73135" rtlCol="0" anchor="ctr"/>
          <a:lstStyle/>
          <a:p>
            <a:pPr algn="ctr" defTabSz="1462680"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819162" y="1642949"/>
            <a:ext cx="2586211" cy="4335678"/>
            <a:chOff x="3546995" y="2016281"/>
            <a:chExt cx="1616382" cy="2709799"/>
          </a:xfrm>
        </p:grpSpPr>
        <p:sp>
          <p:nvSpPr>
            <p:cNvPr id="21" name="Freeform 33"/>
            <p:cNvSpPr>
              <a:spLocks/>
            </p:cNvSpPr>
            <p:nvPr/>
          </p:nvSpPr>
          <p:spPr bwMode="auto">
            <a:xfrm>
              <a:off x="3546995" y="2016281"/>
              <a:ext cx="1616382" cy="2028724"/>
            </a:xfrm>
            <a:custGeom>
              <a:avLst/>
              <a:gdLst>
                <a:gd name="T0" fmla="*/ 249 w 498"/>
                <a:gd name="T1" fmla="*/ 0 h 625"/>
                <a:gd name="T2" fmla="*/ 0 w 498"/>
                <a:gd name="T3" fmla="*/ 240 h 625"/>
                <a:gd name="T4" fmla="*/ 17 w 498"/>
                <a:gd name="T5" fmla="*/ 328 h 625"/>
                <a:gd name="T6" fmla="*/ 17 w 498"/>
                <a:gd name="T7" fmla="*/ 328 h 625"/>
                <a:gd name="T8" fmla="*/ 31 w 498"/>
                <a:gd name="T9" fmla="*/ 356 h 625"/>
                <a:gd name="T10" fmla="*/ 95 w 498"/>
                <a:gd name="T11" fmla="*/ 488 h 625"/>
                <a:gd name="T12" fmla="*/ 108 w 498"/>
                <a:gd name="T13" fmla="*/ 539 h 625"/>
                <a:gd name="T14" fmla="*/ 115 w 498"/>
                <a:gd name="T15" fmla="*/ 588 h 625"/>
                <a:gd name="T16" fmla="*/ 153 w 498"/>
                <a:gd name="T17" fmla="*/ 625 h 625"/>
                <a:gd name="T18" fmla="*/ 249 w 498"/>
                <a:gd name="T19" fmla="*/ 625 h 625"/>
                <a:gd name="T20" fmla="*/ 344 w 498"/>
                <a:gd name="T21" fmla="*/ 625 h 625"/>
                <a:gd name="T22" fmla="*/ 382 w 498"/>
                <a:gd name="T23" fmla="*/ 588 h 625"/>
                <a:gd name="T24" fmla="*/ 390 w 498"/>
                <a:gd name="T25" fmla="*/ 539 h 625"/>
                <a:gd name="T26" fmla="*/ 403 w 498"/>
                <a:gd name="T27" fmla="*/ 488 h 625"/>
                <a:gd name="T28" fmla="*/ 467 w 498"/>
                <a:gd name="T29" fmla="*/ 356 h 625"/>
                <a:gd name="T30" fmla="*/ 480 w 498"/>
                <a:gd name="T31" fmla="*/ 328 h 625"/>
                <a:gd name="T32" fmla="*/ 480 w 498"/>
                <a:gd name="T33" fmla="*/ 328 h 625"/>
                <a:gd name="T34" fmla="*/ 498 w 498"/>
                <a:gd name="T35" fmla="*/ 240 h 625"/>
                <a:gd name="T36" fmla="*/ 249 w 498"/>
                <a:gd name="T37" fmla="*/ 0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8" h="625">
                  <a:moveTo>
                    <a:pt x="249" y="0"/>
                  </a:moveTo>
                  <a:cubicBezTo>
                    <a:pt x="113" y="0"/>
                    <a:pt x="0" y="107"/>
                    <a:pt x="0" y="240"/>
                  </a:cubicBezTo>
                  <a:cubicBezTo>
                    <a:pt x="0" y="271"/>
                    <a:pt x="6" y="301"/>
                    <a:pt x="17" y="328"/>
                  </a:cubicBezTo>
                  <a:cubicBezTo>
                    <a:pt x="17" y="328"/>
                    <a:pt x="17" y="328"/>
                    <a:pt x="17" y="328"/>
                  </a:cubicBezTo>
                  <a:cubicBezTo>
                    <a:pt x="21" y="338"/>
                    <a:pt x="26" y="347"/>
                    <a:pt x="31" y="356"/>
                  </a:cubicBezTo>
                  <a:cubicBezTo>
                    <a:pt x="48" y="391"/>
                    <a:pt x="77" y="451"/>
                    <a:pt x="95" y="488"/>
                  </a:cubicBezTo>
                  <a:cubicBezTo>
                    <a:pt x="95" y="488"/>
                    <a:pt x="108" y="525"/>
                    <a:pt x="108" y="539"/>
                  </a:cubicBezTo>
                  <a:cubicBezTo>
                    <a:pt x="108" y="554"/>
                    <a:pt x="109" y="576"/>
                    <a:pt x="115" y="588"/>
                  </a:cubicBezTo>
                  <a:cubicBezTo>
                    <a:pt x="119" y="595"/>
                    <a:pt x="129" y="612"/>
                    <a:pt x="153" y="625"/>
                  </a:cubicBezTo>
                  <a:cubicBezTo>
                    <a:pt x="249" y="625"/>
                    <a:pt x="249" y="625"/>
                    <a:pt x="249" y="625"/>
                  </a:cubicBezTo>
                  <a:cubicBezTo>
                    <a:pt x="344" y="625"/>
                    <a:pt x="344" y="625"/>
                    <a:pt x="344" y="625"/>
                  </a:cubicBezTo>
                  <a:cubicBezTo>
                    <a:pt x="368" y="612"/>
                    <a:pt x="379" y="595"/>
                    <a:pt x="382" y="588"/>
                  </a:cubicBezTo>
                  <a:cubicBezTo>
                    <a:pt x="388" y="576"/>
                    <a:pt x="390" y="554"/>
                    <a:pt x="390" y="539"/>
                  </a:cubicBezTo>
                  <a:cubicBezTo>
                    <a:pt x="390" y="525"/>
                    <a:pt x="403" y="488"/>
                    <a:pt x="403" y="488"/>
                  </a:cubicBezTo>
                  <a:cubicBezTo>
                    <a:pt x="420" y="451"/>
                    <a:pt x="450" y="391"/>
                    <a:pt x="467" y="356"/>
                  </a:cubicBezTo>
                  <a:cubicBezTo>
                    <a:pt x="472" y="347"/>
                    <a:pt x="476" y="338"/>
                    <a:pt x="480" y="328"/>
                  </a:cubicBezTo>
                  <a:cubicBezTo>
                    <a:pt x="480" y="328"/>
                    <a:pt x="480" y="328"/>
                    <a:pt x="480" y="328"/>
                  </a:cubicBezTo>
                  <a:cubicBezTo>
                    <a:pt x="492" y="301"/>
                    <a:pt x="498" y="271"/>
                    <a:pt x="498" y="240"/>
                  </a:cubicBezTo>
                  <a:cubicBezTo>
                    <a:pt x="498" y="107"/>
                    <a:pt x="385" y="0"/>
                    <a:pt x="249" y="0"/>
                  </a:cubicBez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46268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22" name="Freeform 33"/>
            <p:cNvSpPr>
              <a:spLocks/>
            </p:cNvSpPr>
            <p:nvPr/>
          </p:nvSpPr>
          <p:spPr bwMode="auto">
            <a:xfrm>
              <a:off x="3587885" y="2067602"/>
              <a:ext cx="1534601" cy="1926082"/>
            </a:xfrm>
            <a:custGeom>
              <a:avLst/>
              <a:gdLst>
                <a:gd name="T0" fmla="*/ 249 w 498"/>
                <a:gd name="T1" fmla="*/ 0 h 625"/>
                <a:gd name="T2" fmla="*/ 0 w 498"/>
                <a:gd name="T3" fmla="*/ 240 h 625"/>
                <a:gd name="T4" fmla="*/ 17 w 498"/>
                <a:gd name="T5" fmla="*/ 328 h 625"/>
                <a:gd name="T6" fmla="*/ 17 w 498"/>
                <a:gd name="T7" fmla="*/ 328 h 625"/>
                <a:gd name="T8" fmla="*/ 31 w 498"/>
                <a:gd name="T9" fmla="*/ 356 h 625"/>
                <a:gd name="T10" fmla="*/ 95 w 498"/>
                <a:gd name="T11" fmla="*/ 488 h 625"/>
                <a:gd name="T12" fmla="*/ 108 w 498"/>
                <a:gd name="T13" fmla="*/ 539 h 625"/>
                <a:gd name="T14" fmla="*/ 115 w 498"/>
                <a:gd name="T15" fmla="*/ 588 h 625"/>
                <a:gd name="T16" fmla="*/ 153 w 498"/>
                <a:gd name="T17" fmla="*/ 625 h 625"/>
                <a:gd name="T18" fmla="*/ 249 w 498"/>
                <a:gd name="T19" fmla="*/ 625 h 625"/>
                <a:gd name="T20" fmla="*/ 344 w 498"/>
                <a:gd name="T21" fmla="*/ 625 h 625"/>
                <a:gd name="T22" fmla="*/ 382 w 498"/>
                <a:gd name="T23" fmla="*/ 588 h 625"/>
                <a:gd name="T24" fmla="*/ 390 w 498"/>
                <a:gd name="T25" fmla="*/ 539 h 625"/>
                <a:gd name="T26" fmla="*/ 403 w 498"/>
                <a:gd name="T27" fmla="*/ 488 h 625"/>
                <a:gd name="T28" fmla="*/ 467 w 498"/>
                <a:gd name="T29" fmla="*/ 356 h 625"/>
                <a:gd name="T30" fmla="*/ 480 w 498"/>
                <a:gd name="T31" fmla="*/ 328 h 625"/>
                <a:gd name="T32" fmla="*/ 480 w 498"/>
                <a:gd name="T33" fmla="*/ 328 h 625"/>
                <a:gd name="T34" fmla="*/ 498 w 498"/>
                <a:gd name="T35" fmla="*/ 240 h 625"/>
                <a:gd name="T36" fmla="*/ 249 w 498"/>
                <a:gd name="T37" fmla="*/ 0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8" h="625">
                  <a:moveTo>
                    <a:pt x="249" y="0"/>
                  </a:moveTo>
                  <a:cubicBezTo>
                    <a:pt x="113" y="0"/>
                    <a:pt x="0" y="107"/>
                    <a:pt x="0" y="240"/>
                  </a:cubicBezTo>
                  <a:cubicBezTo>
                    <a:pt x="0" y="271"/>
                    <a:pt x="6" y="301"/>
                    <a:pt x="17" y="328"/>
                  </a:cubicBezTo>
                  <a:cubicBezTo>
                    <a:pt x="17" y="328"/>
                    <a:pt x="17" y="328"/>
                    <a:pt x="17" y="328"/>
                  </a:cubicBezTo>
                  <a:cubicBezTo>
                    <a:pt x="21" y="338"/>
                    <a:pt x="26" y="347"/>
                    <a:pt x="31" y="356"/>
                  </a:cubicBezTo>
                  <a:cubicBezTo>
                    <a:pt x="48" y="391"/>
                    <a:pt x="77" y="451"/>
                    <a:pt x="95" y="488"/>
                  </a:cubicBezTo>
                  <a:cubicBezTo>
                    <a:pt x="95" y="488"/>
                    <a:pt x="108" y="525"/>
                    <a:pt x="108" y="539"/>
                  </a:cubicBezTo>
                  <a:cubicBezTo>
                    <a:pt x="108" y="554"/>
                    <a:pt x="109" y="576"/>
                    <a:pt x="115" y="588"/>
                  </a:cubicBezTo>
                  <a:cubicBezTo>
                    <a:pt x="119" y="595"/>
                    <a:pt x="129" y="612"/>
                    <a:pt x="153" y="625"/>
                  </a:cubicBezTo>
                  <a:cubicBezTo>
                    <a:pt x="249" y="625"/>
                    <a:pt x="249" y="625"/>
                    <a:pt x="249" y="625"/>
                  </a:cubicBezTo>
                  <a:cubicBezTo>
                    <a:pt x="344" y="625"/>
                    <a:pt x="344" y="625"/>
                    <a:pt x="344" y="625"/>
                  </a:cubicBezTo>
                  <a:cubicBezTo>
                    <a:pt x="368" y="612"/>
                    <a:pt x="379" y="595"/>
                    <a:pt x="382" y="588"/>
                  </a:cubicBezTo>
                  <a:cubicBezTo>
                    <a:pt x="388" y="576"/>
                    <a:pt x="390" y="554"/>
                    <a:pt x="390" y="539"/>
                  </a:cubicBezTo>
                  <a:cubicBezTo>
                    <a:pt x="390" y="525"/>
                    <a:pt x="403" y="488"/>
                    <a:pt x="403" y="488"/>
                  </a:cubicBezTo>
                  <a:cubicBezTo>
                    <a:pt x="420" y="451"/>
                    <a:pt x="450" y="391"/>
                    <a:pt x="467" y="356"/>
                  </a:cubicBezTo>
                  <a:cubicBezTo>
                    <a:pt x="472" y="347"/>
                    <a:pt x="476" y="338"/>
                    <a:pt x="480" y="328"/>
                  </a:cubicBezTo>
                  <a:cubicBezTo>
                    <a:pt x="480" y="328"/>
                    <a:pt x="480" y="328"/>
                    <a:pt x="480" y="328"/>
                  </a:cubicBezTo>
                  <a:cubicBezTo>
                    <a:pt x="492" y="301"/>
                    <a:pt x="498" y="271"/>
                    <a:pt x="498" y="240"/>
                  </a:cubicBezTo>
                  <a:cubicBezTo>
                    <a:pt x="498" y="107"/>
                    <a:pt x="385" y="0"/>
                    <a:pt x="249" y="0"/>
                  </a:cubicBez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46268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3999883" y="4025097"/>
              <a:ext cx="716912" cy="700983"/>
              <a:chOff x="3759201" y="3508375"/>
              <a:chExt cx="828024" cy="809626"/>
            </a:xfrm>
          </p:grpSpPr>
          <p:sp>
            <p:nvSpPr>
              <p:cNvPr id="24" name="Freeform 6"/>
              <p:cNvSpPr>
                <a:spLocks/>
              </p:cNvSpPr>
              <p:nvPr/>
            </p:nvSpPr>
            <p:spPr bwMode="auto">
              <a:xfrm>
                <a:off x="3764900" y="3508375"/>
                <a:ext cx="822325" cy="757238"/>
              </a:xfrm>
              <a:custGeom>
                <a:avLst/>
                <a:gdLst>
                  <a:gd name="T0" fmla="*/ 216 w 220"/>
                  <a:gd name="T1" fmla="*/ 0 h 202"/>
                  <a:gd name="T2" fmla="*/ 213 w 220"/>
                  <a:gd name="T3" fmla="*/ 3 h 202"/>
                  <a:gd name="T4" fmla="*/ 213 w 220"/>
                  <a:gd name="T5" fmla="*/ 14 h 202"/>
                  <a:gd name="T6" fmla="*/ 211 w 220"/>
                  <a:gd name="T7" fmla="*/ 16 h 202"/>
                  <a:gd name="T8" fmla="*/ 218 w 220"/>
                  <a:gd name="T9" fmla="*/ 24 h 202"/>
                  <a:gd name="T10" fmla="*/ 217 w 220"/>
                  <a:gd name="T11" fmla="*/ 35 h 202"/>
                  <a:gd name="T12" fmla="*/ 210 w 220"/>
                  <a:gd name="T13" fmla="*/ 42 h 202"/>
                  <a:gd name="T14" fmla="*/ 209 w 220"/>
                  <a:gd name="T15" fmla="*/ 48 h 202"/>
                  <a:gd name="T16" fmla="*/ 217 w 220"/>
                  <a:gd name="T17" fmla="*/ 55 h 202"/>
                  <a:gd name="T18" fmla="*/ 216 w 220"/>
                  <a:gd name="T19" fmla="*/ 66 h 202"/>
                  <a:gd name="T20" fmla="*/ 210 w 220"/>
                  <a:gd name="T21" fmla="*/ 71 h 202"/>
                  <a:gd name="T22" fmla="*/ 210 w 220"/>
                  <a:gd name="T23" fmla="*/ 80 h 202"/>
                  <a:gd name="T24" fmla="*/ 218 w 220"/>
                  <a:gd name="T25" fmla="*/ 89 h 202"/>
                  <a:gd name="T26" fmla="*/ 214 w 220"/>
                  <a:gd name="T27" fmla="*/ 97 h 202"/>
                  <a:gd name="T28" fmla="*/ 209 w 220"/>
                  <a:gd name="T29" fmla="*/ 102 h 202"/>
                  <a:gd name="T30" fmla="*/ 210 w 220"/>
                  <a:gd name="T31" fmla="*/ 108 h 202"/>
                  <a:gd name="T32" fmla="*/ 217 w 220"/>
                  <a:gd name="T33" fmla="*/ 116 h 202"/>
                  <a:gd name="T34" fmla="*/ 215 w 220"/>
                  <a:gd name="T35" fmla="*/ 125 h 202"/>
                  <a:gd name="T36" fmla="*/ 209 w 220"/>
                  <a:gd name="T37" fmla="*/ 131 h 202"/>
                  <a:gd name="T38" fmla="*/ 209 w 220"/>
                  <a:gd name="T39" fmla="*/ 138 h 202"/>
                  <a:gd name="T40" fmla="*/ 214 w 220"/>
                  <a:gd name="T41" fmla="*/ 145 h 202"/>
                  <a:gd name="T42" fmla="*/ 206 w 220"/>
                  <a:gd name="T43" fmla="*/ 161 h 202"/>
                  <a:gd name="T44" fmla="*/ 159 w 220"/>
                  <a:gd name="T45" fmla="*/ 202 h 202"/>
                  <a:gd name="T46" fmla="*/ 61 w 220"/>
                  <a:gd name="T47" fmla="*/ 202 h 202"/>
                  <a:gd name="T48" fmla="*/ 13 w 220"/>
                  <a:gd name="T49" fmla="*/ 161 h 202"/>
                  <a:gd name="T50" fmla="*/ 12 w 220"/>
                  <a:gd name="T51" fmla="*/ 152 h 202"/>
                  <a:gd name="T52" fmla="*/ 9 w 220"/>
                  <a:gd name="T53" fmla="*/ 142 h 202"/>
                  <a:gd name="T54" fmla="*/ 2 w 220"/>
                  <a:gd name="T55" fmla="*/ 135 h 202"/>
                  <a:gd name="T56" fmla="*/ 5 w 220"/>
                  <a:gd name="T57" fmla="*/ 126 h 202"/>
                  <a:gd name="T58" fmla="*/ 8 w 220"/>
                  <a:gd name="T59" fmla="*/ 119 h 202"/>
                  <a:gd name="T60" fmla="*/ 4 w 220"/>
                  <a:gd name="T61" fmla="*/ 108 h 202"/>
                  <a:gd name="T62" fmla="*/ 3 w 220"/>
                  <a:gd name="T63" fmla="*/ 97 h 202"/>
                  <a:gd name="T64" fmla="*/ 8 w 220"/>
                  <a:gd name="T65" fmla="*/ 91 h 202"/>
                  <a:gd name="T66" fmla="*/ 8 w 220"/>
                  <a:gd name="T67" fmla="*/ 85 h 202"/>
                  <a:gd name="T68" fmla="*/ 2 w 220"/>
                  <a:gd name="T69" fmla="*/ 76 h 202"/>
                  <a:gd name="T70" fmla="*/ 5 w 220"/>
                  <a:gd name="T71" fmla="*/ 66 h 202"/>
                  <a:gd name="T72" fmla="*/ 9 w 220"/>
                  <a:gd name="T73" fmla="*/ 61 h 202"/>
                  <a:gd name="T74" fmla="*/ 8 w 220"/>
                  <a:gd name="T75" fmla="*/ 54 h 202"/>
                  <a:gd name="T76" fmla="*/ 2 w 220"/>
                  <a:gd name="T77" fmla="*/ 44 h 202"/>
                  <a:gd name="T78" fmla="*/ 2 w 220"/>
                  <a:gd name="T79" fmla="*/ 16 h 202"/>
                  <a:gd name="T80" fmla="*/ 2 w 220"/>
                  <a:gd name="T81" fmla="*/ 11 h 202"/>
                  <a:gd name="T82" fmla="*/ 2 w 220"/>
                  <a:gd name="T83" fmla="*/ 1 h 202"/>
                  <a:gd name="T84" fmla="*/ 0 w 220"/>
                  <a:gd name="T85" fmla="*/ 0 h 202"/>
                  <a:gd name="T86" fmla="*/ 216 w 220"/>
                  <a:gd name="T87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20" h="202">
                    <a:moveTo>
                      <a:pt x="216" y="0"/>
                    </a:moveTo>
                    <a:cubicBezTo>
                      <a:pt x="213" y="3"/>
                      <a:pt x="213" y="3"/>
                      <a:pt x="213" y="3"/>
                    </a:cubicBezTo>
                    <a:cubicBezTo>
                      <a:pt x="213" y="14"/>
                      <a:pt x="213" y="14"/>
                      <a:pt x="213" y="14"/>
                    </a:cubicBezTo>
                    <a:cubicBezTo>
                      <a:pt x="211" y="16"/>
                      <a:pt x="211" y="16"/>
                      <a:pt x="211" y="16"/>
                    </a:cubicBezTo>
                    <a:cubicBezTo>
                      <a:pt x="211" y="16"/>
                      <a:pt x="216" y="20"/>
                      <a:pt x="218" y="24"/>
                    </a:cubicBezTo>
                    <a:cubicBezTo>
                      <a:pt x="220" y="28"/>
                      <a:pt x="220" y="33"/>
                      <a:pt x="217" y="35"/>
                    </a:cubicBezTo>
                    <a:cubicBezTo>
                      <a:pt x="214" y="38"/>
                      <a:pt x="210" y="39"/>
                      <a:pt x="210" y="42"/>
                    </a:cubicBezTo>
                    <a:cubicBezTo>
                      <a:pt x="210" y="44"/>
                      <a:pt x="209" y="48"/>
                      <a:pt x="209" y="48"/>
                    </a:cubicBezTo>
                    <a:cubicBezTo>
                      <a:pt x="209" y="48"/>
                      <a:pt x="216" y="51"/>
                      <a:pt x="217" y="55"/>
                    </a:cubicBezTo>
                    <a:cubicBezTo>
                      <a:pt x="219" y="60"/>
                      <a:pt x="218" y="64"/>
                      <a:pt x="216" y="66"/>
                    </a:cubicBezTo>
                    <a:cubicBezTo>
                      <a:pt x="213" y="67"/>
                      <a:pt x="210" y="71"/>
                      <a:pt x="210" y="71"/>
                    </a:cubicBezTo>
                    <a:cubicBezTo>
                      <a:pt x="210" y="80"/>
                      <a:pt x="210" y="80"/>
                      <a:pt x="210" y="80"/>
                    </a:cubicBezTo>
                    <a:cubicBezTo>
                      <a:pt x="210" y="80"/>
                      <a:pt x="218" y="85"/>
                      <a:pt x="218" y="89"/>
                    </a:cubicBezTo>
                    <a:cubicBezTo>
                      <a:pt x="218" y="94"/>
                      <a:pt x="214" y="97"/>
                      <a:pt x="214" y="97"/>
                    </a:cubicBezTo>
                    <a:cubicBezTo>
                      <a:pt x="209" y="102"/>
                      <a:pt x="209" y="102"/>
                      <a:pt x="209" y="102"/>
                    </a:cubicBezTo>
                    <a:cubicBezTo>
                      <a:pt x="210" y="108"/>
                      <a:pt x="210" y="108"/>
                      <a:pt x="210" y="108"/>
                    </a:cubicBezTo>
                    <a:cubicBezTo>
                      <a:pt x="210" y="108"/>
                      <a:pt x="216" y="112"/>
                      <a:pt x="217" y="116"/>
                    </a:cubicBezTo>
                    <a:cubicBezTo>
                      <a:pt x="218" y="120"/>
                      <a:pt x="217" y="123"/>
                      <a:pt x="215" y="125"/>
                    </a:cubicBezTo>
                    <a:cubicBezTo>
                      <a:pt x="213" y="127"/>
                      <a:pt x="209" y="131"/>
                      <a:pt x="209" y="131"/>
                    </a:cubicBezTo>
                    <a:cubicBezTo>
                      <a:pt x="209" y="138"/>
                      <a:pt x="209" y="138"/>
                      <a:pt x="209" y="138"/>
                    </a:cubicBezTo>
                    <a:cubicBezTo>
                      <a:pt x="209" y="138"/>
                      <a:pt x="213" y="141"/>
                      <a:pt x="214" y="145"/>
                    </a:cubicBezTo>
                    <a:cubicBezTo>
                      <a:pt x="214" y="148"/>
                      <a:pt x="209" y="158"/>
                      <a:pt x="206" y="161"/>
                    </a:cubicBezTo>
                    <a:cubicBezTo>
                      <a:pt x="203" y="163"/>
                      <a:pt x="159" y="202"/>
                      <a:pt x="159" y="202"/>
                    </a:cubicBezTo>
                    <a:cubicBezTo>
                      <a:pt x="61" y="202"/>
                      <a:pt x="61" y="202"/>
                      <a:pt x="61" y="202"/>
                    </a:cubicBezTo>
                    <a:cubicBezTo>
                      <a:pt x="13" y="161"/>
                      <a:pt x="13" y="161"/>
                      <a:pt x="13" y="161"/>
                    </a:cubicBezTo>
                    <a:cubicBezTo>
                      <a:pt x="13" y="161"/>
                      <a:pt x="12" y="155"/>
                      <a:pt x="12" y="152"/>
                    </a:cubicBezTo>
                    <a:cubicBezTo>
                      <a:pt x="11" y="149"/>
                      <a:pt x="12" y="144"/>
                      <a:pt x="9" y="142"/>
                    </a:cubicBezTo>
                    <a:cubicBezTo>
                      <a:pt x="7" y="140"/>
                      <a:pt x="2" y="139"/>
                      <a:pt x="2" y="135"/>
                    </a:cubicBezTo>
                    <a:cubicBezTo>
                      <a:pt x="2" y="130"/>
                      <a:pt x="3" y="127"/>
                      <a:pt x="5" y="126"/>
                    </a:cubicBezTo>
                    <a:cubicBezTo>
                      <a:pt x="7" y="125"/>
                      <a:pt x="9" y="122"/>
                      <a:pt x="8" y="119"/>
                    </a:cubicBezTo>
                    <a:cubicBezTo>
                      <a:pt x="8" y="116"/>
                      <a:pt x="6" y="112"/>
                      <a:pt x="4" y="108"/>
                    </a:cubicBezTo>
                    <a:cubicBezTo>
                      <a:pt x="2" y="104"/>
                      <a:pt x="2" y="100"/>
                      <a:pt x="3" y="97"/>
                    </a:cubicBezTo>
                    <a:cubicBezTo>
                      <a:pt x="5" y="94"/>
                      <a:pt x="8" y="91"/>
                      <a:pt x="8" y="91"/>
                    </a:cubicBezTo>
                    <a:cubicBezTo>
                      <a:pt x="8" y="85"/>
                      <a:pt x="8" y="85"/>
                      <a:pt x="8" y="85"/>
                    </a:cubicBezTo>
                    <a:cubicBezTo>
                      <a:pt x="8" y="85"/>
                      <a:pt x="2" y="81"/>
                      <a:pt x="2" y="76"/>
                    </a:cubicBezTo>
                    <a:cubicBezTo>
                      <a:pt x="2" y="70"/>
                      <a:pt x="3" y="67"/>
                      <a:pt x="5" y="66"/>
                    </a:cubicBezTo>
                    <a:cubicBezTo>
                      <a:pt x="7" y="64"/>
                      <a:pt x="9" y="61"/>
                      <a:pt x="9" y="61"/>
                    </a:cubicBezTo>
                    <a:cubicBezTo>
                      <a:pt x="9" y="61"/>
                      <a:pt x="10" y="57"/>
                      <a:pt x="8" y="54"/>
                    </a:cubicBezTo>
                    <a:cubicBezTo>
                      <a:pt x="7" y="52"/>
                      <a:pt x="3" y="48"/>
                      <a:pt x="2" y="44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4"/>
                      <a:pt x="2" y="11"/>
                    </a:cubicBezTo>
                    <a:cubicBezTo>
                      <a:pt x="2" y="8"/>
                      <a:pt x="2" y="1"/>
                      <a:pt x="2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013B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defTabSz="1462680">
                  <a:defRPr/>
                </a:pPr>
                <a:endParaRPr lang="zh-CN" altLang="en-US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7"/>
              <p:cNvSpPr>
                <a:spLocks/>
              </p:cNvSpPr>
              <p:nvPr/>
            </p:nvSpPr>
            <p:spPr bwMode="auto">
              <a:xfrm>
                <a:off x="3996676" y="4268788"/>
                <a:ext cx="350838" cy="49213"/>
              </a:xfrm>
              <a:custGeom>
                <a:avLst/>
                <a:gdLst>
                  <a:gd name="T0" fmla="*/ 0 w 94"/>
                  <a:gd name="T1" fmla="*/ 0 h 13"/>
                  <a:gd name="T2" fmla="*/ 94 w 94"/>
                  <a:gd name="T3" fmla="*/ 0 h 13"/>
                  <a:gd name="T4" fmla="*/ 85 w 94"/>
                  <a:gd name="T5" fmla="*/ 9 h 13"/>
                  <a:gd name="T6" fmla="*/ 74 w 94"/>
                  <a:gd name="T7" fmla="*/ 13 h 13"/>
                  <a:gd name="T8" fmla="*/ 19 w 94"/>
                  <a:gd name="T9" fmla="*/ 13 h 13"/>
                  <a:gd name="T10" fmla="*/ 8 w 94"/>
                  <a:gd name="T11" fmla="*/ 9 h 13"/>
                  <a:gd name="T12" fmla="*/ 0 w 94"/>
                  <a:gd name="T1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13">
                    <a:moveTo>
                      <a:pt x="0" y="0"/>
                    </a:moveTo>
                    <a:cubicBezTo>
                      <a:pt x="94" y="0"/>
                      <a:pt x="94" y="0"/>
                      <a:pt x="94" y="0"/>
                    </a:cubicBezTo>
                    <a:cubicBezTo>
                      <a:pt x="94" y="0"/>
                      <a:pt x="88" y="6"/>
                      <a:pt x="85" y="9"/>
                    </a:cubicBezTo>
                    <a:cubicBezTo>
                      <a:pt x="82" y="11"/>
                      <a:pt x="77" y="13"/>
                      <a:pt x="74" y="13"/>
                    </a:cubicBezTo>
                    <a:cubicBezTo>
                      <a:pt x="71" y="13"/>
                      <a:pt x="19" y="13"/>
                      <a:pt x="19" y="13"/>
                    </a:cubicBezTo>
                    <a:cubicBezTo>
                      <a:pt x="19" y="13"/>
                      <a:pt x="11" y="13"/>
                      <a:pt x="8" y="9"/>
                    </a:cubicBezTo>
                    <a:cubicBezTo>
                      <a:pt x="5" y="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defTabSz="1462680">
                  <a:defRPr/>
                </a:pPr>
                <a:endParaRPr lang="zh-CN" altLang="en-US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8"/>
              <p:cNvSpPr>
                <a:spLocks/>
              </p:cNvSpPr>
              <p:nvPr/>
            </p:nvSpPr>
            <p:spPr bwMode="auto">
              <a:xfrm>
                <a:off x="4173538" y="3527425"/>
                <a:ext cx="247650" cy="33338"/>
              </a:xfrm>
              <a:custGeom>
                <a:avLst/>
                <a:gdLst>
                  <a:gd name="T0" fmla="*/ 4 w 66"/>
                  <a:gd name="T1" fmla="*/ 1 h 9"/>
                  <a:gd name="T2" fmla="*/ 64 w 66"/>
                  <a:gd name="T3" fmla="*/ 1 h 9"/>
                  <a:gd name="T4" fmla="*/ 62 w 66"/>
                  <a:gd name="T5" fmla="*/ 7 h 9"/>
                  <a:gd name="T6" fmla="*/ 0 w 66"/>
                  <a:gd name="T7" fmla="*/ 9 h 9"/>
                  <a:gd name="T8" fmla="*/ 20 w 66"/>
                  <a:gd name="T9" fmla="*/ 5 h 9"/>
                  <a:gd name="T10" fmla="*/ 17 w 66"/>
                  <a:gd name="T11" fmla="*/ 3 h 9"/>
                  <a:gd name="T12" fmla="*/ 4 w 66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9">
                    <a:moveTo>
                      <a:pt x="4" y="1"/>
                    </a:moveTo>
                    <a:cubicBezTo>
                      <a:pt x="4" y="1"/>
                      <a:pt x="62" y="0"/>
                      <a:pt x="64" y="1"/>
                    </a:cubicBezTo>
                    <a:cubicBezTo>
                      <a:pt x="66" y="3"/>
                      <a:pt x="66" y="5"/>
                      <a:pt x="62" y="7"/>
                    </a:cubicBezTo>
                    <a:cubicBezTo>
                      <a:pt x="58" y="8"/>
                      <a:pt x="0" y="9"/>
                      <a:pt x="0" y="9"/>
                    </a:cubicBezTo>
                    <a:cubicBezTo>
                      <a:pt x="0" y="9"/>
                      <a:pt x="20" y="7"/>
                      <a:pt x="20" y="5"/>
                    </a:cubicBezTo>
                    <a:cubicBezTo>
                      <a:pt x="20" y="3"/>
                      <a:pt x="21" y="4"/>
                      <a:pt x="17" y="3"/>
                    </a:cubicBezTo>
                    <a:cubicBezTo>
                      <a:pt x="13" y="3"/>
                      <a:pt x="4" y="1"/>
                      <a:pt x="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defTabSz="1462680">
                  <a:defRPr/>
                </a:pPr>
                <a:endParaRPr lang="zh-CN" altLang="en-US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9"/>
              <p:cNvSpPr>
                <a:spLocks/>
              </p:cNvSpPr>
              <p:nvPr/>
            </p:nvSpPr>
            <p:spPr bwMode="auto">
              <a:xfrm>
                <a:off x="4173538" y="3571875"/>
                <a:ext cx="242888" cy="93663"/>
              </a:xfrm>
              <a:custGeom>
                <a:avLst/>
                <a:gdLst>
                  <a:gd name="T0" fmla="*/ 11 w 65"/>
                  <a:gd name="T1" fmla="*/ 0 h 25"/>
                  <a:gd name="T2" fmla="*/ 60 w 65"/>
                  <a:gd name="T3" fmla="*/ 1 h 25"/>
                  <a:gd name="T4" fmla="*/ 65 w 65"/>
                  <a:gd name="T5" fmla="*/ 10 h 25"/>
                  <a:gd name="T6" fmla="*/ 57 w 65"/>
                  <a:gd name="T7" fmla="*/ 21 h 25"/>
                  <a:gd name="T8" fmla="*/ 0 w 65"/>
                  <a:gd name="T9" fmla="*/ 25 h 25"/>
                  <a:gd name="T10" fmla="*/ 21 w 65"/>
                  <a:gd name="T11" fmla="*/ 20 h 25"/>
                  <a:gd name="T12" fmla="*/ 22 w 65"/>
                  <a:gd name="T13" fmla="*/ 12 h 25"/>
                  <a:gd name="T14" fmla="*/ 23 w 65"/>
                  <a:gd name="T15" fmla="*/ 6 h 25"/>
                  <a:gd name="T16" fmla="*/ 23 w 65"/>
                  <a:gd name="T17" fmla="*/ 3 h 25"/>
                  <a:gd name="T18" fmla="*/ 11 w 65"/>
                  <a:gd name="T1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25">
                    <a:moveTo>
                      <a:pt x="11" y="0"/>
                    </a:moveTo>
                    <a:cubicBezTo>
                      <a:pt x="11" y="0"/>
                      <a:pt x="58" y="0"/>
                      <a:pt x="60" y="1"/>
                    </a:cubicBezTo>
                    <a:cubicBezTo>
                      <a:pt x="63" y="2"/>
                      <a:pt x="65" y="7"/>
                      <a:pt x="65" y="10"/>
                    </a:cubicBezTo>
                    <a:cubicBezTo>
                      <a:pt x="65" y="14"/>
                      <a:pt x="65" y="19"/>
                      <a:pt x="57" y="21"/>
                    </a:cubicBezTo>
                    <a:cubicBezTo>
                      <a:pt x="49" y="23"/>
                      <a:pt x="0" y="25"/>
                      <a:pt x="0" y="25"/>
                    </a:cubicBezTo>
                    <a:cubicBezTo>
                      <a:pt x="0" y="25"/>
                      <a:pt x="20" y="22"/>
                      <a:pt x="21" y="20"/>
                    </a:cubicBezTo>
                    <a:cubicBezTo>
                      <a:pt x="23" y="18"/>
                      <a:pt x="21" y="14"/>
                      <a:pt x="22" y="12"/>
                    </a:cubicBezTo>
                    <a:cubicBezTo>
                      <a:pt x="23" y="10"/>
                      <a:pt x="24" y="10"/>
                      <a:pt x="23" y="6"/>
                    </a:cubicBezTo>
                    <a:cubicBezTo>
                      <a:pt x="23" y="3"/>
                      <a:pt x="23" y="3"/>
                      <a:pt x="23" y="3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defTabSz="1462680">
                  <a:defRPr/>
                </a:pPr>
                <a:endParaRPr lang="zh-CN" altLang="en-US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10"/>
              <p:cNvSpPr>
                <a:spLocks/>
              </p:cNvSpPr>
              <p:nvPr/>
            </p:nvSpPr>
            <p:spPr bwMode="auto">
              <a:xfrm>
                <a:off x="4106863" y="3698875"/>
                <a:ext cx="303213" cy="34925"/>
              </a:xfrm>
              <a:custGeom>
                <a:avLst/>
                <a:gdLst>
                  <a:gd name="T0" fmla="*/ 20 w 81"/>
                  <a:gd name="T1" fmla="*/ 1 h 9"/>
                  <a:gd name="T2" fmla="*/ 73 w 81"/>
                  <a:gd name="T3" fmla="*/ 0 h 9"/>
                  <a:gd name="T4" fmla="*/ 80 w 81"/>
                  <a:gd name="T5" fmla="*/ 3 h 9"/>
                  <a:gd name="T6" fmla="*/ 3 w 81"/>
                  <a:gd name="T7" fmla="*/ 9 h 9"/>
                  <a:gd name="T8" fmla="*/ 24 w 81"/>
                  <a:gd name="T9" fmla="*/ 5 h 9"/>
                  <a:gd name="T10" fmla="*/ 20 w 81"/>
                  <a:gd name="T11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1" h="9">
                    <a:moveTo>
                      <a:pt x="20" y="1"/>
                    </a:moveTo>
                    <a:cubicBezTo>
                      <a:pt x="20" y="1"/>
                      <a:pt x="66" y="0"/>
                      <a:pt x="73" y="0"/>
                    </a:cubicBezTo>
                    <a:cubicBezTo>
                      <a:pt x="81" y="0"/>
                      <a:pt x="81" y="3"/>
                      <a:pt x="80" y="3"/>
                    </a:cubicBezTo>
                    <a:cubicBezTo>
                      <a:pt x="78" y="4"/>
                      <a:pt x="5" y="9"/>
                      <a:pt x="3" y="9"/>
                    </a:cubicBezTo>
                    <a:cubicBezTo>
                      <a:pt x="0" y="9"/>
                      <a:pt x="21" y="6"/>
                      <a:pt x="24" y="5"/>
                    </a:cubicBezTo>
                    <a:cubicBezTo>
                      <a:pt x="27" y="4"/>
                      <a:pt x="26" y="2"/>
                      <a:pt x="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defTabSz="1462680">
                  <a:defRPr/>
                </a:pPr>
                <a:endParaRPr lang="zh-CN" altLang="en-US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11"/>
              <p:cNvSpPr>
                <a:spLocks/>
              </p:cNvSpPr>
              <p:nvPr/>
            </p:nvSpPr>
            <p:spPr bwMode="auto">
              <a:xfrm>
                <a:off x="4140201" y="3756025"/>
                <a:ext cx="269875" cy="25400"/>
              </a:xfrm>
              <a:custGeom>
                <a:avLst/>
                <a:gdLst>
                  <a:gd name="T0" fmla="*/ 26 w 72"/>
                  <a:gd name="T1" fmla="*/ 1 h 7"/>
                  <a:gd name="T2" fmla="*/ 72 w 72"/>
                  <a:gd name="T3" fmla="*/ 0 h 7"/>
                  <a:gd name="T4" fmla="*/ 49 w 72"/>
                  <a:gd name="T5" fmla="*/ 5 h 7"/>
                  <a:gd name="T6" fmla="*/ 4 w 72"/>
                  <a:gd name="T7" fmla="*/ 7 h 7"/>
                  <a:gd name="T8" fmla="*/ 26 w 72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7">
                    <a:moveTo>
                      <a:pt x="26" y="1"/>
                    </a:moveTo>
                    <a:cubicBezTo>
                      <a:pt x="72" y="0"/>
                      <a:pt x="72" y="0"/>
                      <a:pt x="72" y="0"/>
                    </a:cubicBezTo>
                    <a:cubicBezTo>
                      <a:pt x="72" y="0"/>
                      <a:pt x="51" y="5"/>
                      <a:pt x="49" y="5"/>
                    </a:cubicBezTo>
                    <a:cubicBezTo>
                      <a:pt x="47" y="5"/>
                      <a:pt x="9" y="7"/>
                      <a:pt x="4" y="7"/>
                    </a:cubicBezTo>
                    <a:cubicBezTo>
                      <a:pt x="0" y="7"/>
                      <a:pt x="35" y="3"/>
                      <a:pt x="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defTabSz="1462680">
                  <a:defRPr/>
                </a:pPr>
                <a:endParaRPr lang="zh-CN" altLang="en-US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12"/>
              <p:cNvSpPr>
                <a:spLocks/>
              </p:cNvSpPr>
              <p:nvPr/>
            </p:nvSpPr>
            <p:spPr bwMode="auto">
              <a:xfrm>
                <a:off x="4125913" y="3811588"/>
                <a:ext cx="287338" cy="38100"/>
              </a:xfrm>
              <a:custGeom>
                <a:avLst/>
                <a:gdLst>
                  <a:gd name="T0" fmla="*/ 15 w 77"/>
                  <a:gd name="T1" fmla="*/ 2 h 10"/>
                  <a:gd name="T2" fmla="*/ 73 w 77"/>
                  <a:gd name="T3" fmla="*/ 0 h 10"/>
                  <a:gd name="T4" fmla="*/ 72 w 77"/>
                  <a:gd name="T5" fmla="*/ 5 h 10"/>
                  <a:gd name="T6" fmla="*/ 0 w 77"/>
                  <a:gd name="T7" fmla="*/ 10 h 10"/>
                  <a:gd name="T8" fmla="*/ 31 w 77"/>
                  <a:gd name="T9" fmla="*/ 5 h 10"/>
                  <a:gd name="T10" fmla="*/ 15 w 77"/>
                  <a:gd name="T11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7" h="10">
                    <a:moveTo>
                      <a:pt x="15" y="2"/>
                    </a:moveTo>
                    <a:cubicBezTo>
                      <a:pt x="15" y="2"/>
                      <a:pt x="69" y="0"/>
                      <a:pt x="73" y="0"/>
                    </a:cubicBezTo>
                    <a:cubicBezTo>
                      <a:pt x="77" y="0"/>
                      <a:pt x="75" y="4"/>
                      <a:pt x="72" y="5"/>
                    </a:cubicBezTo>
                    <a:cubicBezTo>
                      <a:pt x="68" y="6"/>
                      <a:pt x="0" y="10"/>
                      <a:pt x="0" y="10"/>
                    </a:cubicBezTo>
                    <a:cubicBezTo>
                      <a:pt x="0" y="10"/>
                      <a:pt x="29" y="6"/>
                      <a:pt x="31" y="5"/>
                    </a:cubicBezTo>
                    <a:cubicBezTo>
                      <a:pt x="32" y="4"/>
                      <a:pt x="15" y="2"/>
                      <a:pt x="15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defTabSz="1462680">
                  <a:defRPr/>
                </a:pPr>
                <a:endParaRPr lang="zh-CN" altLang="en-US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13"/>
              <p:cNvSpPr>
                <a:spLocks/>
              </p:cNvSpPr>
              <p:nvPr/>
            </p:nvSpPr>
            <p:spPr bwMode="auto">
              <a:xfrm>
                <a:off x="4195763" y="3868738"/>
                <a:ext cx="217488" cy="33338"/>
              </a:xfrm>
              <a:custGeom>
                <a:avLst/>
                <a:gdLst>
                  <a:gd name="T0" fmla="*/ 0 w 58"/>
                  <a:gd name="T1" fmla="*/ 4 h 9"/>
                  <a:gd name="T2" fmla="*/ 56 w 58"/>
                  <a:gd name="T3" fmla="*/ 0 h 9"/>
                  <a:gd name="T4" fmla="*/ 0 w 58"/>
                  <a:gd name="T5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" h="9">
                    <a:moveTo>
                      <a:pt x="0" y="4"/>
                    </a:moveTo>
                    <a:cubicBezTo>
                      <a:pt x="0" y="4"/>
                      <a:pt x="55" y="0"/>
                      <a:pt x="56" y="0"/>
                    </a:cubicBezTo>
                    <a:cubicBezTo>
                      <a:pt x="58" y="0"/>
                      <a:pt x="22" y="9"/>
                      <a:pt x="0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defTabSz="1462680">
                  <a:defRPr/>
                </a:pPr>
                <a:endParaRPr lang="zh-CN" altLang="en-US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14"/>
              <p:cNvSpPr>
                <a:spLocks/>
              </p:cNvSpPr>
              <p:nvPr/>
            </p:nvSpPr>
            <p:spPr bwMode="auto">
              <a:xfrm>
                <a:off x="4117976" y="3935413"/>
                <a:ext cx="280988" cy="30163"/>
              </a:xfrm>
              <a:custGeom>
                <a:avLst/>
                <a:gdLst>
                  <a:gd name="T0" fmla="*/ 23 w 75"/>
                  <a:gd name="T1" fmla="*/ 0 h 8"/>
                  <a:gd name="T2" fmla="*/ 71 w 75"/>
                  <a:gd name="T3" fmla="*/ 0 h 8"/>
                  <a:gd name="T4" fmla="*/ 65 w 75"/>
                  <a:gd name="T5" fmla="*/ 4 h 8"/>
                  <a:gd name="T6" fmla="*/ 0 w 75"/>
                  <a:gd name="T7" fmla="*/ 8 h 8"/>
                  <a:gd name="T8" fmla="*/ 31 w 75"/>
                  <a:gd name="T9" fmla="*/ 3 h 8"/>
                  <a:gd name="T10" fmla="*/ 23 w 75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5" h="8">
                    <a:moveTo>
                      <a:pt x="23" y="0"/>
                    </a:moveTo>
                    <a:cubicBezTo>
                      <a:pt x="23" y="0"/>
                      <a:pt x="67" y="0"/>
                      <a:pt x="71" y="0"/>
                    </a:cubicBezTo>
                    <a:cubicBezTo>
                      <a:pt x="75" y="1"/>
                      <a:pt x="68" y="3"/>
                      <a:pt x="65" y="4"/>
                    </a:cubicBezTo>
                    <a:cubicBezTo>
                      <a:pt x="62" y="5"/>
                      <a:pt x="0" y="8"/>
                      <a:pt x="0" y="8"/>
                    </a:cubicBezTo>
                    <a:cubicBezTo>
                      <a:pt x="0" y="8"/>
                      <a:pt x="28" y="4"/>
                      <a:pt x="31" y="3"/>
                    </a:cubicBezTo>
                    <a:cubicBezTo>
                      <a:pt x="33" y="3"/>
                      <a:pt x="33" y="3"/>
                      <a:pt x="2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defTabSz="1462680">
                  <a:defRPr/>
                </a:pPr>
                <a:endParaRPr lang="zh-CN" altLang="en-US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15"/>
              <p:cNvSpPr>
                <a:spLocks/>
              </p:cNvSpPr>
              <p:nvPr/>
            </p:nvSpPr>
            <p:spPr bwMode="auto">
              <a:xfrm>
                <a:off x="4206876" y="3984625"/>
                <a:ext cx="206375" cy="25400"/>
              </a:xfrm>
              <a:custGeom>
                <a:avLst/>
                <a:gdLst>
                  <a:gd name="T0" fmla="*/ 0 w 55"/>
                  <a:gd name="T1" fmla="*/ 3 h 7"/>
                  <a:gd name="T2" fmla="*/ 53 w 55"/>
                  <a:gd name="T3" fmla="*/ 0 h 7"/>
                  <a:gd name="T4" fmla="*/ 0 w 55"/>
                  <a:gd name="T5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5" h="7">
                    <a:moveTo>
                      <a:pt x="0" y="3"/>
                    </a:moveTo>
                    <a:cubicBezTo>
                      <a:pt x="0" y="3"/>
                      <a:pt x="51" y="0"/>
                      <a:pt x="53" y="0"/>
                    </a:cubicBezTo>
                    <a:cubicBezTo>
                      <a:pt x="55" y="0"/>
                      <a:pt x="28" y="7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defTabSz="1462680">
                  <a:defRPr/>
                </a:pPr>
                <a:endParaRPr lang="zh-CN" altLang="en-US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16"/>
              <p:cNvSpPr>
                <a:spLocks/>
              </p:cNvSpPr>
              <p:nvPr/>
            </p:nvSpPr>
            <p:spPr bwMode="auto">
              <a:xfrm>
                <a:off x="4222751" y="4044949"/>
                <a:ext cx="160338" cy="28576"/>
              </a:xfrm>
              <a:custGeom>
                <a:avLst/>
                <a:gdLst>
                  <a:gd name="T0" fmla="*/ 0 w 43"/>
                  <a:gd name="T1" fmla="*/ 2 h 8"/>
                  <a:gd name="T2" fmla="*/ 41 w 43"/>
                  <a:gd name="T3" fmla="*/ 1 h 8"/>
                  <a:gd name="T4" fmla="*/ 26 w 43"/>
                  <a:gd name="T5" fmla="*/ 7 h 8"/>
                  <a:gd name="T6" fmla="*/ 0 w 43"/>
                  <a:gd name="T7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8">
                    <a:moveTo>
                      <a:pt x="0" y="2"/>
                    </a:moveTo>
                    <a:cubicBezTo>
                      <a:pt x="0" y="2"/>
                      <a:pt x="38" y="0"/>
                      <a:pt x="41" y="1"/>
                    </a:cubicBezTo>
                    <a:cubicBezTo>
                      <a:pt x="43" y="1"/>
                      <a:pt x="31" y="5"/>
                      <a:pt x="26" y="7"/>
                    </a:cubicBezTo>
                    <a:cubicBezTo>
                      <a:pt x="20" y="8"/>
                      <a:pt x="12" y="7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defTabSz="1462680">
                  <a:defRPr/>
                </a:pPr>
                <a:endParaRPr lang="zh-CN" altLang="en-US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17"/>
              <p:cNvSpPr>
                <a:spLocks/>
              </p:cNvSpPr>
              <p:nvPr/>
            </p:nvSpPr>
            <p:spPr bwMode="auto">
              <a:xfrm>
                <a:off x="4151313" y="4070350"/>
                <a:ext cx="314325" cy="30163"/>
              </a:xfrm>
              <a:custGeom>
                <a:avLst/>
                <a:gdLst>
                  <a:gd name="T0" fmla="*/ 0 w 84"/>
                  <a:gd name="T1" fmla="*/ 5 h 8"/>
                  <a:gd name="T2" fmla="*/ 84 w 84"/>
                  <a:gd name="T3" fmla="*/ 0 h 8"/>
                  <a:gd name="T4" fmla="*/ 32 w 84"/>
                  <a:gd name="T5" fmla="*/ 8 h 8"/>
                  <a:gd name="T6" fmla="*/ 0 w 84"/>
                  <a:gd name="T7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" h="8">
                    <a:moveTo>
                      <a:pt x="0" y="5"/>
                    </a:moveTo>
                    <a:cubicBezTo>
                      <a:pt x="0" y="5"/>
                      <a:pt x="76" y="2"/>
                      <a:pt x="84" y="0"/>
                    </a:cubicBezTo>
                    <a:cubicBezTo>
                      <a:pt x="84" y="0"/>
                      <a:pt x="75" y="6"/>
                      <a:pt x="32" y="8"/>
                    </a:cubicBezTo>
                    <a:cubicBezTo>
                      <a:pt x="32" y="8"/>
                      <a:pt x="9" y="7"/>
                      <a:pt x="0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defTabSz="1462680">
                  <a:defRPr/>
                </a:pPr>
                <a:endParaRPr lang="zh-CN" altLang="en-US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18"/>
              <p:cNvSpPr>
                <a:spLocks/>
              </p:cNvSpPr>
              <p:nvPr/>
            </p:nvSpPr>
            <p:spPr bwMode="auto">
              <a:xfrm>
                <a:off x="4514851" y="3703638"/>
                <a:ext cx="36513" cy="22225"/>
              </a:xfrm>
              <a:custGeom>
                <a:avLst/>
                <a:gdLst>
                  <a:gd name="T0" fmla="*/ 7 w 10"/>
                  <a:gd name="T1" fmla="*/ 0 h 6"/>
                  <a:gd name="T2" fmla="*/ 0 w 10"/>
                  <a:gd name="T3" fmla="*/ 6 h 6"/>
                  <a:gd name="T4" fmla="*/ 7 w 10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6">
                    <a:moveTo>
                      <a:pt x="7" y="0"/>
                    </a:moveTo>
                    <a:cubicBezTo>
                      <a:pt x="7" y="0"/>
                      <a:pt x="10" y="5"/>
                      <a:pt x="0" y="6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defTabSz="1462680">
                  <a:defRPr/>
                </a:pPr>
                <a:endParaRPr lang="zh-CN" altLang="en-US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19"/>
              <p:cNvSpPr>
                <a:spLocks/>
              </p:cNvSpPr>
              <p:nvPr/>
            </p:nvSpPr>
            <p:spPr bwMode="auto">
              <a:xfrm>
                <a:off x="4510088" y="3579813"/>
                <a:ext cx="41275" cy="19050"/>
              </a:xfrm>
              <a:custGeom>
                <a:avLst/>
                <a:gdLst>
                  <a:gd name="T0" fmla="*/ 8 w 11"/>
                  <a:gd name="T1" fmla="*/ 0 h 5"/>
                  <a:gd name="T2" fmla="*/ 0 w 11"/>
                  <a:gd name="T3" fmla="*/ 5 h 5"/>
                  <a:gd name="T4" fmla="*/ 8 w 11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5">
                    <a:moveTo>
                      <a:pt x="8" y="0"/>
                    </a:moveTo>
                    <a:cubicBezTo>
                      <a:pt x="8" y="0"/>
                      <a:pt x="11" y="4"/>
                      <a:pt x="0" y="5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defTabSz="1462680">
                  <a:defRPr/>
                </a:pPr>
                <a:endParaRPr lang="zh-CN" altLang="en-US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20"/>
              <p:cNvSpPr>
                <a:spLocks/>
              </p:cNvSpPr>
              <p:nvPr/>
            </p:nvSpPr>
            <p:spPr bwMode="auto">
              <a:xfrm>
                <a:off x="4495801" y="3819525"/>
                <a:ext cx="55563" cy="19050"/>
              </a:xfrm>
              <a:custGeom>
                <a:avLst/>
                <a:gdLst>
                  <a:gd name="T0" fmla="*/ 11 w 15"/>
                  <a:gd name="T1" fmla="*/ 0 h 5"/>
                  <a:gd name="T2" fmla="*/ 0 w 15"/>
                  <a:gd name="T3" fmla="*/ 5 h 5"/>
                  <a:gd name="T4" fmla="*/ 11 w 15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5">
                    <a:moveTo>
                      <a:pt x="11" y="0"/>
                    </a:moveTo>
                    <a:cubicBezTo>
                      <a:pt x="11" y="0"/>
                      <a:pt x="15" y="4"/>
                      <a:pt x="0" y="5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defTabSz="1462680">
                  <a:defRPr/>
                </a:pPr>
                <a:endParaRPr lang="zh-CN" altLang="en-US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1"/>
              <p:cNvSpPr>
                <a:spLocks/>
              </p:cNvSpPr>
              <p:nvPr/>
            </p:nvSpPr>
            <p:spPr bwMode="auto">
              <a:xfrm>
                <a:off x="4498976" y="3894138"/>
                <a:ext cx="46038" cy="57150"/>
              </a:xfrm>
              <a:custGeom>
                <a:avLst/>
                <a:gdLst>
                  <a:gd name="T0" fmla="*/ 6 w 12"/>
                  <a:gd name="T1" fmla="*/ 0 h 15"/>
                  <a:gd name="T2" fmla="*/ 7 w 12"/>
                  <a:gd name="T3" fmla="*/ 6 h 15"/>
                  <a:gd name="T4" fmla="*/ 12 w 12"/>
                  <a:gd name="T5" fmla="*/ 12 h 15"/>
                  <a:gd name="T6" fmla="*/ 0 w 12"/>
                  <a:gd name="T7" fmla="*/ 14 h 15"/>
                  <a:gd name="T8" fmla="*/ 6 w 12"/>
                  <a:gd name="T9" fmla="*/ 10 h 15"/>
                  <a:gd name="T10" fmla="*/ 6 w 12"/>
                  <a:gd name="T1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5">
                    <a:moveTo>
                      <a:pt x="6" y="0"/>
                    </a:moveTo>
                    <a:cubicBezTo>
                      <a:pt x="6" y="0"/>
                      <a:pt x="6" y="5"/>
                      <a:pt x="7" y="6"/>
                    </a:cubicBezTo>
                    <a:cubicBezTo>
                      <a:pt x="8" y="7"/>
                      <a:pt x="12" y="12"/>
                      <a:pt x="12" y="12"/>
                    </a:cubicBezTo>
                    <a:cubicBezTo>
                      <a:pt x="12" y="12"/>
                      <a:pt x="3" y="15"/>
                      <a:pt x="0" y="14"/>
                    </a:cubicBezTo>
                    <a:cubicBezTo>
                      <a:pt x="0" y="14"/>
                      <a:pt x="5" y="12"/>
                      <a:pt x="6" y="10"/>
                    </a:cubicBezTo>
                    <a:cubicBezTo>
                      <a:pt x="6" y="9"/>
                      <a:pt x="5" y="1"/>
                      <a:pt x="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defTabSz="1462680">
                  <a:defRPr/>
                </a:pPr>
                <a:endParaRPr lang="zh-CN" altLang="en-US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2"/>
              <p:cNvSpPr>
                <a:spLocks/>
              </p:cNvSpPr>
              <p:nvPr/>
            </p:nvSpPr>
            <p:spPr bwMode="auto">
              <a:xfrm>
                <a:off x="4518026" y="4037013"/>
                <a:ext cx="22225" cy="19050"/>
              </a:xfrm>
              <a:custGeom>
                <a:avLst/>
                <a:gdLst>
                  <a:gd name="T0" fmla="*/ 3 w 6"/>
                  <a:gd name="T1" fmla="*/ 0 h 5"/>
                  <a:gd name="T2" fmla="*/ 0 w 6"/>
                  <a:gd name="T3" fmla="*/ 5 h 5"/>
                  <a:gd name="T4" fmla="*/ 3 w 6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5">
                    <a:moveTo>
                      <a:pt x="3" y="0"/>
                    </a:moveTo>
                    <a:cubicBezTo>
                      <a:pt x="3" y="0"/>
                      <a:pt x="6" y="4"/>
                      <a:pt x="0" y="5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defTabSz="1462680">
                  <a:defRPr/>
                </a:pPr>
                <a:endParaRPr lang="zh-CN" altLang="en-US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3"/>
              <p:cNvSpPr>
                <a:spLocks/>
              </p:cNvSpPr>
              <p:nvPr/>
            </p:nvSpPr>
            <p:spPr bwMode="auto">
              <a:xfrm>
                <a:off x="3814763" y="3557588"/>
                <a:ext cx="206375" cy="22225"/>
              </a:xfrm>
              <a:custGeom>
                <a:avLst/>
                <a:gdLst>
                  <a:gd name="T0" fmla="*/ 0 w 55"/>
                  <a:gd name="T1" fmla="*/ 0 h 6"/>
                  <a:gd name="T2" fmla="*/ 55 w 55"/>
                  <a:gd name="T3" fmla="*/ 3 h 6"/>
                  <a:gd name="T4" fmla="*/ 0 w 55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5" h="6">
                    <a:moveTo>
                      <a:pt x="0" y="0"/>
                    </a:moveTo>
                    <a:cubicBezTo>
                      <a:pt x="55" y="3"/>
                      <a:pt x="55" y="3"/>
                      <a:pt x="55" y="3"/>
                    </a:cubicBezTo>
                    <a:cubicBezTo>
                      <a:pt x="55" y="3"/>
                      <a:pt x="15" y="6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defTabSz="1462680">
                  <a:defRPr/>
                </a:pPr>
                <a:endParaRPr lang="zh-CN" altLang="en-US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4"/>
              <p:cNvSpPr>
                <a:spLocks/>
              </p:cNvSpPr>
              <p:nvPr/>
            </p:nvSpPr>
            <p:spPr bwMode="auto">
              <a:xfrm>
                <a:off x="3762376" y="3744913"/>
                <a:ext cx="71438" cy="17463"/>
              </a:xfrm>
              <a:custGeom>
                <a:avLst/>
                <a:gdLst>
                  <a:gd name="T0" fmla="*/ 7 w 19"/>
                  <a:gd name="T1" fmla="*/ 0 h 5"/>
                  <a:gd name="T2" fmla="*/ 19 w 19"/>
                  <a:gd name="T3" fmla="*/ 1 h 5"/>
                  <a:gd name="T4" fmla="*/ 4 w 19"/>
                  <a:gd name="T5" fmla="*/ 4 h 5"/>
                  <a:gd name="T6" fmla="*/ 7 w 19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5">
                    <a:moveTo>
                      <a:pt x="7" y="0"/>
                    </a:move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7" y="4"/>
                      <a:pt x="4" y="4"/>
                    </a:cubicBezTo>
                    <a:cubicBezTo>
                      <a:pt x="0" y="5"/>
                      <a:pt x="7" y="0"/>
                      <a:pt x="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defTabSz="1462680">
                  <a:defRPr/>
                </a:pPr>
                <a:endParaRPr lang="zh-CN" altLang="en-US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5"/>
              <p:cNvSpPr>
                <a:spLocks/>
              </p:cNvSpPr>
              <p:nvPr/>
            </p:nvSpPr>
            <p:spPr bwMode="auto">
              <a:xfrm>
                <a:off x="3762376" y="3857625"/>
                <a:ext cx="74613" cy="14288"/>
              </a:xfrm>
              <a:custGeom>
                <a:avLst/>
                <a:gdLst>
                  <a:gd name="T0" fmla="*/ 6 w 20"/>
                  <a:gd name="T1" fmla="*/ 0 h 4"/>
                  <a:gd name="T2" fmla="*/ 20 w 20"/>
                  <a:gd name="T3" fmla="*/ 0 h 4"/>
                  <a:gd name="T4" fmla="*/ 2 w 20"/>
                  <a:gd name="T5" fmla="*/ 4 h 4"/>
                  <a:gd name="T6" fmla="*/ 6 w 20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4">
                    <a:moveTo>
                      <a:pt x="6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4" y="4"/>
                      <a:pt x="2" y="4"/>
                    </a:cubicBezTo>
                    <a:cubicBezTo>
                      <a:pt x="0" y="4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defTabSz="1462680">
                  <a:defRPr/>
                </a:pPr>
                <a:endParaRPr lang="zh-CN" altLang="en-US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6"/>
              <p:cNvSpPr>
                <a:spLocks/>
              </p:cNvSpPr>
              <p:nvPr/>
            </p:nvSpPr>
            <p:spPr bwMode="auto">
              <a:xfrm>
                <a:off x="3759201" y="3979863"/>
                <a:ext cx="74613" cy="19050"/>
              </a:xfrm>
              <a:custGeom>
                <a:avLst/>
                <a:gdLst>
                  <a:gd name="T0" fmla="*/ 6 w 20"/>
                  <a:gd name="T1" fmla="*/ 0 h 5"/>
                  <a:gd name="T2" fmla="*/ 20 w 20"/>
                  <a:gd name="T3" fmla="*/ 1 h 5"/>
                  <a:gd name="T4" fmla="*/ 2 w 20"/>
                  <a:gd name="T5" fmla="*/ 5 h 5"/>
                  <a:gd name="T6" fmla="*/ 6 w 20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5">
                    <a:moveTo>
                      <a:pt x="6" y="0"/>
                    </a:moveTo>
                    <a:cubicBezTo>
                      <a:pt x="20" y="1"/>
                      <a:pt x="20" y="1"/>
                      <a:pt x="20" y="1"/>
                    </a:cubicBezTo>
                    <a:cubicBezTo>
                      <a:pt x="20" y="1"/>
                      <a:pt x="3" y="5"/>
                      <a:pt x="2" y="5"/>
                    </a:cubicBezTo>
                    <a:cubicBezTo>
                      <a:pt x="0" y="5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defTabSz="1462680">
                  <a:defRPr/>
                </a:pPr>
                <a:endParaRPr lang="zh-CN" altLang="en-US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7"/>
              <p:cNvSpPr>
                <a:spLocks/>
              </p:cNvSpPr>
              <p:nvPr/>
            </p:nvSpPr>
            <p:spPr bwMode="auto">
              <a:xfrm>
                <a:off x="3822701" y="4086225"/>
                <a:ext cx="268288" cy="33338"/>
              </a:xfrm>
              <a:custGeom>
                <a:avLst/>
                <a:gdLst>
                  <a:gd name="T0" fmla="*/ 0 w 72"/>
                  <a:gd name="T1" fmla="*/ 0 h 9"/>
                  <a:gd name="T2" fmla="*/ 68 w 72"/>
                  <a:gd name="T3" fmla="*/ 1 h 9"/>
                  <a:gd name="T4" fmla="*/ 0 w 72"/>
                  <a:gd name="T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9">
                    <a:moveTo>
                      <a:pt x="0" y="0"/>
                    </a:moveTo>
                    <a:cubicBezTo>
                      <a:pt x="0" y="0"/>
                      <a:pt x="65" y="2"/>
                      <a:pt x="68" y="1"/>
                    </a:cubicBezTo>
                    <a:cubicBezTo>
                      <a:pt x="72" y="1"/>
                      <a:pt x="24" y="9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defTabSz="1462680">
                  <a:defRPr/>
                </a:pPr>
                <a:endParaRPr lang="zh-CN" altLang="en-US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8"/>
              <p:cNvSpPr>
                <a:spLocks/>
              </p:cNvSpPr>
              <p:nvPr/>
            </p:nvSpPr>
            <p:spPr bwMode="auto">
              <a:xfrm>
                <a:off x="4300538" y="4114800"/>
                <a:ext cx="134938" cy="120650"/>
              </a:xfrm>
              <a:custGeom>
                <a:avLst/>
                <a:gdLst>
                  <a:gd name="T0" fmla="*/ 36 w 36"/>
                  <a:gd name="T1" fmla="*/ 0 h 32"/>
                  <a:gd name="T2" fmla="*/ 3 w 36"/>
                  <a:gd name="T3" fmla="*/ 31 h 32"/>
                  <a:gd name="T4" fmla="*/ 36 w 36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32">
                    <a:moveTo>
                      <a:pt x="36" y="0"/>
                    </a:moveTo>
                    <a:cubicBezTo>
                      <a:pt x="36" y="0"/>
                      <a:pt x="5" y="30"/>
                      <a:pt x="3" y="31"/>
                    </a:cubicBezTo>
                    <a:cubicBezTo>
                      <a:pt x="0" y="32"/>
                      <a:pt x="21" y="8"/>
                      <a:pt x="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defTabSz="1462680">
                  <a:defRPr/>
                </a:pPr>
                <a:endParaRPr lang="zh-CN" altLang="en-US" kern="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47" name="Group 37"/>
          <p:cNvGrpSpPr>
            <a:grpSpLocks noChangeAspect="1"/>
          </p:cNvGrpSpPr>
          <p:nvPr/>
        </p:nvGrpSpPr>
        <p:grpSpPr bwMode="auto">
          <a:xfrm>
            <a:off x="4787298" y="1614400"/>
            <a:ext cx="2649976" cy="3206380"/>
            <a:chOff x="2250" y="790"/>
            <a:chExt cx="1205" cy="1458"/>
          </a:xfrm>
          <a:solidFill>
            <a:srgbClr val="013B6D"/>
          </a:solidFill>
        </p:grpSpPr>
        <p:sp>
          <p:nvSpPr>
            <p:cNvPr id="48" name="Rectangle 38"/>
            <p:cNvSpPr>
              <a:spLocks noChangeArrowheads="1"/>
            </p:cNvSpPr>
            <p:nvPr/>
          </p:nvSpPr>
          <p:spPr bwMode="auto">
            <a:xfrm>
              <a:off x="2847" y="1827"/>
              <a:ext cx="12" cy="36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46268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49" name="Freeform 39"/>
            <p:cNvSpPr>
              <a:spLocks/>
            </p:cNvSpPr>
            <p:nvPr/>
          </p:nvSpPr>
          <p:spPr bwMode="auto">
            <a:xfrm>
              <a:off x="2852" y="2189"/>
              <a:ext cx="170" cy="19"/>
            </a:xfrm>
            <a:custGeom>
              <a:avLst/>
              <a:gdLst>
                <a:gd name="T0" fmla="*/ 170 w 170"/>
                <a:gd name="T1" fmla="*/ 19 h 19"/>
                <a:gd name="T2" fmla="*/ 0 w 170"/>
                <a:gd name="T3" fmla="*/ 12 h 19"/>
                <a:gd name="T4" fmla="*/ 0 w 170"/>
                <a:gd name="T5" fmla="*/ 0 h 19"/>
                <a:gd name="T6" fmla="*/ 170 w 170"/>
                <a:gd name="T7" fmla="*/ 7 h 19"/>
                <a:gd name="T8" fmla="*/ 170 w 170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19">
                  <a:moveTo>
                    <a:pt x="170" y="19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70" y="7"/>
                  </a:lnTo>
                  <a:lnTo>
                    <a:pt x="17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46268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50" name="Freeform 40"/>
            <p:cNvSpPr>
              <a:spLocks/>
            </p:cNvSpPr>
            <p:nvPr/>
          </p:nvSpPr>
          <p:spPr bwMode="auto">
            <a:xfrm>
              <a:off x="2725" y="2028"/>
              <a:ext cx="130" cy="170"/>
            </a:xfrm>
            <a:custGeom>
              <a:avLst/>
              <a:gdLst>
                <a:gd name="T0" fmla="*/ 120 w 130"/>
                <a:gd name="T1" fmla="*/ 170 h 170"/>
                <a:gd name="T2" fmla="*/ 0 w 130"/>
                <a:gd name="T3" fmla="*/ 7 h 170"/>
                <a:gd name="T4" fmla="*/ 9 w 130"/>
                <a:gd name="T5" fmla="*/ 0 h 170"/>
                <a:gd name="T6" fmla="*/ 130 w 130"/>
                <a:gd name="T7" fmla="*/ 163 h 170"/>
                <a:gd name="T8" fmla="*/ 120 w 130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170">
                  <a:moveTo>
                    <a:pt x="120" y="170"/>
                  </a:moveTo>
                  <a:lnTo>
                    <a:pt x="0" y="7"/>
                  </a:lnTo>
                  <a:lnTo>
                    <a:pt x="9" y="0"/>
                  </a:lnTo>
                  <a:lnTo>
                    <a:pt x="130" y="163"/>
                  </a:lnTo>
                  <a:lnTo>
                    <a:pt x="120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46268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51" name="Freeform 41"/>
            <p:cNvSpPr>
              <a:spLocks/>
            </p:cNvSpPr>
            <p:nvPr/>
          </p:nvSpPr>
          <p:spPr bwMode="auto">
            <a:xfrm>
              <a:off x="2845" y="2047"/>
              <a:ext cx="191" cy="151"/>
            </a:xfrm>
            <a:custGeom>
              <a:avLst/>
              <a:gdLst>
                <a:gd name="T0" fmla="*/ 7 w 191"/>
                <a:gd name="T1" fmla="*/ 151 h 151"/>
                <a:gd name="T2" fmla="*/ 0 w 191"/>
                <a:gd name="T3" fmla="*/ 142 h 151"/>
                <a:gd name="T4" fmla="*/ 184 w 191"/>
                <a:gd name="T5" fmla="*/ 0 h 151"/>
                <a:gd name="T6" fmla="*/ 191 w 191"/>
                <a:gd name="T7" fmla="*/ 10 h 151"/>
                <a:gd name="T8" fmla="*/ 7 w 191"/>
                <a:gd name="T9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151">
                  <a:moveTo>
                    <a:pt x="7" y="151"/>
                  </a:moveTo>
                  <a:lnTo>
                    <a:pt x="0" y="142"/>
                  </a:lnTo>
                  <a:lnTo>
                    <a:pt x="184" y="0"/>
                  </a:lnTo>
                  <a:lnTo>
                    <a:pt x="191" y="10"/>
                  </a:lnTo>
                  <a:lnTo>
                    <a:pt x="7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46268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52" name="Freeform 42"/>
            <p:cNvSpPr>
              <a:spLocks/>
            </p:cNvSpPr>
            <p:nvPr/>
          </p:nvSpPr>
          <p:spPr bwMode="auto">
            <a:xfrm>
              <a:off x="2585" y="2191"/>
              <a:ext cx="265" cy="19"/>
            </a:xfrm>
            <a:custGeom>
              <a:avLst/>
              <a:gdLst>
                <a:gd name="T0" fmla="*/ 0 w 265"/>
                <a:gd name="T1" fmla="*/ 19 h 19"/>
                <a:gd name="T2" fmla="*/ 0 w 265"/>
                <a:gd name="T3" fmla="*/ 7 h 19"/>
                <a:gd name="T4" fmla="*/ 265 w 265"/>
                <a:gd name="T5" fmla="*/ 0 h 19"/>
                <a:gd name="T6" fmla="*/ 265 w 265"/>
                <a:gd name="T7" fmla="*/ 12 h 19"/>
                <a:gd name="T8" fmla="*/ 0 w 265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9">
                  <a:moveTo>
                    <a:pt x="0" y="19"/>
                  </a:moveTo>
                  <a:lnTo>
                    <a:pt x="0" y="7"/>
                  </a:lnTo>
                  <a:lnTo>
                    <a:pt x="265" y="0"/>
                  </a:lnTo>
                  <a:lnTo>
                    <a:pt x="265" y="12"/>
                  </a:lnTo>
                  <a:lnTo>
                    <a:pt x="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46268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53" name="Freeform 43"/>
            <p:cNvSpPr>
              <a:spLocks/>
            </p:cNvSpPr>
            <p:nvPr/>
          </p:nvSpPr>
          <p:spPr bwMode="auto">
            <a:xfrm>
              <a:off x="2524" y="2005"/>
              <a:ext cx="66" cy="201"/>
            </a:xfrm>
            <a:custGeom>
              <a:avLst/>
              <a:gdLst>
                <a:gd name="T0" fmla="*/ 54 w 66"/>
                <a:gd name="T1" fmla="*/ 201 h 201"/>
                <a:gd name="T2" fmla="*/ 0 w 66"/>
                <a:gd name="T3" fmla="*/ 2 h 201"/>
                <a:gd name="T4" fmla="*/ 12 w 66"/>
                <a:gd name="T5" fmla="*/ 0 h 201"/>
                <a:gd name="T6" fmla="*/ 66 w 66"/>
                <a:gd name="T7" fmla="*/ 198 h 201"/>
                <a:gd name="T8" fmla="*/ 54 w 66"/>
                <a:gd name="T9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201">
                  <a:moveTo>
                    <a:pt x="54" y="201"/>
                  </a:moveTo>
                  <a:lnTo>
                    <a:pt x="0" y="2"/>
                  </a:lnTo>
                  <a:lnTo>
                    <a:pt x="12" y="0"/>
                  </a:lnTo>
                  <a:lnTo>
                    <a:pt x="66" y="198"/>
                  </a:lnTo>
                  <a:lnTo>
                    <a:pt x="54" y="2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46268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54" name="Freeform 44"/>
            <p:cNvSpPr>
              <a:spLocks/>
            </p:cNvSpPr>
            <p:nvPr/>
          </p:nvSpPr>
          <p:spPr bwMode="auto">
            <a:xfrm>
              <a:off x="2578" y="2031"/>
              <a:ext cx="154" cy="175"/>
            </a:xfrm>
            <a:custGeom>
              <a:avLst/>
              <a:gdLst>
                <a:gd name="T0" fmla="*/ 9 w 154"/>
                <a:gd name="T1" fmla="*/ 175 h 175"/>
                <a:gd name="T2" fmla="*/ 0 w 154"/>
                <a:gd name="T3" fmla="*/ 167 h 175"/>
                <a:gd name="T4" fmla="*/ 147 w 154"/>
                <a:gd name="T5" fmla="*/ 0 h 175"/>
                <a:gd name="T6" fmla="*/ 154 w 154"/>
                <a:gd name="T7" fmla="*/ 7 h 175"/>
                <a:gd name="T8" fmla="*/ 9 w 154"/>
                <a:gd name="T9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75">
                  <a:moveTo>
                    <a:pt x="9" y="175"/>
                  </a:moveTo>
                  <a:lnTo>
                    <a:pt x="0" y="167"/>
                  </a:lnTo>
                  <a:lnTo>
                    <a:pt x="147" y="0"/>
                  </a:lnTo>
                  <a:lnTo>
                    <a:pt x="154" y="7"/>
                  </a:lnTo>
                  <a:lnTo>
                    <a:pt x="9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46268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55" name="Freeform 45"/>
            <p:cNvSpPr>
              <a:spLocks/>
            </p:cNvSpPr>
            <p:nvPr/>
          </p:nvSpPr>
          <p:spPr bwMode="auto">
            <a:xfrm>
              <a:off x="2526" y="2000"/>
              <a:ext cx="203" cy="35"/>
            </a:xfrm>
            <a:custGeom>
              <a:avLst/>
              <a:gdLst>
                <a:gd name="T0" fmla="*/ 203 w 203"/>
                <a:gd name="T1" fmla="*/ 35 h 35"/>
                <a:gd name="T2" fmla="*/ 0 w 203"/>
                <a:gd name="T3" fmla="*/ 9 h 35"/>
                <a:gd name="T4" fmla="*/ 2 w 203"/>
                <a:gd name="T5" fmla="*/ 0 h 35"/>
                <a:gd name="T6" fmla="*/ 203 w 203"/>
                <a:gd name="T7" fmla="*/ 26 h 35"/>
                <a:gd name="T8" fmla="*/ 203 w 203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35">
                  <a:moveTo>
                    <a:pt x="203" y="35"/>
                  </a:moveTo>
                  <a:lnTo>
                    <a:pt x="0" y="9"/>
                  </a:lnTo>
                  <a:lnTo>
                    <a:pt x="2" y="0"/>
                  </a:lnTo>
                  <a:lnTo>
                    <a:pt x="203" y="26"/>
                  </a:lnTo>
                  <a:lnTo>
                    <a:pt x="203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46268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56" name="Freeform 46"/>
            <p:cNvSpPr>
              <a:spLocks/>
            </p:cNvSpPr>
            <p:nvPr/>
          </p:nvSpPr>
          <p:spPr bwMode="auto">
            <a:xfrm>
              <a:off x="2725" y="1827"/>
              <a:ext cx="132" cy="206"/>
            </a:xfrm>
            <a:custGeom>
              <a:avLst/>
              <a:gdLst>
                <a:gd name="T0" fmla="*/ 9 w 132"/>
                <a:gd name="T1" fmla="*/ 206 h 206"/>
                <a:gd name="T2" fmla="*/ 0 w 132"/>
                <a:gd name="T3" fmla="*/ 199 h 206"/>
                <a:gd name="T4" fmla="*/ 122 w 132"/>
                <a:gd name="T5" fmla="*/ 0 h 206"/>
                <a:gd name="T6" fmla="*/ 132 w 132"/>
                <a:gd name="T7" fmla="*/ 8 h 206"/>
                <a:gd name="T8" fmla="*/ 9 w 132"/>
                <a:gd name="T9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206">
                  <a:moveTo>
                    <a:pt x="9" y="206"/>
                  </a:moveTo>
                  <a:lnTo>
                    <a:pt x="0" y="199"/>
                  </a:lnTo>
                  <a:lnTo>
                    <a:pt x="122" y="0"/>
                  </a:lnTo>
                  <a:lnTo>
                    <a:pt x="132" y="8"/>
                  </a:lnTo>
                  <a:lnTo>
                    <a:pt x="9" y="2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46268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57" name="Freeform 47"/>
            <p:cNvSpPr>
              <a:spLocks/>
            </p:cNvSpPr>
            <p:nvPr/>
          </p:nvSpPr>
          <p:spPr bwMode="auto">
            <a:xfrm>
              <a:off x="3027" y="1939"/>
              <a:ext cx="156" cy="118"/>
            </a:xfrm>
            <a:custGeom>
              <a:avLst/>
              <a:gdLst>
                <a:gd name="T0" fmla="*/ 7 w 156"/>
                <a:gd name="T1" fmla="*/ 118 h 118"/>
                <a:gd name="T2" fmla="*/ 0 w 156"/>
                <a:gd name="T3" fmla="*/ 108 h 118"/>
                <a:gd name="T4" fmla="*/ 149 w 156"/>
                <a:gd name="T5" fmla="*/ 0 h 118"/>
                <a:gd name="T6" fmla="*/ 156 w 156"/>
                <a:gd name="T7" fmla="*/ 7 h 118"/>
                <a:gd name="T8" fmla="*/ 7 w 156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118">
                  <a:moveTo>
                    <a:pt x="7" y="118"/>
                  </a:moveTo>
                  <a:lnTo>
                    <a:pt x="0" y="108"/>
                  </a:lnTo>
                  <a:lnTo>
                    <a:pt x="149" y="0"/>
                  </a:lnTo>
                  <a:lnTo>
                    <a:pt x="156" y="7"/>
                  </a:lnTo>
                  <a:lnTo>
                    <a:pt x="7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46268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58" name="Freeform 48"/>
            <p:cNvSpPr>
              <a:spLocks/>
            </p:cNvSpPr>
            <p:nvPr/>
          </p:nvSpPr>
          <p:spPr bwMode="auto">
            <a:xfrm>
              <a:off x="3018" y="2054"/>
              <a:ext cx="18" cy="144"/>
            </a:xfrm>
            <a:custGeom>
              <a:avLst/>
              <a:gdLst>
                <a:gd name="T0" fmla="*/ 11 w 18"/>
                <a:gd name="T1" fmla="*/ 144 h 144"/>
                <a:gd name="T2" fmla="*/ 0 w 18"/>
                <a:gd name="T3" fmla="*/ 144 h 144"/>
                <a:gd name="T4" fmla="*/ 7 w 18"/>
                <a:gd name="T5" fmla="*/ 0 h 144"/>
                <a:gd name="T6" fmla="*/ 18 w 18"/>
                <a:gd name="T7" fmla="*/ 0 h 144"/>
                <a:gd name="T8" fmla="*/ 11 w 18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4">
                  <a:moveTo>
                    <a:pt x="11" y="144"/>
                  </a:moveTo>
                  <a:lnTo>
                    <a:pt x="0" y="144"/>
                  </a:lnTo>
                  <a:lnTo>
                    <a:pt x="7" y="0"/>
                  </a:lnTo>
                  <a:lnTo>
                    <a:pt x="18" y="0"/>
                  </a:lnTo>
                  <a:lnTo>
                    <a:pt x="11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46268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59" name="Freeform 49"/>
            <p:cNvSpPr>
              <a:spLocks/>
            </p:cNvSpPr>
            <p:nvPr/>
          </p:nvSpPr>
          <p:spPr bwMode="auto">
            <a:xfrm>
              <a:off x="2732" y="2021"/>
              <a:ext cx="297" cy="40"/>
            </a:xfrm>
            <a:custGeom>
              <a:avLst/>
              <a:gdLst>
                <a:gd name="T0" fmla="*/ 297 w 297"/>
                <a:gd name="T1" fmla="*/ 40 h 40"/>
                <a:gd name="T2" fmla="*/ 0 w 297"/>
                <a:gd name="T3" fmla="*/ 10 h 40"/>
                <a:gd name="T4" fmla="*/ 0 w 297"/>
                <a:gd name="T5" fmla="*/ 0 h 40"/>
                <a:gd name="T6" fmla="*/ 297 w 297"/>
                <a:gd name="T7" fmla="*/ 29 h 40"/>
                <a:gd name="T8" fmla="*/ 297 w 29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40">
                  <a:moveTo>
                    <a:pt x="297" y="40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297" y="29"/>
                  </a:lnTo>
                  <a:lnTo>
                    <a:pt x="297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46268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60" name="Freeform 50"/>
            <p:cNvSpPr>
              <a:spLocks/>
            </p:cNvSpPr>
            <p:nvPr/>
          </p:nvSpPr>
          <p:spPr bwMode="auto">
            <a:xfrm>
              <a:off x="3022" y="1853"/>
              <a:ext cx="14" cy="199"/>
            </a:xfrm>
            <a:custGeom>
              <a:avLst/>
              <a:gdLst>
                <a:gd name="T0" fmla="*/ 3 w 14"/>
                <a:gd name="T1" fmla="*/ 199 h 199"/>
                <a:gd name="T2" fmla="*/ 0 w 14"/>
                <a:gd name="T3" fmla="*/ 0 h 199"/>
                <a:gd name="T4" fmla="*/ 12 w 14"/>
                <a:gd name="T5" fmla="*/ 0 h 199"/>
                <a:gd name="T6" fmla="*/ 14 w 14"/>
                <a:gd name="T7" fmla="*/ 199 h 199"/>
                <a:gd name="T8" fmla="*/ 3 w 14"/>
                <a:gd name="T9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99">
                  <a:moveTo>
                    <a:pt x="3" y="199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4" y="199"/>
                  </a:lnTo>
                  <a:lnTo>
                    <a:pt x="3" y="1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46268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61" name="Freeform 51"/>
            <p:cNvSpPr>
              <a:spLocks/>
            </p:cNvSpPr>
            <p:nvPr/>
          </p:nvSpPr>
          <p:spPr bwMode="auto">
            <a:xfrm>
              <a:off x="3027" y="2042"/>
              <a:ext cx="123" cy="133"/>
            </a:xfrm>
            <a:custGeom>
              <a:avLst/>
              <a:gdLst>
                <a:gd name="T0" fmla="*/ 49 w 52"/>
                <a:gd name="T1" fmla="*/ 56 h 56"/>
                <a:gd name="T2" fmla="*/ 0 w 52"/>
                <a:gd name="T3" fmla="*/ 2 h 56"/>
                <a:gd name="T4" fmla="*/ 4 w 52"/>
                <a:gd name="T5" fmla="*/ 0 h 56"/>
                <a:gd name="T6" fmla="*/ 2 w 52"/>
                <a:gd name="T7" fmla="*/ 1 h 56"/>
                <a:gd name="T8" fmla="*/ 4 w 52"/>
                <a:gd name="T9" fmla="*/ 0 h 56"/>
                <a:gd name="T10" fmla="*/ 52 w 52"/>
                <a:gd name="T11" fmla="*/ 53 h 56"/>
                <a:gd name="T12" fmla="*/ 49 w 52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56">
                  <a:moveTo>
                    <a:pt x="49" y="56"/>
                  </a:moveTo>
                  <a:cubicBezTo>
                    <a:pt x="1" y="4"/>
                    <a:pt x="0" y="2"/>
                    <a:pt x="0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2"/>
                    <a:pt x="34" y="33"/>
                    <a:pt x="52" y="53"/>
                  </a:cubicBezTo>
                  <a:lnTo>
                    <a:pt x="49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46268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62" name="Freeform 52"/>
            <p:cNvSpPr>
              <a:spLocks/>
            </p:cNvSpPr>
            <p:nvPr/>
          </p:nvSpPr>
          <p:spPr bwMode="auto">
            <a:xfrm>
              <a:off x="3025" y="2168"/>
              <a:ext cx="123" cy="40"/>
            </a:xfrm>
            <a:custGeom>
              <a:avLst/>
              <a:gdLst>
                <a:gd name="T0" fmla="*/ 2 w 123"/>
                <a:gd name="T1" fmla="*/ 40 h 40"/>
                <a:gd name="T2" fmla="*/ 0 w 123"/>
                <a:gd name="T3" fmla="*/ 30 h 40"/>
                <a:gd name="T4" fmla="*/ 120 w 123"/>
                <a:gd name="T5" fmla="*/ 0 h 40"/>
                <a:gd name="T6" fmla="*/ 123 w 123"/>
                <a:gd name="T7" fmla="*/ 12 h 40"/>
                <a:gd name="T8" fmla="*/ 2 w 123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40">
                  <a:moveTo>
                    <a:pt x="2" y="40"/>
                  </a:moveTo>
                  <a:lnTo>
                    <a:pt x="0" y="30"/>
                  </a:lnTo>
                  <a:lnTo>
                    <a:pt x="120" y="0"/>
                  </a:lnTo>
                  <a:lnTo>
                    <a:pt x="123" y="12"/>
                  </a:lnTo>
                  <a:lnTo>
                    <a:pt x="2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46268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63" name="Freeform 53"/>
            <p:cNvSpPr>
              <a:spLocks/>
            </p:cNvSpPr>
            <p:nvPr/>
          </p:nvSpPr>
          <p:spPr bwMode="auto">
            <a:xfrm>
              <a:off x="3145" y="1943"/>
              <a:ext cx="38" cy="232"/>
            </a:xfrm>
            <a:custGeom>
              <a:avLst/>
              <a:gdLst>
                <a:gd name="T0" fmla="*/ 10 w 38"/>
                <a:gd name="T1" fmla="*/ 232 h 232"/>
                <a:gd name="T2" fmla="*/ 0 w 38"/>
                <a:gd name="T3" fmla="*/ 232 h 232"/>
                <a:gd name="T4" fmla="*/ 26 w 38"/>
                <a:gd name="T5" fmla="*/ 0 h 232"/>
                <a:gd name="T6" fmla="*/ 38 w 38"/>
                <a:gd name="T7" fmla="*/ 0 h 232"/>
                <a:gd name="T8" fmla="*/ 10 w 38"/>
                <a:gd name="T9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32">
                  <a:moveTo>
                    <a:pt x="10" y="232"/>
                  </a:moveTo>
                  <a:lnTo>
                    <a:pt x="0" y="232"/>
                  </a:lnTo>
                  <a:lnTo>
                    <a:pt x="26" y="0"/>
                  </a:lnTo>
                  <a:lnTo>
                    <a:pt x="38" y="0"/>
                  </a:lnTo>
                  <a:lnTo>
                    <a:pt x="10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46268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64" name="Freeform 54"/>
            <p:cNvSpPr>
              <a:spLocks/>
            </p:cNvSpPr>
            <p:nvPr/>
          </p:nvSpPr>
          <p:spPr bwMode="auto">
            <a:xfrm>
              <a:off x="3174" y="1733"/>
              <a:ext cx="111" cy="215"/>
            </a:xfrm>
            <a:custGeom>
              <a:avLst/>
              <a:gdLst>
                <a:gd name="T0" fmla="*/ 9 w 111"/>
                <a:gd name="T1" fmla="*/ 215 h 215"/>
                <a:gd name="T2" fmla="*/ 0 w 111"/>
                <a:gd name="T3" fmla="*/ 210 h 215"/>
                <a:gd name="T4" fmla="*/ 101 w 111"/>
                <a:gd name="T5" fmla="*/ 0 h 215"/>
                <a:gd name="T6" fmla="*/ 111 w 111"/>
                <a:gd name="T7" fmla="*/ 7 h 215"/>
                <a:gd name="T8" fmla="*/ 9 w 111"/>
                <a:gd name="T9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15">
                  <a:moveTo>
                    <a:pt x="9" y="215"/>
                  </a:moveTo>
                  <a:lnTo>
                    <a:pt x="0" y="210"/>
                  </a:lnTo>
                  <a:lnTo>
                    <a:pt x="101" y="0"/>
                  </a:lnTo>
                  <a:lnTo>
                    <a:pt x="111" y="7"/>
                  </a:lnTo>
                  <a:lnTo>
                    <a:pt x="9" y="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46268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65" name="Freeform 55"/>
            <p:cNvSpPr>
              <a:spLocks/>
            </p:cNvSpPr>
            <p:nvPr/>
          </p:nvSpPr>
          <p:spPr bwMode="auto">
            <a:xfrm>
              <a:off x="3273" y="1478"/>
              <a:ext cx="132" cy="262"/>
            </a:xfrm>
            <a:custGeom>
              <a:avLst/>
              <a:gdLst>
                <a:gd name="T0" fmla="*/ 12 w 132"/>
                <a:gd name="T1" fmla="*/ 262 h 262"/>
                <a:gd name="T2" fmla="*/ 0 w 132"/>
                <a:gd name="T3" fmla="*/ 257 h 262"/>
                <a:gd name="T4" fmla="*/ 123 w 132"/>
                <a:gd name="T5" fmla="*/ 0 h 262"/>
                <a:gd name="T6" fmla="*/ 132 w 132"/>
                <a:gd name="T7" fmla="*/ 5 h 262"/>
                <a:gd name="T8" fmla="*/ 12 w 132"/>
                <a:gd name="T9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262">
                  <a:moveTo>
                    <a:pt x="12" y="262"/>
                  </a:moveTo>
                  <a:lnTo>
                    <a:pt x="0" y="257"/>
                  </a:lnTo>
                  <a:lnTo>
                    <a:pt x="123" y="0"/>
                  </a:lnTo>
                  <a:lnTo>
                    <a:pt x="132" y="5"/>
                  </a:lnTo>
                  <a:lnTo>
                    <a:pt x="12" y="2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46268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66" name="Freeform 56"/>
            <p:cNvSpPr>
              <a:spLocks/>
            </p:cNvSpPr>
            <p:nvPr/>
          </p:nvSpPr>
          <p:spPr bwMode="auto">
            <a:xfrm>
              <a:off x="3145" y="1591"/>
              <a:ext cx="140" cy="149"/>
            </a:xfrm>
            <a:custGeom>
              <a:avLst/>
              <a:gdLst>
                <a:gd name="T0" fmla="*/ 130 w 140"/>
                <a:gd name="T1" fmla="*/ 149 h 149"/>
                <a:gd name="T2" fmla="*/ 0 w 140"/>
                <a:gd name="T3" fmla="*/ 10 h 149"/>
                <a:gd name="T4" fmla="*/ 7 w 140"/>
                <a:gd name="T5" fmla="*/ 0 h 149"/>
                <a:gd name="T6" fmla="*/ 140 w 140"/>
                <a:gd name="T7" fmla="*/ 142 h 149"/>
                <a:gd name="T8" fmla="*/ 130 w 140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149">
                  <a:moveTo>
                    <a:pt x="130" y="149"/>
                  </a:moveTo>
                  <a:lnTo>
                    <a:pt x="0" y="10"/>
                  </a:lnTo>
                  <a:lnTo>
                    <a:pt x="7" y="0"/>
                  </a:lnTo>
                  <a:lnTo>
                    <a:pt x="140" y="142"/>
                  </a:lnTo>
                  <a:lnTo>
                    <a:pt x="130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46268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67" name="Freeform 57"/>
            <p:cNvSpPr>
              <a:spLocks/>
            </p:cNvSpPr>
            <p:nvPr/>
          </p:nvSpPr>
          <p:spPr bwMode="auto">
            <a:xfrm>
              <a:off x="3025" y="1591"/>
              <a:ext cx="127" cy="267"/>
            </a:xfrm>
            <a:custGeom>
              <a:avLst/>
              <a:gdLst>
                <a:gd name="T0" fmla="*/ 9 w 127"/>
                <a:gd name="T1" fmla="*/ 267 h 267"/>
                <a:gd name="T2" fmla="*/ 0 w 127"/>
                <a:gd name="T3" fmla="*/ 262 h 267"/>
                <a:gd name="T4" fmla="*/ 118 w 127"/>
                <a:gd name="T5" fmla="*/ 0 h 267"/>
                <a:gd name="T6" fmla="*/ 127 w 127"/>
                <a:gd name="T7" fmla="*/ 5 h 267"/>
                <a:gd name="T8" fmla="*/ 9 w 127"/>
                <a:gd name="T9" fmla="*/ 267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267">
                  <a:moveTo>
                    <a:pt x="9" y="267"/>
                  </a:moveTo>
                  <a:lnTo>
                    <a:pt x="0" y="262"/>
                  </a:lnTo>
                  <a:lnTo>
                    <a:pt x="118" y="0"/>
                  </a:lnTo>
                  <a:lnTo>
                    <a:pt x="127" y="5"/>
                  </a:lnTo>
                  <a:lnTo>
                    <a:pt x="9" y="2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46268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68" name="Freeform 58"/>
            <p:cNvSpPr>
              <a:spLocks/>
            </p:cNvSpPr>
            <p:nvPr/>
          </p:nvSpPr>
          <p:spPr bwMode="auto">
            <a:xfrm>
              <a:off x="2852" y="1823"/>
              <a:ext cx="175" cy="38"/>
            </a:xfrm>
            <a:custGeom>
              <a:avLst/>
              <a:gdLst>
                <a:gd name="T0" fmla="*/ 173 w 175"/>
                <a:gd name="T1" fmla="*/ 38 h 38"/>
                <a:gd name="T2" fmla="*/ 0 w 175"/>
                <a:gd name="T3" fmla="*/ 12 h 38"/>
                <a:gd name="T4" fmla="*/ 3 w 175"/>
                <a:gd name="T5" fmla="*/ 0 h 38"/>
                <a:gd name="T6" fmla="*/ 175 w 175"/>
                <a:gd name="T7" fmla="*/ 26 h 38"/>
                <a:gd name="T8" fmla="*/ 173 w 175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8">
                  <a:moveTo>
                    <a:pt x="173" y="38"/>
                  </a:moveTo>
                  <a:lnTo>
                    <a:pt x="0" y="12"/>
                  </a:lnTo>
                  <a:lnTo>
                    <a:pt x="3" y="0"/>
                  </a:lnTo>
                  <a:lnTo>
                    <a:pt x="175" y="26"/>
                  </a:lnTo>
                  <a:lnTo>
                    <a:pt x="173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46268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69" name="Freeform 59"/>
            <p:cNvSpPr>
              <a:spLocks/>
            </p:cNvSpPr>
            <p:nvPr/>
          </p:nvSpPr>
          <p:spPr bwMode="auto">
            <a:xfrm>
              <a:off x="3027" y="1849"/>
              <a:ext cx="154" cy="97"/>
            </a:xfrm>
            <a:custGeom>
              <a:avLst/>
              <a:gdLst>
                <a:gd name="T0" fmla="*/ 147 w 154"/>
                <a:gd name="T1" fmla="*/ 97 h 97"/>
                <a:gd name="T2" fmla="*/ 0 w 154"/>
                <a:gd name="T3" fmla="*/ 9 h 97"/>
                <a:gd name="T4" fmla="*/ 7 w 154"/>
                <a:gd name="T5" fmla="*/ 0 h 97"/>
                <a:gd name="T6" fmla="*/ 154 w 154"/>
                <a:gd name="T7" fmla="*/ 87 h 97"/>
                <a:gd name="T8" fmla="*/ 147 w 154"/>
                <a:gd name="T9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97">
                  <a:moveTo>
                    <a:pt x="147" y="97"/>
                  </a:moveTo>
                  <a:lnTo>
                    <a:pt x="0" y="9"/>
                  </a:lnTo>
                  <a:lnTo>
                    <a:pt x="7" y="0"/>
                  </a:lnTo>
                  <a:lnTo>
                    <a:pt x="154" y="87"/>
                  </a:lnTo>
                  <a:lnTo>
                    <a:pt x="147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46268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70" name="Freeform 60"/>
            <p:cNvSpPr>
              <a:spLocks/>
            </p:cNvSpPr>
            <p:nvPr/>
          </p:nvSpPr>
          <p:spPr bwMode="auto">
            <a:xfrm>
              <a:off x="3029" y="1731"/>
              <a:ext cx="251" cy="125"/>
            </a:xfrm>
            <a:custGeom>
              <a:avLst/>
              <a:gdLst>
                <a:gd name="T0" fmla="*/ 5 w 251"/>
                <a:gd name="T1" fmla="*/ 125 h 125"/>
                <a:gd name="T2" fmla="*/ 0 w 251"/>
                <a:gd name="T3" fmla="*/ 115 h 125"/>
                <a:gd name="T4" fmla="*/ 246 w 251"/>
                <a:gd name="T5" fmla="*/ 0 h 125"/>
                <a:gd name="T6" fmla="*/ 251 w 251"/>
                <a:gd name="T7" fmla="*/ 11 h 125"/>
                <a:gd name="T8" fmla="*/ 5 w 251"/>
                <a:gd name="T9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1" h="125">
                  <a:moveTo>
                    <a:pt x="5" y="125"/>
                  </a:moveTo>
                  <a:lnTo>
                    <a:pt x="0" y="115"/>
                  </a:lnTo>
                  <a:lnTo>
                    <a:pt x="246" y="0"/>
                  </a:lnTo>
                  <a:lnTo>
                    <a:pt x="251" y="11"/>
                  </a:lnTo>
                  <a:lnTo>
                    <a:pt x="5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46268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71" name="Freeform 61"/>
            <p:cNvSpPr>
              <a:spLocks/>
            </p:cNvSpPr>
            <p:nvPr/>
          </p:nvSpPr>
          <p:spPr bwMode="auto">
            <a:xfrm>
              <a:off x="2989" y="1636"/>
              <a:ext cx="45" cy="215"/>
            </a:xfrm>
            <a:custGeom>
              <a:avLst/>
              <a:gdLst>
                <a:gd name="T0" fmla="*/ 36 w 45"/>
                <a:gd name="T1" fmla="*/ 215 h 215"/>
                <a:gd name="T2" fmla="*/ 0 w 45"/>
                <a:gd name="T3" fmla="*/ 2 h 215"/>
                <a:gd name="T4" fmla="*/ 12 w 45"/>
                <a:gd name="T5" fmla="*/ 0 h 215"/>
                <a:gd name="T6" fmla="*/ 45 w 45"/>
                <a:gd name="T7" fmla="*/ 213 h 215"/>
                <a:gd name="T8" fmla="*/ 36 w 45"/>
                <a:gd name="T9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15">
                  <a:moveTo>
                    <a:pt x="36" y="215"/>
                  </a:moveTo>
                  <a:lnTo>
                    <a:pt x="0" y="2"/>
                  </a:lnTo>
                  <a:lnTo>
                    <a:pt x="12" y="0"/>
                  </a:lnTo>
                  <a:lnTo>
                    <a:pt x="45" y="213"/>
                  </a:lnTo>
                  <a:lnTo>
                    <a:pt x="36" y="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46268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72" name="Freeform 62"/>
            <p:cNvSpPr>
              <a:spLocks/>
            </p:cNvSpPr>
            <p:nvPr/>
          </p:nvSpPr>
          <p:spPr bwMode="auto">
            <a:xfrm>
              <a:off x="2845" y="1641"/>
              <a:ext cx="14" cy="186"/>
            </a:xfrm>
            <a:custGeom>
              <a:avLst/>
              <a:gdLst>
                <a:gd name="T0" fmla="*/ 2 w 14"/>
                <a:gd name="T1" fmla="*/ 186 h 186"/>
                <a:gd name="T2" fmla="*/ 0 w 14"/>
                <a:gd name="T3" fmla="*/ 0 h 186"/>
                <a:gd name="T4" fmla="*/ 12 w 14"/>
                <a:gd name="T5" fmla="*/ 0 h 186"/>
                <a:gd name="T6" fmla="*/ 14 w 14"/>
                <a:gd name="T7" fmla="*/ 186 h 186"/>
                <a:gd name="T8" fmla="*/ 2 w 14"/>
                <a:gd name="T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6">
                  <a:moveTo>
                    <a:pt x="2" y="186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4" y="186"/>
                  </a:lnTo>
                  <a:lnTo>
                    <a:pt x="2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46268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73" name="Freeform 63"/>
            <p:cNvSpPr>
              <a:spLocks/>
            </p:cNvSpPr>
            <p:nvPr/>
          </p:nvSpPr>
          <p:spPr bwMode="auto">
            <a:xfrm>
              <a:off x="2833" y="1350"/>
              <a:ext cx="24" cy="293"/>
            </a:xfrm>
            <a:custGeom>
              <a:avLst/>
              <a:gdLst>
                <a:gd name="T0" fmla="*/ 12 w 24"/>
                <a:gd name="T1" fmla="*/ 293 h 293"/>
                <a:gd name="T2" fmla="*/ 0 w 24"/>
                <a:gd name="T3" fmla="*/ 3 h 293"/>
                <a:gd name="T4" fmla="*/ 12 w 24"/>
                <a:gd name="T5" fmla="*/ 0 h 293"/>
                <a:gd name="T6" fmla="*/ 24 w 24"/>
                <a:gd name="T7" fmla="*/ 293 h 293"/>
                <a:gd name="T8" fmla="*/ 12 w 24"/>
                <a:gd name="T9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93">
                  <a:moveTo>
                    <a:pt x="12" y="293"/>
                  </a:moveTo>
                  <a:lnTo>
                    <a:pt x="0" y="3"/>
                  </a:lnTo>
                  <a:lnTo>
                    <a:pt x="12" y="0"/>
                  </a:lnTo>
                  <a:lnTo>
                    <a:pt x="24" y="293"/>
                  </a:lnTo>
                  <a:lnTo>
                    <a:pt x="12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46268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74" name="Freeform 64"/>
            <p:cNvSpPr>
              <a:spLocks/>
            </p:cNvSpPr>
            <p:nvPr/>
          </p:nvSpPr>
          <p:spPr bwMode="auto">
            <a:xfrm>
              <a:off x="2855" y="1631"/>
              <a:ext cx="141" cy="22"/>
            </a:xfrm>
            <a:custGeom>
              <a:avLst/>
              <a:gdLst>
                <a:gd name="T0" fmla="*/ 0 w 141"/>
                <a:gd name="T1" fmla="*/ 22 h 22"/>
                <a:gd name="T2" fmla="*/ 0 w 141"/>
                <a:gd name="T3" fmla="*/ 10 h 22"/>
                <a:gd name="T4" fmla="*/ 141 w 141"/>
                <a:gd name="T5" fmla="*/ 0 h 22"/>
                <a:gd name="T6" fmla="*/ 141 w 141"/>
                <a:gd name="T7" fmla="*/ 12 h 22"/>
                <a:gd name="T8" fmla="*/ 0 w 141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22">
                  <a:moveTo>
                    <a:pt x="0" y="22"/>
                  </a:moveTo>
                  <a:lnTo>
                    <a:pt x="0" y="10"/>
                  </a:lnTo>
                  <a:lnTo>
                    <a:pt x="141" y="0"/>
                  </a:lnTo>
                  <a:lnTo>
                    <a:pt x="141" y="12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46268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75" name="Freeform 65"/>
            <p:cNvSpPr>
              <a:spLocks/>
            </p:cNvSpPr>
            <p:nvPr/>
          </p:nvSpPr>
          <p:spPr bwMode="auto">
            <a:xfrm>
              <a:off x="2649" y="1643"/>
              <a:ext cx="206" cy="140"/>
            </a:xfrm>
            <a:custGeom>
              <a:avLst/>
              <a:gdLst>
                <a:gd name="T0" fmla="*/ 7 w 206"/>
                <a:gd name="T1" fmla="*/ 140 h 140"/>
                <a:gd name="T2" fmla="*/ 0 w 206"/>
                <a:gd name="T3" fmla="*/ 130 h 140"/>
                <a:gd name="T4" fmla="*/ 198 w 206"/>
                <a:gd name="T5" fmla="*/ 0 h 140"/>
                <a:gd name="T6" fmla="*/ 206 w 206"/>
                <a:gd name="T7" fmla="*/ 10 h 140"/>
                <a:gd name="T8" fmla="*/ 7 w 206"/>
                <a:gd name="T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140">
                  <a:moveTo>
                    <a:pt x="7" y="140"/>
                  </a:moveTo>
                  <a:lnTo>
                    <a:pt x="0" y="130"/>
                  </a:lnTo>
                  <a:lnTo>
                    <a:pt x="198" y="0"/>
                  </a:lnTo>
                  <a:lnTo>
                    <a:pt x="206" y="10"/>
                  </a:lnTo>
                  <a:lnTo>
                    <a:pt x="7" y="1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46268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76" name="Freeform 66"/>
            <p:cNvSpPr>
              <a:spLocks/>
            </p:cNvSpPr>
            <p:nvPr/>
          </p:nvSpPr>
          <p:spPr bwMode="auto">
            <a:xfrm>
              <a:off x="2524" y="1776"/>
              <a:ext cx="134" cy="231"/>
            </a:xfrm>
            <a:custGeom>
              <a:avLst/>
              <a:gdLst>
                <a:gd name="T0" fmla="*/ 9 w 134"/>
                <a:gd name="T1" fmla="*/ 231 h 231"/>
                <a:gd name="T2" fmla="*/ 0 w 134"/>
                <a:gd name="T3" fmla="*/ 224 h 231"/>
                <a:gd name="T4" fmla="*/ 125 w 134"/>
                <a:gd name="T5" fmla="*/ 0 h 231"/>
                <a:gd name="T6" fmla="*/ 134 w 134"/>
                <a:gd name="T7" fmla="*/ 4 h 231"/>
                <a:gd name="T8" fmla="*/ 9 w 134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231">
                  <a:moveTo>
                    <a:pt x="9" y="231"/>
                  </a:moveTo>
                  <a:lnTo>
                    <a:pt x="0" y="224"/>
                  </a:lnTo>
                  <a:lnTo>
                    <a:pt x="125" y="0"/>
                  </a:lnTo>
                  <a:lnTo>
                    <a:pt x="134" y="4"/>
                  </a:lnTo>
                  <a:lnTo>
                    <a:pt x="9" y="2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46268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77" name="Freeform 67"/>
            <p:cNvSpPr>
              <a:spLocks/>
            </p:cNvSpPr>
            <p:nvPr/>
          </p:nvSpPr>
          <p:spPr bwMode="auto">
            <a:xfrm>
              <a:off x="2526" y="1825"/>
              <a:ext cx="329" cy="177"/>
            </a:xfrm>
            <a:custGeom>
              <a:avLst/>
              <a:gdLst>
                <a:gd name="T0" fmla="*/ 5 w 329"/>
                <a:gd name="T1" fmla="*/ 177 h 177"/>
                <a:gd name="T2" fmla="*/ 0 w 329"/>
                <a:gd name="T3" fmla="*/ 168 h 177"/>
                <a:gd name="T4" fmla="*/ 324 w 329"/>
                <a:gd name="T5" fmla="*/ 0 h 177"/>
                <a:gd name="T6" fmla="*/ 329 w 329"/>
                <a:gd name="T7" fmla="*/ 10 h 177"/>
                <a:gd name="T8" fmla="*/ 5 w 329"/>
                <a:gd name="T9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" h="177">
                  <a:moveTo>
                    <a:pt x="5" y="177"/>
                  </a:moveTo>
                  <a:lnTo>
                    <a:pt x="0" y="168"/>
                  </a:lnTo>
                  <a:lnTo>
                    <a:pt x="324" y="0"/>
                  </a:lnTo>
                  <a:lnTo>
                    <a:pt x="329" y="10"/>
                  </a:lnTo>
                  <a:lnTo>
                    <a:pt x="5" y="1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46268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78" name="Freeform 68"/>
            <p:cNvSpPr>
              <a:spLocks/>
            </p:cNvSpPr>
            <p:nvPr/>
          </p:nvSpPr>
          <p:spPr bwMode="auto">
            <a:xfrm>
              <a:off x="2649" y="1773"/>
              <a:ext cx="83" cy="255"/>
            </a:xfrm>
            <a:custGeom>
              <a:avLst/>
              <a:gdLst>
                <a:gd name="T0" fmla="*/ 73 w 83"/>
                <a:gd name="T1" fmla="*/ 255 h 255"/>
                <a:gd name="T2" fmla="*/ 0 w 83"/>
                <a:gd name="T3" fmla="*/ 5 h 255"/>
                <a:gd name="T4" fmla="*/ 12 w 83"/>
                <a:gd name="T5" fmla="*/ 0 h 255"/>
                <a:gd name="T6" fmla="*/ 83 w 83"/>
                <a:gd name="T7" fmla="*/ 251 h 255"/>
                <a:gd name="T8" fmla="*/ 73 w 83"/>
                <a:gd name="T9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255">
                  <a:moveTo>
                    <a:pt x="73" y="255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83" y="251"/>
                  </a:lnTo>
                  <a:lnTo>
                    <a:pt x="73" y="2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46268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79" name="Freeform 69"/>
            <p:cNvSpPr>
              <a:spLocks/>
            </p:cNvSpPr>
            <p:nvPr/>
          </p:nvSpPr>
          <p:spPr bwMode="auto">
            <a:xfrm>
              <a:off x="2358" y="1650"/>
              <a:ext cx="175" cy="350"/>
            </a:xfrm>
            <a:custGeom>
              <a:avLst/>
              <a:gdLst>
                <a:gd name="T0" fmla="*/ 163 w 175"/>
                <a:gd name="T1" fmla="*/ 350 h 350"/>
                <a:gd name="T2" fmla="*/ 0 w 175"/>
                <a:gd name="T3" fmla="*/ 5 h 350"/>
                <a:gd name="T4" fmla="*/ 10 w 175"/>
                <a:gd name="T5" fmla="*/ 0 h 350"/>
                <a:gd name="T6" fmla="*/ 175 w 175"/>
                <a:gd name="T7" fmla="*/ 345 h 350"/>
                <a:gd name="T8" fmla="*/ 163 w 175"/>
                <a:gd name="T9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50">
                  <a:moveTo>
                    <a:pt x="163" y="350"/>
                  </a:moveTo>
                  <a:lnTo>
                    <a:pt x="0" y="5"/>
                  </a:lnTo>
                  <a:lnTo>
                    <a:pt x="10" y="0"/>
                  </a:lnTo>
                  <a:lnTo>
                    <a:pt x="175" y="345"/>
                  </a:lnTo>
                  <a:lnTo>
                    <a:pt x="163" y="3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46268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80" name="Freeform 70"/>
            <p:cNvSpPr>
              <a:spLocks/>
            </p:cNvSpPr>
            <p:nvPr/>
          </p:nvSpPr>
          <p:spPr bwMode="auto">
            <a:xfrm>
              <a:off x="2283" y="1289"/>
              <a:ext cx="85" cy="366"/>
            </a:xfrm>
            <a:custGeom>
              <a:avLst/>
              <a:gdLst>
                <a:gd name="T0" fmla="*/ 73 w 85"/>
                <a:gd name="T1" fmla="*/ 366 h 366"/>
                <a:gd name="T2" fmla="*/ 0 w 85"/>
                <a:gd name="T3" fmla="*/ 2 h 366"/>
                <a:gd name="T4" fmla="*/ 11 w 85"/>
                <a:gd name="T5" fmla="*/ 0 h 366"/>
                <a:gd name="T6" fmla="*/ 85 w 85"/>
                <a:gd name="T7" fmla="*/ 366 h 366"/>
                <a:gd name="T8" fmla="*/ 73 w 85"/>
                <a:gd name="T9" fmla="*/ 366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366">
                  <a:moveTo>
                    <a:pt x="73" y="366"/>
                  </a:moveTo>
                  <a:lnTo>
                    <a:pt x="0" y="2"/>
                  </a:lnTo>
                  <a:lnTo>
                    <a:pt x="11" y="0"/>
                  </a:lnTo>
                  <a:lnTo>
                    <a:pt x="85" y="366"/>
                  </a:lnTo>
                  <a:lnTo>
                    <a:pt x="73" y="3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46268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81" name="Freeform 71"/>
            <p:cNvSpPr>
              <a:spLocks/>
            </p:cNvSpPr>
            <p:nvPr/>
          </p:nvSpPr>
          <p:spPr bwMode="auto">
            <a:xfrm>
              <a:off x="2285" y="1289"/>
              <a:ext cx="168" cy="139"/>
            </a:xfrm>
            <a:custGeom>
              <a:avLst/>
              <a:gdLst>
                <a:gd name="T0" fmla="*/ 161 w 168"/>
                <a:gd name="T1" fmla="*/ 139 h 139"/>
                <a:gd name="T2" fmla="*/ 0 w 168"/>
                <a:gd name="T3" fmla="*/ 7 h 139"/>
                <a:gd name="T4" fmla="*/ 7 w 168"/>
                <a:gd name="T5" fmla="*/ 0 h 139"/>
                <a:gd name="T6" fmla="*/ 168 w 168"/>
                <a:gd name="T7" fmla="*/ 130 h 139"/>
                <a:gd name="T8" fmla="*/ 161 w 168"/>
                <a:gd name="T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139">
                  <a:moveTo>
                    <a:pt x="161" y="139"/>
                  </a:moveTo>
                  <a:lnTo>
                    <a:pt x="0" y="7"/>
                  </a:lnTo>
                  <a:lnTo>
                    <a:pt x="7" y="0"/>
                  </a:lnTo>
                  <a:lnTo>
                    <a:pt x="168" y="130"/>
                  </a:lnTo>
                  <a:lnTo>
                    <a:pt x="161" y="1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46268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82" name="Freeform 72"/>
            <p:cNvSpPr>
              <a:spLocks/>
            </p:cNvSpPr>
            <p:nvPr/>
          </p:nvSpPr>
          <p:spPr bwMode="auto">
            <a:xfrm>
              <a:off x="2356" y="1423"/>
              <a:ext cx="99" cy="227"/>
            </a:xfrm>
            <a:custGeom>
              <a:avLst/>
              <a:gdLst>
                <a:gd name="T0" fmla="*/ 9 w 99"/>
                <a:gd name="T1" fmla="*/ 227 h 227"/>
                <a:gd name="T2" fmla="*/ 0 w 99"/>
                <a:gd name="T3" fmla="*/ 223 h 227"/>
                <a:gd name="T4" fmla="*/ 90 w 99"/>
                <a:gd name="T5" fmla="*/ 0 h 227"/>
                <a:gd name="T6" fmla="*/ 99 w 99"/>
                <a:gd name="T7" fmla="*/ 5 h 227"/>
                <a:gd name="T8" fmla="*/ 9 w 99"/>
                <a:gd name="T9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227">
                  <a:moveTo>
                    <a:pt x="9" y="227"/>
                  </a:moveTo>
                  <a:lnTo>
                    <a:pt x="0" y="223"/>
                  </a:lnTo>
                  <a:lnTo>
                    <a:pt x="90" y="0"/>
                  </a:lnTo>
                  <a:lnTo>
                    <a:pt x="99" y="5"/>
                  </a:lnTo>
                  <a:lnTo>
                    <a:pt x="9" y="2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46268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83" name="Freeform 73"/>
            <p:cNvSpPr>
              <a:spLocks/>
            </p:cNvSpPr>
            <p:nvPr/>
          </p:nvSpPr>
          <p:spPr bwMode="auto">
            <a:xfrm>
              <a:off x="2446" y="1419"/>
              <a:ext cx="179" cy="106"/>
            </a:xfrm>
            <a:custGeom>
              <a:avLst/>
              <a:gdLst>
                <a:gd name="T0" fmla="*/ 175 w 179"/>
                <a:gd name="T1" fmla="*/ 106 h 106"/>
                <a:gd name="T2" fmla="*/ 0 w 179"/>
                <a:gd name="T3" fmla="*/ 9 h 106"/>
                <a:gd name="T4" fmla="*/ 4 w 179"/>
                <a:gd name="T5" fmla="*/ 0 h 106"/>
                <a:gd name="T6" fmla="*/ 179 w 179"/>
                <a:gd name="T7" fmla="*/ 97 h 106"/>
                <a:gd name="T8" fmla="*/ 175 w 179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106">
                  <a:moveTo>
                    <a:pt x="175" y="106"/>
                  </a:moveTo>
                  <a:lnTo>
                    <a:pt x="0" y="9"/>
                  </a:lnTo>
                  <a:lnTo>
                    <a:pt x="4" y="0"/>
                  </a:lnTo>
                  <a:lnTo>
                    <a:pt x="179" y="97"/>
                  </a:lnTo>
                  <a:lnTo>
                    <a:pt x="175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46268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84" name="Freeform 74"/>
            <p:cNvSpPr>
              <a:spLocks/>
            </p:cNvSpPr>
            <p:nvPr/>
          </p:nvSpPr>
          <p:spPr bwMode="auto">
            <a:xfrm>
              <a:off x="2613" y="1518"/>
              <a:ext cx="43" cy="262"/>
            </a:xfrm>
            <a:custGeom>
              <a:avLst/>
              <a:gdLst>
                <a:gd name="T0" fmla="*/ 34 w 43"/>
                <a:gd name="T1" fmla="*/ 262 h 262"/>
                <a:gd name="T2" fmla="*/ 0 w 43"/>
                <a:gd name="T3" fmla="*/ 2 h 262"/>
                <a:gd name="T4" fmla="*/ 12 w 43"/>
                <a:gd name="T5" fmla="*/ 0 h 262"/>
                <a:gd name="T6" fmla="*/ 43 w 43"/>
                <a:gd name="T7" fmla="*/ 260 h 262"/>
                <a:gd name="T8" fmla="*/ 34 w 43"/>
                <a:gd name="T9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62">
                  <a:moveTo>
                    <a:pt x="34" y="262"/>
                  </a:moveTo>
                  <a:lnTo>
                    <a:pt x="0" y="2"/>
                  </a:lnTo>
                  <a:lnTo>
                    <a:pt x="12" y="0"/>
                  </a:lnTo>
                  <a:lnTo>
                    <a:pt x="43" y="260"/>
                  </a:lnTo>
                  <a:lnTo>
                    <a:pt x="34" y="2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46268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85" name="Freeform 75"/>
            <p:cNvSpPr>
              <a:spLocks/>
            </p:cNvSpPr>
            <p:nvPr/>
          </p:nvSpPr>
          <p:spPr bwMode="auto">
            <a:xfrm>
              <a:off x="2621" y="1516"/>
              <a:ext cx="231" cy="134"/>
            </a:xfrm>
            <a:custGeom>
              <a:avLst/>
              <a:gdLst>
                <a:gd name="T0" fmla="*/ 226 w 231"/>
                <a:gd name="T1" fmla="*/ 134 h 134"/>
                <a:gd name="T2" fmla="*/ 0 w 231"/>
                <a:gd name="T3" fmla="*/ 9 h 134"/>
                <a:gd name="T4" fmla="*/ 4 w 231"/>
                <a:gd name="T5" fmla="*/ 0 h 134"/>
                <a:gd name="T6" fmla="*/ 231 w 231"/>
                <a:gd name="T7" fmla="*/ 125 h 134"/>
                <a:gd name="T8" fmla="*/ 226 w 231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134">
                  <a:moveTo>
                    <a:pt x="226" y="134"/>
                  </a:moveTo>
                  <a:lnTo>
                    <a:pt x="0" y="9"/>
                  </a:lnTo>
                  <a:lnTo>
                    <a:pt x="4" y="0"/>
                  </a:lnTo>
                  <a:lnTo>
                    <a:pt x="231" y="125"/>
                  </a:lnTo>
                  <a:lnTo>
                    <a:pt x="226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46268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86" name="Freeform 76"/>
            <p:cNvSpPr>
              <a:spLocks/>
            </p:cNvSpPr>
            <p:nvPr/>
          </p:nvSpPr>
          <p:spPr bwMode="auto">
            <a:xfrm>
              <a:off x="2595" y="1383"/>
              <a:ext cx="33" cy="140"/>
            </a:xfrm>
            <a:custGeom>
              <a:avLst/>
              <a:gdLst>
                <a:gd name="T0" fmla="*/ 21 w 33"/>
                <a:gd name="T1" fmla="*/ 140 h 140"/>
                <a:gd name="T2" fmla="*/ 0 w 33"/>
                <a:gd name="T3" fmla="*/ 0 h 140"/>
                <a:gd name="T4" fmla="*/ 9 w 33"/>
                <a:gd name="T5" fmla="*/ 0 h 140"/>
                <a:gd name="T6" fmla="*/ 33 w 33"/>
                <a:gd name="T7" fmla="*/ 137 h 140"/>
                <a:gd name="T8" fmla="*/ 21 w 33"/>
                <a:gd name="T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0">
                  <a:moveTo>
                    <a:pt x="21" y="140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33" y="137"/>
                  </a:lnTo>
                  <a:lnTo>
                    <a:pt x="21" y="1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46268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87" name="Freeform 77"/>
            <p:cNvSpPr>
              <a:spLocks/>
            </p:cNvSpPr>
            <p:nvPr/>
          </p:nvSpPr>
          <p:spPr bwMode="auto">
            <a:xfrm>
              <a:off x="2361" y="1513"/>
              <a:ext cx="262" cy="135"/>
            </a:xfrm>
            <a:custGeom>
              <a:avLst/>
              <a:gdLst>
                <a:gd name="T0" fmla="*/ 4 w 262"/>
                <a:gd name="T1" fmla="*/ 135 h 135"/>
                <a:gd name="T2" fmla="*/ 0 w 262"/>
                <a:gd name="T3" fmla="*/ 125 h 135"/>
                <a:gd name="T4" fmla="*/ 257 w 262"/>
                <a:gd name="T5" fmla="*/ 0 h 135"/>
                <a:gd name="T6" fmla="*/ 262 w 262"/>
                <a:gd name="T7" fmla="*/ 10 h 135"/>
                <a:gd name="T8" fmla="*/ 4 w 262"/>
                <a:gd name="T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135">
                  <a:moveTo>
                    <a:pt x="4" y="135"/>
                  </a:moveTo>
                  <a:lnTo>
                    <a:pt x="0" y="125"/>
                  </a:lnTo>
                  <a:lnTo>
                    <a:pt x="257" y="0"/>
                  </a:lnTo>
                  <a:lnTo>
                    <a:pt x="262" y="10"/>
                  </a:lnTo>
                  <a:lnTo>
                    <a:pt x="4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46268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88" name="Freeform 78"/>
            <p:cNvSpPr>
              <a:spLocks/>
            </p:cNvSpPr>
            <p:nvPr/>
          </p:nvSpPr>
          <p:spPr bwMode="auto">
            <a:xfrm>
              <a:off x="2361" y="1641"/>
              <a:ext cx="290" cy="135"/>
            </a:xfrm>
            <a:custGeom>
              <a:avLst/>
              <a:gdLst>
                <a:gd name="T0" fmla="*/ 288 w 290"/>
                <a:gd name="T1" fmla="*/ 135 h 135"/>
                <a:gd name="T2" fmla="*/ 0 w 290"/>
                <a:gd name="T3" fmla="*/ 9 h 135"/>
                <a:gd name="T4" fmla="*/ 4 w 290"/>
                <a:gd name="T5" fmla="*/ 0 h 135"/>
                <a:gd name="T6" fmla="*/ 290 w 290"/>
                <a:gd name="T7" fmla="*/ 125 h 135"/>
                <a:gd name="T8" fmla="*/ 288 w 290"/>
                <a:gd name="T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135">
                  <a:moveTo>
                    <a:pt x="288" y="135"/>
                  </a:moveTo>
                  <a:lnTo>
                    <a:pt x="0" y="9"/>
                  </a:lnTo>
                  <a:lnTo>
                    <a:pt x="4" y="0"/>
                  </a:lnTo>
                  <a:lnTo>
                    <a:pt x="290" y="125"/>
                  </a:lnTo>
                  <a:lnTo>
                    <a:pt x="288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46268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89" name="Freeform 79"/>
            <p:cNvSpPr>
              <a:spLocks/>
            </p:cNvSpPr>
            <p:nvPr/>
          </p:nvSpPr>
          <p:spPr bwMode="auto">
            <a:xfrm>
              <a:off x="2656" y="1731"/>
              <a:ext cx="619" cy="52"/>
            </a:xfrm>
            <a:custGeom>
              <a:avLst/>
              <a:gdLst>
                <a:gd name="T0" fmla="*/ 0 w 619"/>
                <a:gd name="T1" fmla="*/ 52 h 52"/>
                <a:gd name="T2" fmla="*/ 0 w 619"/>
                <a:gd name="T3" fmla="*/ 40 h 52"/>
                <a:gd name="T4" fmla="*/ 619 w 619"/>
                <a:gd name="T5" fmla="*/ 0 h 52"/>
                <a:gd name="T6" fmla="*/ 619 w 619"/>
                <a:gd name="T7" fmla="*/ 11 h 52"/>
                <a:gd name="T8" fmla="*/ 0 w 619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2">
                  <a:moveTo>
                    <a:pt x="0" y="52"/>
                  </a:moveTo>
                  <a:lnTo>
                    <a:pt x="0" y="40"/>
                  </a:lnTo>
                  <a:lnTo>
                    <a:pt x="619" y="0"/>
                  </a:lnTo>
                  <a:lnTo>
                    <a:pt x="619" y="11"/>
                  </a:lnTo>
                  <a:lnTo>
                    <a:pt x="0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46268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90" name="Freeform 80"/>
            <p:cNvSpPr>
              <a:spLocks/>
            </p:cNvSpPr>
            <p:nvPr/>
          </p:nvSpPr>
          <p:spPr bwMode="auto">
            <a:xfrm>
              <a:off x="3145" y="1475"/>
              <a:ext cx="258" cy="123"/>
            </a:xfrm>
            <a:custGeom>
              <a:avLst/>
              <a:gdLst>
                <a:gd name="T0" fmla="*/ 5 w 258"/>
                <a:gd name="T1" fmla="*/ 123 h 123"/>
                <a:gd name="T2" fmla="*/ 0 w 258"/>
                <a:gd name="T3" fmla="*/ 114 h 123"/>
                <a:gd name="T4" fmla="*/ 253 w 258"/>
                <a:gd name="T5" fmla="*/ 0 h 123"/>
                <a:gd name="T6" fmla="*/ 258 w 258"/>
                <a:gd name="T7" fmla="*/ 10 h 123"/>
                <a:gd name="T8" fmla="*/ 5 w 258"/>
                <a:gd name="T9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123">
                  <a:moveTo>
                    <a:pt x="5" y="123"/>
                  </a:moveTo>
                  <a:lnTo>
                    <a:pt x="0" y="114"/>
                  </a:lnTo>
                  <a:lnTo>
                    <a:pt x="253" y="0"/>
                  </a:lnTo>
                  <a:lnTo>
                    <a:pt x="258" y="10"/>
                  </a:lnTo>
                  <a:lnTo>
                    <a:pt x="5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46268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91" name="Freeform 81"/>
            <p:cNvSpPr>
              <a:spLocks/>
            </p:cNvSpPr>
            <p:nvPr/>
          </p:nvSpPr>
          <p:spPr bwMode="auto">
            <a:xfrm>
              <a:off x="2994" y="1589"/>
              <a:ext cx="156" cy="52"/>
            </a:xfrm>
            <a:custGeom>
              <a:avLst/>
              <a:gdLst>
                <a:gd name="T0" fmla="*/ 2 w 156"/>
                <a:gd name="T1" fmla="*/ 52 h 52"/>
                <a:gd name="T2" fmla="*/ 0 w 156"/>
                <a:gd name="T3" fmla="*/ 40 h 52"/>
                <a:gd name="T4" fmla="*/ 154 w 156"/>
                <a:gd name="T5" fmla="*/ 0 h 52"/>
                <a:gd name="T6" fmla="*/ 156 w 156"/>
                <a:gd name="T7" fmla="*/ 9 h 52"/>
                <a:gd name="T8" fmla="*/ 2 w 156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52">
                  <a:moveTo>
                    <a:pt x="2" y="52"/>
                  </a:moveTo>
                  <a:lnTo>
                    <a:pt x="0" y="40"/>
                  </a:lnTo>
                  <a:lnTo>
                    <a:pt x="154" y="0"/>
                  </a:lnTo>
                  <a:lnTo>
                    <a:pt x="156" y="9"/>
                  </a:lnTo>
                  <a:lnTo>
                    <a:pt x="2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46268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92" name="Freeform 82"/>
            <p:cNvSpPr>
              <a:spLocks/>
            </p:cNvSpPr>
            <p:nvPr/>
          </p:nvSpPr>
          <p:spPr bwMode="auto">
            <a:xfrm>
              <a:off x="3379" y="1152"/>
              <a:ext cx="26" cy="328"/>
            </a:xfrm>
            <a:custGeom>
              <a:avLst/>
              <a:gdLst>
                <a:gd name="T0" fmla="*/ 14 w 26"/>
                <a:gd name="T1" fmla="*/ 328 h 328"/>
                <a:gd name="T2" fmla="*/ 0 w 26"/>
                <a:gd name="T3" fmla="*/ 0 h 328"/>
                <a:gd name="T4" fmla="*/ 12 w 26"/>
                <a:gd name="T5" fmla="*/ 0 h 328"/>
                <a:gd name="T6" fmla="*/ 26 w 26"/>
                <a:gd name="T7" fmla="*/ 328 h 328"/>
                <a:gd name="T8" fmla="*/ 14 w 26"/>
                <a:gd name="T9" fmla="*/ 32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328">
                  <a:moveTo>
                    <a:pt x="14" y="328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26" y="328"/>
                  </a:lnTo>
                  <a:lnTo>
                    <a:pt x="14" y="3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46268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93" name="Freeform 83"/>
            <p:cNvSpPr>
              <a:spLocks/>
            </p:cNvSpPr>
            <p:nvPr/>
          </p:nvSpPr>
          <p:spPr bwMode="auto">
            <a:xfrm>
              <a:off x="3202" y="944"/>
              <a:ext cx="187" cy="212"/>
            </a:xfrm>
            <a:custGeom>
              <a:avLst/>
              <a:gdLst>
                <a:gd name="T0" fmla="*/ 179 w 187"/>
                <a:gd name="T1" fmla="*/ 212 h 212"/>
                <a:gd name="T2" fmla="*/ 0 w 187"/>
                <a:gd name="T3" fmla="*/ 7 h 212"/>
                <a:gd name="T4" fmla="*/ 9 w 187"/>
                <a:gd name="T5" fmla="*/ 0 h 212"/>
                <a:gd name="T6" fmla="*/ 187 w 187"/>
                <a:gd name="T7" fmla="*/ 205 h 212"/>
                <a:gd name="T8" fmla="*/ 179 w 187"/>
                <a:gd name="T9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212">
                  <a:moveTo>
                    <a:pt x="179" y="212"/>
                  </a:moveTo>
                  <a:lnTo>
                    <a:pt x="0" y="7"/>
                  </a:lnTo>
                  <a:lnTo>
                    <a:pt x="9" y="0"/>
                  </a:lnTo>
                  <a:lnTo>
                    <a:pt x="187" y="205"/>
                  </a:lnTo>
                  <a:lnTo>
                    <a:pt x="179" y="2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46268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94" name="Freeform 84"/>
            <p:cNvSpPr>
              <a:spLocks/>
            </p:cNvSpPr>
            <p:nvPr/>
          </p:nvSpPr>
          <p:spPr bwMode="auto">
            <a:xfrm>
              <a:off x="3237" y="1149"/>
              <a:ext cx="149" cy="119"/>
            </a:xfrm>
            <a:custGeom>
              <a:avLst/>
              <a:gdLst>
                <a:gd name="T0" fmla="*/ 7 w 149"/>
                <a:gd name="T1" fmla="*/ 119 h 119"/>
                <a:gd name="T2" fmla="*/ 0 w 149"/>
                <a:gd name="T3" fmla="*/ 109 h 119"/>
                <a:gd name="T4" fmla="*/ 142 w 149"/>
                <a:gd name="T5" fmla="*/ 0 h 119"/>
                <a:gd name="T6" fmla="*/ 149 w 149"/>
                <a:gd name="T7" fmla="*/ 10 h 119"/>
                <a:gd name="T8" fmla="*/ 7 w 149"/>
                <a:gd name="T9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19">
                  <a:moveTo>
                    <a:pt x="7" y="119"/>
                  </a:moveTo>
                  <a:lnTo>
                    <a:pt x="0" y="109"/>
                  </a:lnTo>
                  <a:lnTo>
                    <a:pt x="142" y="0"/>
                  </a:lnTo>
                  <a:lnTo>
                    <a:pt x="149" y="10"/>
                  </a:lnTo>
                  <a:lnTo>
                    <a:pt x="7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46268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95" name="Freeform 85"/>
            <p:cNvSpPr>
              <a:spLocks/>
            </p:cNvSpPr>
            <p:nvPr/>
          </p:nvSpPr>
          <p:spPr bwMode="auto">
            <a:xfrm>
              <a:off x="3086" y="1258"/>
              <a:ext cx="161" cy="137"/>
            </a:xfrm>
            <a:custGeom>
              <a:avLst/>
              <a:gdLst>
                <a:gd name="T0" fmla="*/ 7 w 161"/>
                <a:gd name="T1" fmla="*/ 137 h 137"/>
                <a:gd name="T2" fmla="*/ 0 w 161"/>
                <a:gd name="T3" fmla="*/ 130 h 137"/>
                <a:gd name="T4" fmla="*/ 154 w 161"/>
                <a:gd name="T5" fmla="*/ 0 h 137"/>
                <a:gd name="T6" fmla="*/ 161 w 161"/>
                <a:gd name="T7" fmla="*/ 10 h 137"/>
                <a:gd name="T8" fmla="*/ 7 w 161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37">
                  <a:moveTo>
                    <a:pt x="7" y="137"/>
                  </a:moveTo>
                  <a:lnTo>
                    <a:pt x="0" y="130"/>
                  </a:lnTo>
                  <a:lnTo>
                    <a:pt x="154" y="0"/>
                  </a:lnTo>
                  <a:lnTo>
                    <a:pt x="161" y="10"/>
                  </a:lnTo>
                  <a:lnTo>
                    <a:pt x="7" y="1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46268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96" name="Freeform 86"/>
            <p:cNvSpPr>
              <a:spLocks/>
            </p:cNvSpPr>
            <p:nvPr/>
          </p:nvSpPr>
          <p:spPr bwMode="auto">
            <a:xfrm>
              <a:off x="2838" y="1353"/>
              <a:ext cx="255" cy="42"/>
            </a:xfrm>
            <a:custGeom>
              <a:avLst/>
              <a:gdLst>
                <a:gd name="T0" fmla="*/ 253 w 255"/>
                <a:gd name="T1" fmla="*/ 42 h 42"/>
                <a:gd name="T2" fmla="*/ 0 w 255"/>
                <a:gd name="T3" fmla="*/ 9 h 42"/>
                <a:gd name="T4" fmla="*/ 2 w 255"/>
                <a:gd name="T5" fmla="*/ 0 h 42"/>
                <a:gd name="T6" fmla="*/ 255 w 255"/>
                <a:gd name="T7" fmla="*/ 33 h 42"/>
                <a:gd name="T8" fmla="*/ 253 w 255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42">
                  <a:moveTo>
                    <a:pt x="253" y="42"/>
                  </a:moveTo>
                  <a:lnTo>
                    <a:pt x="0" y="9"/>
                  </a:lnTo>
                  <a:lnTo>
                    <a:pt x="2" y="0"/>
                  </a:lnTo>
                  <a:lnTo>
                    <a:pt x="255" y="33"/>
                  </a:lnTo>
                  <a:lnTo>
                    <a:pt x="25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46268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97" name="Freeform 87"/>
            <p:cNvSpPr>
              <a:spLocks/>
            </p:cNvSpPr>
            <p:nvPr/>
          </p:nvSpPr>
          <p:spPr bwMode="auto">
            <a:xfrm>
              <a:off x="2599" y="1355"/>
              <a:ext cx="239" cy="33"/>
            </a:xfrm>
            <a:custGeom>
              <a:avLst/>
              <a:gdLst>
                <a:gd name="T0" fmla="*/ 0 w 239"/>
                <a:gd name="T1" fmla="*/ 33 h 33"/>
                <a:gd name="T2" fmla="*/ 0 w 239"/>
                <a:gd name="T3" fmla="*/ 24 h 33"/>
                <a:gd name="T4" fmla="*/ 239 w 239"/>
                <a:gd name="T5" fmla="*/ 0 h 33"/>
                <a:gd name="T6" fmla="*/ 239 w 239"/>
                <a:gd name="T7" fmla="*/ 12 h 33"/>
                <a:gd name="T8" fmla="*/ 0 w 239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33">
                  <a:moveTo>
                    <a:pt x="0" y="33"/>
                  </a:moveTo>
                  <a:lnTo>
                    <a:pt x="0" y="24"/>
                  </a:lnTo>
                  <a:lnTo>
                    <a:pt x="239" y="0"/>
                  </a:lnTo>
                  <a:lnTo>
                    <a:pt x="239" y="12"/>
                  </a:ln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46268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98" name="Freeform 88"/>
            <p:cNvSpPr>
              <a:spLocks/>
            </p:cNvSpPr>
            <p:nvPr/>
          </p:nvSpPr>
          <p:spPr bwMode="auto">
            <a:xfrm>
              <a:off x="2287" y="1286"/>
              <a:ext cx="315" cy="104"/>
            </a:xfrm>
            <a:custGeom>
              <a:avLst/>
              <a:gdLst>
                <a:gd name="T0" fmla="*/ 310 w 315"/>
                <a:gd name="T1" fmla="*/ 104 h 104"/>
                <a:gd name="T2" fmla="*/ 0 w 315"/>
                <a:gd name="T3" fmla="*/ 10 h 104"/>
                <a:gd name="T4" fmla="*/ 5 w 315"/>
                <a:gd name="T5" fmla="*/ 0 h 104"/>
                <a:gd name="T6" fmla="*/ 315 w 315"/>
                <a:gd name="T7" fmla="*/ 95 h 104"/>
                <a:gd name="T8" fmla="*/ 310 w 315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5" h="104">
                  <a:moveTo>
                    <a:pt x="310" y="104"/>
                  </a:moveTo>
                  <a:lnTo>
                    <a:pt x="0" y="10"/>
                  </a:lnTo>
                  <a:lnTo>
                    <a:pt x="5" y="0"/>
                  </a:lnTo>
                  <a:lnTo>
                    <a:pt x="315" y="95"/>
                  </a:lnTo>
                  <a:lnTo>
                    <a:pt x="310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46268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99" name="Freeform 89"/>
            <p:cNvSpPr>
              <a:spLocks/>
            </p:cNvSpPr>
            <p:nvPr/>
          </p:nvSpPr>
          <p:spPr bwMode="auto">
            <a:xfrm>
              <a:off x="2448" y="1383"/>
              <a:ext cx="149" cy="48"/>
            </a:xfrm>
            <a:custGeom>
              <a:avLst/>
              <a:gdLst>
                <a:gd name="T0" fmla="*/ 5 w 149"/>
                <a:gd name="T1" fmla="*/ 48 h 48"/>
                <a:gd name="T2" fmla="*/ 0 w 149"/>
                <a:gd name="T3" fmla="*/ 36 h 48"/>
                <a:gd name="T4" fmla="*/ 147 w 149"/>
                <a:gd name="T5" fmla="*/ 0 h 48"/>
                <a:gd name="T6" fmla="*/ 149 w 149"/>
                <a:gd name="T7" fmla="*/ 10 h 48"/>
                <a:gd name="T8" fmla="*/ 5 w 149"/>
                <a:gd name="T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48">
                  <a:moveTo>
                    <a:pt x="5" y="48"/>
                  </a:moveTo>
                  <a:lnTo>
                    <a:pt x="0" y="36"/>
                  </a:lnTo>
                  <a:lnTo>
                    <a:pt x="147" y="0"/>
                  </a:lnTo>
                  <a:lnTo>
                    <a:pt x="149" y="10"/>
                  </a:lnTo>
                  <a:lnTo>
                    <a:pt x="5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46268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100" name="Freeform 90"/>
            <p:cNvSpPr>
              <a:spLocks/>
            </p:cNvSpPr>
            <p:nvPr/>
          </p:nvSpPr>
          <p:spPr bwMode="auto">
            <a:xfrm>
              <a:off x="2618" y="1386"/>
              <a:ext cx="473" cy="132"/>
            </a:xfrm>
            <a:custGeom>
              <a:avLst/>
              <a:gdLst>
                <a:gd name="T0" fmla="*/ 0 w 200"/>
                <a:gd name="T1" fmla="*/ 56 h 56"/>
                <a:gd name="T2" fmla="*/ 0 w 200"/>
                <a:gd name="T3" fmla="*/ 56 h 56"/>
                <a:gd name="T4" fmla="*/ 1 w 200"/>
                <a:gd name="T5" fmla="*/ 54 h 56"/>
                <a:gd name="T6" fmla="*/ 1 w 200"/>
                <a:gd name="T7" fmla="*/ 52 h 56"/>
                <a:gd name="T8" fmla="*/ 199 w 200"/>
                <a:gd name="T9" fmla="*/ 0 h 56"/>
                <a:gd name="T10" fmla="*/ 200 w 200"/>
                <a:gd name="T11" fmla="*/ 4 h 56"/>
                <a:gd name="T12" fmla="*/ 0 w 200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56">
                  <a:moveTo>
                    <a:pt x="0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6" y="51"/>
                    <a:pt x="145" y="14"/>
                    <a:pt x="199" y="0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8" y="53"/>
                    <a:pt x="2" y="56"/>
                    <a:pt x="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46268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101" name="Freeform 91"/>
            <p:cNvSpPr>
              <a:spLocks/>
            </p:cNvSpPr>
            <p:nvPr/>
          </p:nvSpPr>
          <p:spPr bwMode="auto">
            <a:xfrm>
              <a:off x="2618" y="1357"/>
              <a:ext cx="225" cy="163"/>
            </a:xfrm>
            <a:custGeom>
              <a:avLst/>
              <a:gdLst>
                <a:gd name="T0" fmla="*/ 7 w 225"/>
                <a:gd name="T1" fmla="*/ 163 h 163"/>
                <a:gd name="T2" fmla="*/ 0 w 225"/>
                <a:gd name="T3" fmla="*/ 154 h 163"/>
                <a:gd name="T4" fmla="*/ 218 w 225"/>
                <a:gd name="T5" fmla="*/ 0 h 163"/>
                <a:gd name="T6" fmla="*/ 225 w 225"/>
                <a:gd name="T7" fmla="*/ 10 h 163"/>
                <a:gd name="T8" fmla="*/ 7 w 225"/>
                <a:gd name="T9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163">
                  <a:moveTo>
                    <a:pt x="7" y="163"/>
                  </a:moveTo>
                  <a:lnTo>
                    <a:pt x="0" y="154"/>
                  </a:lnTo>
                  <a:lnTo>
                    <a:pt x="218" y="0"/>
                  </a:lnTo>
                  <a:lnTo>
                    <a:pt x="225" y="10"/>
                  </a:lnTo>
                  <a:lnTo>
                    <a:pt x="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46268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102" name="Freeform 92"/>
            <p:cNvSpPr>
              <a:spLocks/>
            </p:cNvSpPr>
            <p:nvPr/>
          </p:nvSpPr>
          <p:spPr bwMode="auto">
            <a:xfrm>
              <a:off x="2845" y="1258"/>
              <a:ext cx="395" cy="99"/>
            </a:xfrm>
            <a:custGeom>
              <a:avLst/>
              <a:gdLst>
                <a:gd name="T0" fmla="*/ 2 w 395"/>
                <a:gd name="T1" fmla="*/ 99 h 99"/>
                <a:gd name="T2" fmla="*/ 0 w 395"/>
                <a:gd name="T3" fmla="*/ 88 h 99"/>
                <a:gd name="T4" fmla="*/ 392 w 395"/>
                <a:gd name="T5" fmla="*/ 0 h 99"/>
                <a:gd name="T6" fmla="*/ 395 w 395"/>
                <a:gd name="T7" fmla="*/ 12 h 99"/>
                <a:gd name="T8" fmla="*/ 2 w 395"/>
                <a:gd name="T9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" h="99">
                  <a:moveTo>
                    <a:pt x="2" y="99"/>
                  </a:moveTo>
                  <a:lnTo>
                    <a:pt x="0" y="88"/>
                  </a:lnTo>
                  <a:lnTo>
                    <a:pt x="392" y="0"/>
                  </a:lnTo>
                  <a:lnTo>
                    <a:pt x="395" y="12"/>
                  </a:lnTo>
                  <a:lnTo>
                    <a:pt x="2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46268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103" name="Freeform 93"/>
            <p:cNvSpPr>
              <a:spLocks/>
            </p:cNvSpPr>
            <p:nvPr/>
          </p:nvSpPr>
          <p:spPr bwMode="auto">
            <a:xfrm>
              <a:off x="3086" y="1393"/>
              <a:ext cx="69" cy="198"/>
            </a:xfrm>
            <a:custGeom>
              <a:avLst/>
              <a:gdLst>
                <a:gd name="T0" fmla="*/ 59 w 69"/>
                <a:gd name="T1" fmla="*/ 198 h 198"/>
                <a:gd name="T2" fmla="*/ 0 w 69"/>
                <a:gd name="T3" fmla="*/ 2 h 198"/>
                <a:gd name="T4" fmla="*/ 12 w 69"/>
                <a:gd name="T5" fmla="*/ 0 h 198"/>
                <a:gd name="T6" fmla="*/ 69 w 69"/>
                <a:gd name="T7" fmla="*/ 196 h 198"/>
                <a:gd name="T8" fmla="*/ 59 w 69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98">
                  <a:moveTo>
                    <a:pt x="59" y="198"/>
                  </a:moveTo>
                  <a:lnTo>
                    <a:pt x="0" y="2"/>
                  </a:lnTo>
                  <a:lnTo>
                    <a:pt x="12" y="0"/>
                  </a:lnTo>
                  <a:lnTo>
                    <a:pt x="69" y="196"/>
                  </a:lnTo>
                  <a:lnTo>
                    <a:pt x="59" y="1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46268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104" name="Freeform 94"/>
            <p:cNvSpPr>
              <a:spLocks/>
            </p:cNvSpPr>
            <p:nvPr/>
          </p:nvSpPr>
          <p:spPr bwMode="auto">
            <a:xfrm>
              <a:off x="2980" y="1105"/>
              <a:ext cx="401" cy="51"/>
            </a:xfrm>
            <a:custGeom>
              <a:avLst/>
              <a:gdLst>
                <a:gd name="T0" fmla="*/ 399 w 401"/>
                <a:gd name="T1" fmla="*/ 51 h 51"/>
                <a:gd name="T2" fmla="*/ 0 w 401"/>
                <a:gd name="T3" fmla="*/ 11 h 51"/>
                <a:gd name="T4" fmla="*/ 0 w 401"/>
                <a:gd name="T5" fmla="*/ 0 h 51"/>
                <a:gd name="T6" fmla="*/ 401 w 401"/>
                <a:gd name="T7" fmla="*/ 42 h 51"/>
                <a:gd name="T8" fmla="*/ 399 w 401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1" h="51">
                  <a:moveTo>
                    <a:pt x="399" y="51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401" y="42"/>
                  </a:lnTo>
                  <a:lnTo>
                    <a:pt x="399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46268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105" name="Freeform 95"/>
            <p:cNvSpPr>
              <a:spLocks/>
            </p:cNvSpPr>
            <p:nvPr/>
          </p:nvSpPr>
          <p:spPr bwMode="auto">
            <a:xfrm>
              <a:off x="2977" y="944"/>
              <a:ext cx="232" cy="168"/>
            </a:xfrm>
            <a:custGeom>
              <a:avLst/>
              <a:gdLst>
                <a:gd name="T0" fmla="*/ 7 w 232"/>
                <a:gd name="T1" fmla="*/ 168 h 168"/>
                <a:gd name="T2" fmla="*/ 0 w 232"/>
                <a:gd name="T3" fmla="*/ 161 h 168"/>
                <a:gd name="T4" fmla="*/ 225 w 232"/>
                <a:gd name="T5" fmla="*/ 0 h 168"/>
                <a:gd name="T6" fmla="*/ 232 w 232"/>
                <a:gd name="T7" fmla="*/ 9 h 168"/>
                <a:gd name="T8" fmla="*/ 7 w 232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168">
                  <a:moveTo>
                    <a:pt x="7" y="168"/>
                  </a:moveTo>
                  <a:lnTo>
                    <a:pt x="0" y="161"/>
                  </a:lnTo>
                  <a:lnTo>
                    <a:pt x="225" y="0"/>
                  </a:lnTo>
                  <a:lnTo>
                    <a:pt x="232" y="9"/>
                  </a:lnTo>
                  <a:lnTo>
                    <a:pt x="7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46268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106" name="Freeform 96"/>
            <p:cNvSpPr>
              <a:spLocks/>
            </p:cNvSpPr>
            <p:nvPr/>
          </p:nvSpPr>
          <p:spPr bwMode="auto">
            <a:xfrm>
              <a:off x="2283" y="1038"/>
              <a:ext cx="111" cy="253"/>
            </a:xfrm>
            <a:custGeom>
              <a:avLst/>
              <a:gdLst>
                <a:gd name="T0" fmla="*/ 9 w 111"/>
                <a:gd name="T1" fmla="*/ 253 h 253"/>
                <a:gd name="T2" fmla="*/ 0 w 111"/>
                <a:gd name="T3" fmla="*/ 248 h 253"/>
                <a:gd name="T4" fmla="*/ 99 w 111"/>
                <a:gd name="T5" fmla="*/ 0 h 253"/>
                <a:gd name="T6" fmla="*/ 111 w 111"/>
                <a:gd name="T7" fmla="*/ 5 h 253"/>
                <a:gd name="T8" fmla="*/ 9 w 111"/>
                <a:gd name="T9" fmla="*/ 25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53">
                  <a:moveTo>
                    <a:pt x="9" y="253"/>
                  </a:moveTo>
                  <a:lnTo>
                    <a:pt x="0" y="248"/>
                  </a:lnTo>
                  <a:lnTo>
                    <a:pt x="99" y="0"/>
                  </a:lnTo>
                  <a:lnTo>
                    <a:pt x="111" y="5"/>
                  </a:lnTo>
                  <a:lnTo>
                    <a:pt x="9" y="2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46268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107" name="Freeform 97"/>
            <p:cNvSpPr>
              <a:spLocks/>
            </p:cNvSpPr>
            <p:nvPr/>
          </p:nvSpPr>
          <p:spPr bwMode="auto">
            <a:xfrm>
              <a:off x="2389" y="1034"/>
              <a:ext cx="173" cy="241"/>
            </a:xfrm>
            <a:custGeom>
              <a:avLst/>
              <a:gdLst>
                <a:gd name="T0" fmla="*/ 163 w 173"/>
                <a:gd name="T1" fmla="*/ 241 h 241"/>
                <a:gd name="T2" fmla="*/ 0 w 173"/>
                <a:gd name="T3" fmla="*/ 7 h 241"/>
                <a:gd name="T4" fmla="*/ 9 w 173"/>
                <a:gd name="T5" fmla="*/ 0 h 241"/>
                <a:gd name="T6" fmla="*/ 173 w 173"/>
                <a:gd name="T7" fmla="*/ 234 h 241"/>
                <a:gd name="T8" fmla="*/ 163 w 173"/>
                <a:gd name="T9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241">
                  <a:moveTo>
                    <a:pt x="163" y="241"/>
                  </a:moveTo>
                  <a:lnTo>
                    <a:pt x="0" y="7"/>
                  </a:lnTo>
                  <a:lnTo>
                    <a:pt x="9" y="0"/>
                  </a:lnTo>
                  <a:lnTo>
                    <a:pt x="173" y="234"/>
                  </a:lnTo>
                  <a:lnTo>
                    <a:pt x="163" y="2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46268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108" name="Freeform 98"/>
            <p:cNvSpPr>
              <a:spLocks/>
            </p:cNvSpPr>
            <p:nvPr/>
          </p:nvSpPr>
          <p:spPr bwMode="auto">
            <a:xfrm>
              <a:off x="2562" y="1263"/>
              <a:ext cx="285" cy="99"/>
            </a:xfrm>
            <a:custGeom>
              <a:avLst/>
              <a:gdLst>
                <a:gd name="T0" fmla="*/ 283 w 285"/>
                <a:gd name="T1" fmla="*/ 99 h 99"/>
                <a:gd name="T2" fmla="*/ 0 w 285"/>
                <a:gd name="T3" fmla="*/ 9 h 99"/>
                <a:gd name="T4" fmla="*/ 2 w 285"/>
                <a:gd name="T5" fmla="*/ 0 h 99"/>
                <a:gd name="T6" fmla="*/ 285 w 285"/>
                <a:gd name="T7" fmla="*/ 87 h 99"/>
                <a:gd name="T8" fmla="*/ 283 w 285"/>
                <a:gd name="T9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" h="99">
                  <a:moveTo>
                    <a:pt x="283" y="99"/>
                  </a:moveTo>
                  <a:lnTo>
                    <a:pt x="0" y="9"/>
                  </a:lnTo>
                  <a:lnTo>
                    <a:pt x="2" y="0"/>
                  </a:lnTo>
                  <a:lnTo>
                    <a:pt x="285" y="87"/>
                  </a:lnTo>
                  <a:lnTo>
                    <a:pt x="283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46268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109" name="Freeform 99"/>
            <p:cNvSpPr>
              <a:spLocks/>
            </p:cNvSpPr>
            <p:nvPr/>
          </p:nvSpPr>
          <p:spPr bwMode="auto">
            <a:xfrm>
              <a:off x="2554" y="1265"/>
              <a:ext cx="48" cy="121"/>
            </a:xfrm>
            <a:custGeom>
              <a:avLst/>
              <a:gdLst>
                <a:gd name="T0" fmla="*/ 38 w 48"/>
                <a:gd name="T1" fmla="*/ 121 h 121"/>
                <a:gd name="T2" fmla="*/ 0 w 48"/>
                <a:gd name="T3" fmla="*/ 5 h 121"/>
                <a:gd name="T4" fmla="*/ 12 w 48"/>
                <a:gd name="T5" fmla="*/ 0 h 121"/>
                <a:gd name="T6" fmla="*/ 48 w 48"/>
                <a:gd name="T7" fmla="*/ 118 h 121"/>
                <a:gd name="T8" fmla="*/ 38 w 48"/>
                <a:gd name="T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1">
                  <a:moveTo>
                    <a:pt x="38" y="121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48" y="118"/>
                  </a:lnTo>
                  <a:lnTo>
                    <a:pt x="38" y="1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46268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110" name="Freeform 100"/>
            <p:cNvSpPr>
              <a:spLocks/>
            </p:cNvSpPr>
            <p:nvPr/>
          </p:nvSpPr>
          <p:spPr bwMode="auto">
            <a:xfrm>
              <a:off x="2443" y="1263"/>
              <a:ext cx="121" cy="165"/>
            </a:xfrm>
            <a:custGeom>
              <a:avLst/>
              <a:gdLst>
                <a:gd name="T0" fmla="*/ 10 w 121"/>
                <a:gd name="T1" fmla="*/ 165 h 165"/>
                <a:gd name="T2" fmla="*/ 0 w 121"/>
                <a:gd name="T3" fmla="*/ 158 h 165"/>
                <a:gd name="T4" fmla="*/ 111 w 121"/>
                <a:gd name="T5" fmla="*/ 0 h 165"/>
                <a:gd name="T6" fmla="*/ 121 w 121"/>
                <a:gd name="T7" fmla="*/ 7 h 165"/>
                <a:gd name="T8" fmla="*/ 10 w 121"/>
                <a:gd name="T9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65">
                  <a:moveTo>
                    <a:pt x="10" y="165"/>
                  </a:moveTo>
                  <a:lnTo>
                    <a:pt x="0" y="158"/>
                  </a:lnTo>
                  <a:lnTo>
                    <a:pt x="111" y="0"/>
                  </a:lnTo>
                  <a:lnTo>
                    <a:pt x="121" y="7"/>
                  </a:lnTo>
                  <a:lnTo>
                    <a:pt x="10" y="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46268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111" name="Freeform 101"/>
            <p:cNvSpPr>
              <a:spLocks/>
            </p:cNvSpPr>
            <p:nvPr/>
          </p:nvSpPr>
          <p:spPr bwMode="auto">
            <a:xfrm>
              <a:off x="2382" y="885"/>
              <a:ext cx="198" cy="160"/>
            </a:xfrm>
            <a:custGeom>
              <a:avLst/>
              <a:gdLst>
                <a:gd name="T0" fmla="*/ 7 w 198"/>
                <a:gd name="T1" fmla="*/ 160 h 160"/>
                <a:gd name="T2" fmla="*/ 0 w 198"/>
                <a:gd name="T3" fmla="*/ 151 h 160"/>
                <a:gd name="T4" fmla="*/ 191 w 198"/>
                <a:gd name="T5" fmla="*/ 0 h 160"/>
                <a:gd name="T6" fmla="*/ 198 w 198"/>
                <a:gd name="T7" fmla="*/ 7 h 160"/>
                <a:gd name="T8" fmla="*/ 7 w 198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160">
                  <a:moveTo>
                    <a:pt x="7" y="160"/>
                  </a:moveTo>
                  <a:lnTo>
                    <a:pt x="0" y="151"/>
                  </a:lnTo>
                  <a:lnTo>
                    <a:pt x="191" y="0"/>
                  </a:lnTo>
                  <a:lnTo>
                    <a:pt x="198" y="7"/>
                  </a:lnTo>
                  <a:lnTo>
                    <a:pt x="7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46268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112" name="Freeform 102"/>
            <p:cNvSpPr>
              <a:spLocks/>
            </p:cNvSpPr>
            <p:nvPr/>
          </p:nvSpPr>
          <p:spPr bwMode="auto">
            <a:xfrm>
              <a:off x="2569" y="885"/>
              <a:ext cx="208" cy="250"/>
            </a:xfrm>
            <a:custGeom>
              <a:avLst/>
              <a:gdLst>
                <a:gd name="T0" fmla="*/ 200 w 208"/>
                <a:gd name="T1" fmla="*/ 250 h 250"/>
                <a:gd name="T2" fmla="*/ 0 w 208"/>
                <a:gd name="T3" fmla="*/ 7 h 250"/>
                <a:gd name="T4" fmla="*/ 9 w 208"/>
                <a:gd name="T5" fmla="*/ 0 h 250"/>
                <a:gd name="T6" fmla="*/ 208 w 208"/>
                <a:gd name="T7" fmla="*/ 243 h 250"/>
                <a:gd name="T8" fmla="*/ 200 w 208"/>
                <a:gd name="T9" fmla="*/ 2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250">
                  <a:moveTo>
                    <a:pt x="200" y="250"/>
                  </a:moveTo>
                  <a:lnTo>
                    <a:pt x="0" y="7"/>
                  </a:lnTo>
                  <a:lnTo>
                    <a:pt x="9" y="0"/>
                  </a:lnTo>
                  <a:lnTo>
                    <a:pt x="208" y="243"/>
                  </a:lnTo>
                  <a:lnTo>
                    <a:pt x="200" y="2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46268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113" name="Freeform 103"/>
            <p:cNvSpPr>
              <a:spLocks/>
            </p:cNvSpPr>
            <p:nvPr/>
          </p:nvSpPr>
          <p:spPr bwMode="auto">
            <a:xfrm>
              <a:off x="2554" y="1123"/>
              <a:ext cx="220" cy="147"/>
            </a:xfrm>
            <a:custGeom>
              <a:avLst/>
              <a:gdLst>
                <a:gd name="T0" fmla="*/ 8 w 220"/>
                <a:gd name="T1" fmla="*/ 147 h 147"/>
                <a:gd name="T2" fmla="*/ 0 w 220"/>
                <a:gd name="T3" fmla="*/ 137 h 147"/>
                <a:gd name="T4" fmla="*/ 215 w 220"/>
                <a:gd name="T5" fmla="*/ 0 h 147"/>
                <a:gd name="T6" fmla="*/ 220 w 220"/>
                <a:gd name="T7" fmla="*/ 10 h 147"/>
                <a:gd name="T8" fmla="*/ 8 w 220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147">
                  <a:moveTo>
                    <a:pt x="8" y="147"/>
                  </a:moveTo>
                  <a:lnTo>
                    <a:pt x="0" y="137"/>
                  </a:lnTo>
                  <a:lnTo>
                    <a:pt x="215" y="0"/>
                  </a:lnTo>
                  <a:lnTo>
                    <a:pt x="220" y="10"/>
                  </a:lnTo>
                  <a:lnTo>
                    <a:pt x="8" y="1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46268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114" name="Freeform 104"/>
            <p:cNvSpPr>
              <a:spLocks/>
            </p:cNvSpPr>
            <p:nvPr/>
          </p:nvSpPr>
          <p:spPr bwMode="auto">
            <a:xfrm>
              <a:off x="2290" y="1263"/>
              <a:ext cx="269" cy="28"/>
            </a:xfrm>
            <a:custGeom>
              <a:avLst/>
              <a:gdLst>
                <a:gd name="T0" fmla="*/ 0 w 269"/>
                <a:gd name="T1" fmla="*/ 28 h 28"/>
                <a:gd name="T2" fmla="*/ 0 w 269"/>
                <a:gd name="T3" fmla="*/ 16 h 28"/>
                <a:gd name="T4" fmla="*/ 269 w 269"/>
                <a:gd name="T5" fmla="*/ 0 h 28"/>
                <a:gd name="T6" fmla="*/ 269 w 269"/>
                <a:gd name="T7" fmla="*/ 9 h 28"/>
                <a:gd name="T8" fmla="*/ 0 w 269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9" h="28">
                  <a:moveTo>
                    <a:pt x="0" y="28"/>
                  </a:moveTo>
                  <a:lnTo>
                    <a:pt x="0" y="16"/>
                  </a:lnTo>
                  <a:lnTo>
                    <a:pt x="269" y="0"/>
                  </a:lnTo>
                  <a:lnTo>
                    <a:pt x="269" y="9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46268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115" name="Freeform 105"/>
            <p:cNvSpPr>
              <a:spLocks/>
            </p:cNvSpPr>
            <p:nvPr/>
          </p:nvSpPr>
          <p:spPr bwMode="auto">
            <a:xfrm>
              <a:off x="2772" y="1102"/>
              <a:ext cx="210" cy="31"/>
            </a:xfrm>
            <a:custGeom>
              <a:avLst/>
              <a:gdLst>
                <a:gd name="T0" fmla="*/ 2 w 210"/>
                <a:gd name="T1" fmla="*/ 31 h 31"/>
                <a:gd name="T2" fmla="*/ 0 w 210"/>
                <a:gd name="T3" fmla="*/ 19 h 31"/>
                <a:gd name="T4" fmla="*/ 210 w 210"/>
                <a:gd name="T5" fmla="*/ 0 h 31"/>
                <a:gd name="T6" fmla="*/ 210 w 210"/>
                <a:gd name="T7" fmla="*/ 12 h 31"/>
                <a:gd name="T8" fmla="*/ 2 w 210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31">
                  <a:moveTo>
                    <a:pt x="2" y="31"/>
                  </a:moveTo>
                  <a:lnTo>
                    <a:pt x="0" y="19"/>
                  </a:lnTo>
                  <a:lnTo>
                    <a:pt x="210" y="0"/>
                  </a:lnTo>
                  <a:lnTo>
                    <a:pt x="210" y="12"/>
                  </a:lnTo>
                  <a:lnTo>
                    <a:pt x="2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46268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116" name="Freeform 106"/>
            <p:cNvSpPr>
              <a:spLocks/>
            </p:cNvSpPr>
            <p:nvPr/>
          </p:nvSpPr>
          <p:spPr bwMode="auto">
            <a:xfrm>
              <a:off x="2899" y="814"/>
              <a:ext cx="308" cy="139"/>
            </a:xfrm>
            <a:custGeom>
              <a:avLst/>
              <a:gdLst>
                <a:gd name="T0" fmla="*/ 303 w 308"/>
                <a:gd name="T1" fmla="*/ 139 h 139"/>
                <a:gd name="T2" fmla="*/ 0 w 308"/>
                <a:gd name="T3" fmla="*/ 9 h 139"/>
                <a:gd name="T4" fmla="*/ 5 w 308"/>
                <a:gd name="T5" fmla="*/ 0 h 139"/>
                <a:gd name="T6" fmla="*/ 308 w 308"/>
                <a:gd name="T7" fmla="*/ 127 h 139"/>
                <a:gd name="T8" fmla="*/ 303 w 308"/>
                <a:gd name="T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139">
                  <a:moveTo>
                    <a:pt x="303" y="139"/>
                  </a:moveTo>
                  <a:lnTo>
                    <a:pt x="0" y="9"/>
                  </a:lnTo>
                  <a:lnTo>
                    <a:pt x="5" y="0"/>
                  </a:lnTo>
                  <a:lnTo>
                    <a:pt x="308" y="127"/>
                  </a:lnTo>
                  <a:lnTo>
                    <a:pt x="303" y="1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46268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117" name="Freeform 107"/>
            <p:cNvSpPr>
              <a:spLocks/>
            </p:cNvSpPr>
            <p:nvPr/>
          </p:nvSpPr>
          <p:spPr bwMode="auto">
            <a:xfrm>
              <a:off x="2571" y="814"/>
              <a:ext cx="331" cy="78"/>
            </a:xfrm>
            <a:custGeom>
              <a:avLst/>
              <a:gdLst>
                <a:gd name="T0" fmla="*/ 2 w 331"/>
                <a:gd name="T1" fmla="*/ 78 h 78"/>
                <a:gd name="T2" fmla="*/ 0 w 331"/>
                <a:gd name="T3" fmla="*/ 66 h 78"/>
                <a:gd name="T4" fmla="*/ 328 w 331"/>
                <a:gd name="T5" fmla="*/ 0 h 78"/>
                <a:gd name="T6" fmla="*/ 331 w 331"/>
                <a:gd name="T7" fmla="*/ 12 h 78"/>
                <a:gd name="T8" fmla="*/ 2 w 331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1" h="78">
                  <a:moveTo>
                    <a:pt x="2" y="78"/>
                  </a:moveTo>
                  <a:lnTo>
                    <a:pt x="0" y="66"/>
                  </a:lnTo>
                  <a:lnTo>
                    <a:pt x="328" y="0"/>
                  </a:lnTo>
                  <a:lnTo>
                    <a:pt x="331" y="12"/>
                  </a:lnTo>
                  <a:lnTo>
                    <a:pt x="2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46268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118" name="Freeform 108"/>
            <p:cNvSpPr>
              <a:spLocks/>
            </p:cNvSpPr>
            <p:nvPr/>
          </p:nvSpPr>
          <p:spPr bwMode="auto">
            <a:xfrm>
              <a:off x="2895" y="819"/>
              <a:ext cx="94" cy="290"/>
            </a:xfrm>
            <a:custGeom>
              <a:avLst/>
              <a:gdLst>
                <a:gd name="T0" fmla="*/ 82 w 94"/>
                <a:gd name="T1" fmla="*/ 290 h 290"/>
                <a:gd name="T2" fmla="*/ 0 w 94"/>
                <a:gd name="T3" fmla="*/ 2 h 290"/>
                <a:gd name="T4" fmla="*/ 11 w 94"/>
                <a:gd name="T5" fmla="*/ 0 h 290"/>
                <a:gd name="T6" fmla="*/ 94 w 94"/>
                <a:gd name="T7" fmla="*/ 288 h 290"/>
                <a:gd name="T8" fmla="*/ 82 w 94"/>
                <a:gd name="T9" fmla="*/ 29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290">
                  <a:moveTo>
                    <a:pt x="82" y="290"/>
                  </a:moveTo>
                  <a:lnTo>
                    <a:pt x="0" y="2"/>
                  </a:lnTo>
                  <a:lnTo>
                    <a:pt x="11" y="0"/>
                  </a:lnTo>
                  <a:lnTo>
                    <a:pt x="94" y="288"/>
                  </a:lnTo>
                  <a:lnTo>
                    <a:pt x="82" y="2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46268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119" name="Freeform 109"/>
            <p:cNvSpPr>
              <a:spLocks/>
            </p:cNvSpPr>
            <p:nvPr/>
          </p:nvSpPr>
          <p:spPr bwMode="auto">
            <a:xfrm>
              <a:off x="2762" y="823"/>
              <a:ext cx="142" cy="305"/>
            </a:xfrm>
            <a:custGeom>
              <a:avLst/>
              <a:gdLst>
                <a:gd name="T0" fmla="*/ 10 w 142"/>
                <a:gd name="T1" fmla="*/ 305 h 305"/>
                <a:gd name="T2" fmla="*/ 0 w 142"/>
                <a:gd name="T3" fmla="*/ 300 h 305"/>
                <a:gd name="T4" fmla="*/ 130 w 142"/>
                <a:gd name="T5" fmla="*/ 0 h 305"/>
                <a:gd name="T6" fmla="*/ 142 w 142"/>
                <a:gd name="T7" fmla="*/ 5 h 305"/>
                <a:gd name="T8" fmla="*/ 10 w 142"/>
                <a:gd name="T9" fmla="*/ 30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305">
                  <a:moveTo>
                    <a:pt x="10" y="305"/>
                  </a:moveTo>
                  <a:lnTo>
                    <a:pt x="0" y="300"/>
                  </a:lnTo>
                  <a:lnTo>
                    <a:pt x="130" y="0"/>
                  </a:lnTo>
                  <a:lnTo>
                    <a:pt x="142" y="5"/>
                  </a:lnTo>
                  <a:lnTo>
                    <a:pt x="10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46268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120" name="Freeform 110"/>
            <p:cNvSpPr>
              <a:spLocks/>
            </p:cNvSpPr>
            <p:nvPr/>
          </p:nvSpPr>
          <p:spPr bwMode="auto">
            <a:xfrm>
              <a:off x="2550" y="887"/>
              <a:ext cx="28" cy="373"/>
            </a:xfrm>
            <a:custGeom>
              <a:avLst/>
              <a:gdLst>
                <a:gd name="T0" fmla="*/ 12 w 28"/>
                <a:gd name="T1" fmla="*/ 373 h 373"/>
                <a:gd name="T2" fmla="*/ 0 w 28"/>
                <a:gd name="T3" fmla="*/ 373 h 373"/>
                <a:gd name="T4" fmla="*/ 16 w 28"/>
                <a:gd name="T5" fmla="*/ 0 h 373"/>
                <a:gd name="T6" fmla="*/ 28 w 28"/>
                <a:gd name="T7" fmla="*/ 0 h 373"/>
                <a:gd name="T8" fmla="*/ 12 w 28"/>
                <a:gd name="T9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73">
                  <a:moveTo>
                    <a:pt x="12" y="373"/>
                  </a:moveTo>
                  <a:lnTo>
                    <a:pt x="0" y="373"/>
                  </a:lnTo>
                  <a:lnTo>
                    <a:pt x="16" y="0"/>
                  </a:lnTo>
                  <a:lnTo>
                    <a:pt x="28" y="0"/>
                  </a:lnTo>
                  <a:lnTo>
                    <a:pt x="12" y="3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46268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121" name="Freeform 111"/>
            <p:cNvSpPr>
              <a:spLocks/>
            </p:cNvSpPr>
            <p:nvPr/>
          </p:nvSpPr>
          <p:spPr bwMode="auto">
            <a:xfrm>
              <a:off x="2977" y="1107"/>
              <a:ext cx="121" cy="281"/>
            </a:xfrm>
            <a:custGeom>
              <a:avLst/>
              <a:gdLst>
                <a:gd name="T0" fmla="*/ 109 w 121"/>
                <a:gd name="T1" fmla="*/ 281 h 281"/>
                <a:gd name="T2" fmla="*/ 0 w 121"/>
                <a:gd name="T3" fmla="*/ 2 h 281"/>
                <a:gd name="T4" fmla="*/ 12 w 121"/>
                <a:gd name="T5" fmla="*/ 0 h 281"/>
                <a:gd name="T6" fmla="*/ 121 w 121"/>
                <a:gd name="T7" fmla="*/ 276 h 281"/>
                <a:gd name="T8" fmla="*/ 109 w 121"/>
                <a:gd name="T9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281">
                  <a:moveTo>
                    <a:pt x="109" y="281"/>
                  </a:moveTo>
                  <a:lnTo>
                    <a:pt x="0" y="2"/>
                  </a:lnTo>
                  <a:lnTo>
                    <a:pt x="12" y="0"/>
                  </a:lnTo>
                  <a:lnTo>
                    <a:pt x="121" y="276"/>
                  </a:lnTo>
                  <a:lnTo>
                    <a:pt x="109" y="2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46268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122" name="Freeform 112"/>
            <p:cNvSpPr>
              <a:spLocks/>
            </p:cNvSpPr>
            <p:nvPr/>
          </p:nvSpPr>
          <p:spPr bwMode="auto">
            <a:xfrm>
              <a:off x="2769" y="1126"/>
              <a:ext cx="74" cy="224"/>
            </a:xfrm>
            <a:custGeom>
              <a:avLst/>
              <a:gdLst>
                <a:gd name="T0" fmla="*/ 62 w 74"/>
                <a:gd name="T1" fmla="*/ 224 h 224"/>
                <a:gd name="T2" fmla="*/ 0 w 74"/>
                <a:gd name="T3" fmla="*/ 5 h 224"/>
                <a:gd name="T4" fmla="*/ 12 w 74"/>
                <a:gd name="T5" fmla="*/ 0 h 224"/>
                <a:gd name="T6" fmla="*/ 74 w 74"/>
                <a:gd name="T7" fmla="*/ 222 h 224"/>
                <a:gd name="T8" fmla="*/ 62 w 74"/>
                <a:gd name="T9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224">
                  <a:moveTo>
                    <a:pt x="62" y="224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74" y="222"/>
                  </a:lnTo>
                  <a:lnTo>
                    <a:pt x="62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46268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123" name="Freeform 113"/>
            <p:cNvSpPr>
              <a:spLocks/>
            </p:cNvSpPr>
            <p:nvPr/>
          </p:nvSpPr>
          <p:spPr bwMode="auto">
            <a:xfrm>
              <a:off x="2836" y="1109"/>
              <a:ext cx="148" cy="248"/>
            </a:xfrm>
            <a:custGeom>
              <a:avLst/>
              <a:gdLst>
                <a:gd name="T0" fmla="*/ 9 w 148"/>
                <a:gd name="T1" fmla="*/ 248 h 248"/>
                <a:gd name="T2" fmla="*/ 0 w 148"/>
                <a:gd name="T3" fmla="*/ 244 h 248"/>
                <a:gd name="T4" fmla="*/ 139 w 148"/>
                <a:gd name="T5" fmla="*/ 0 h 248"/>
                <a:gd name="T6" fmla="*/ 148 w 148"/>
                <a:gd name="T7" fmla="*/ 7 h 248"/>
                <a:gd name="T8" fmla="*/ 9 w 148"/>
                <a:gd name="T9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248">
                  <a:moveTo>
                    <a:pt x="9" y="248"/>
                  </a:moveTo>
                  <a:lnTo>
                    <a:pt x="0" y="244"/>
                  </a:lnTo>
                  <a:lnTo>
                    <a:pt x="139" y="0"/>
                  </a:lnTo>
                  <a:lnTo>
                    <a:pt x="148" y="7"/>
                  </a:lnTo>
                  <a:lnTo>
                    <a:pt x="9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46268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124" name="Freeform 114"/>
            <p:cNvSpPr>
              <a:spLocks/>
            </p:cNvSpPr>
            <p:nvPr/>
          </p:nvSpPr>
          <p:spPr bwMode="auto">
            <a:xfrm>
              <a:off x="2987" y="1105"/>
              <a:ext cx="255" cy="160"/>
            </a:xfrm>
            <a:custGeom>
              <a:avLst/>
              <a:gdLst>
                <a:gd name="T0" fmla="*/ 250 w 255"/>
                <a:gd name="T1" fmla="*/ 160 h 160"/>
                <a:gd name="T2" fmla="*/ 0 w 255"/>
                <a:gd name="T3" fmla="*/ 9 h 160"/>
                <a:gd name="T4" fmla="*/ 5 w 255"/>
                <a:gd name="T5" fmla="*/ 0 h 160"/>
                <a:gd name="T6" fmla="*/ 255 w 255"/>
                <a:gd name="T7" fmla="*/ 151 h 160"/>
                <a:gd name="T8" fmla="*/ 250 w 255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160">
                  <a:moveTo>
                    <a:pt x="250" y="160"/>
                  </a:moveTo>
                  <a:lnTo>
                    <a:pt x="0" y="9"/>
                  </a:lnTo>
                  <a:lnTo>
                    <a:pt x="5" y="0"/>
                  </a:lnTo>
                  <a:lnTo>
                    <a:pt x="255" y="151"/>
                  </a:lnTo>
                  <a:lnTo>
                    <a:pt x="250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46268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125" name="Freeform 115"/>
            <p:cNvSpPr>
              <a:spLocks/>
            </p:cNvSpPr>
            <p:nvPr/>
          </p:nvSpPr>
          <p:spPr bwMode="auto">
            <a:xfrm>
              <a:off x="3235" y="1263"/>
              <a:ext cx="165" cy="217"/>
            </a:xfrm>
            <a:custGeom>
              <a:avLst/>
              <a:gdLst>
                <a:gd name="T0" fmla="*/ 156 w 165"/>
                <a:gd name="T1" fmla="*/ 217 h 217"/>
                <a:gd name="T2" fmla="*/ 0 w 165"/>
                <a:gd name="T3" fmla="*/ 7 h 217"/>
                <a:gd name="T4" fmla="*/ 9 w 165"/>
                <a:gd name="T5" fmla="*/ 0 h 217"/>
                <a:gd name="T6" fmla="*/ 165 w 165"/>
                <a:gd name="T7" fmla="*/ 212 h 217"/>
                <a:gd name="T8" fmla="*/ 156 w 165"/>
                <a:gd name="T9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217">
                  <a:moveTo>
                    <a:pt x="156" y="217"/>
                  </a:moveTo>
                  <a:lnTo>
                    <a:pt x="0" y="7"/>
                  </a:lnTo>
                  <a:lnTo>
                    <a:pt x="9" y="0"/>
                  </a:lnTo>
                  <a:lnTo>
                    <a:pt x="165" y="212"/>
                  </a:lnTo>
                  <a:lnTo>
                    <a:pt x="156" y="2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46268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126" name="Freeform 116"/>
            <p:cNvSpPr>
              <a:spLocks/>
            </p:cNvSpPr>
            <p:nvPr/>
          </p:nvSpPr>
          <p:spPr bwMode="auto">
            <a:xfrm>
              <a:off x="3150" y="1270"/>
              <a:ext cx="94" cy="321"/>
            </a:xfrm>
            <a:custGeom>
              <a:avLst/>
              <a:gdLst>
                <a:gd name="T0" fmla="*/ 9 w 94"/>
                <a:gd name="T1" fmla="*/ 321 h 321"/>
                <a:gd name="T2" fmla="*/ 0 w 94"/>
                <a:gd name="T3" fmla="*/ 319 h 321"/>
                <a:gd name="T4" fmla="*/ 83 w 94"/>
                <a:gd name="T5" fmla="*/ 0 h 321"/>
                <a:gd name="T6" fmla="*/ 94 w 94"/>
                <a:gd name="T7" fmla="*/ 2 h 321"/>
                <a:gd name="T8" fmla="*/ 9 w 94"/>
                <a:gd name="T9" fmla="*/ 321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321">
                  <a:moveTo>
                    <a:pt x="9" y="321"/>
                  </a:moveTo>
                  <a:lnTo>
                    <a:pt x="0" y="319"/>
                  </a:lnTo>
                  <a:lnTo>
                    <a:pt x="83" y="0"/>
                  </a:lnTo>
                  <a:lnTo>
                    <a:pt x="94" y="2"/>
                  </a:lnTo>
                  <a:lnTo>
                    <a:pt x="9" y="3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46268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127" name="Freeform 117"/>
            <p:cNvSpPr>
              <a:spLocks/>
            </p:cNvSpPr>
            <p:nvPr/>
          </p:nvSpPr>
          <p:spPr bwMode="auto">
            <a:xfrm>
              <a:off x="2838" y="1357"/>
              <a:ext cx="158" cy="284"/>
            </a:xfrm>
            <a:custGeom>
              <a:avLst/>
              <a:gdLst>
                <a:gd name="T0" fmla="*/ 149 w 158"/>
                <a:gd name="T1" fmla="*/ 284 h 284"/>
                <a:gd name="T2" fmla="*/ 0 w 158"/>
                <a:gd name="T3" fmla="*/ 5 h 284"/>
                <a:gd name="T4" fmla="*/ 9 w 158"/>
                <a:gd name="T5" fmla="*/ 0 h 284"/>
                <a:gd name="T6" fmla="*/ 158 w 158"/>
                <a:gd name="T7" fmla="*/ 277 h 284"/>
                <a:gd name="T8" fmla="*/ 149 w 158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284">
                  <a:moveTo>
                    <a:pt x="149" y="284"/>
                  </a:moveTo>
                  <a:lnTo>
                    <a:pt x="0" y="5"/>
                  </a:lnTo>
                  <a:lnTo>
                    <a:pt x="9" y="0"/>
                  </a:lnTo>
                  <a:lnTo>
                    <a:pt x="158" y="277"/>
                  </a:lnTo>
                  <a:lnTo>
                    <a:pt x="149" y="2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46268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128" name="Freeform 118"/>
            <p:cNvSpPr>
              <a:spLocks/>
            </p:cNvSpPr>
            <p:nvPr/>
          </p:nvSpPr>
          <p:spPr bwMode="auto">
            <a:xfrm>
              <a:off x="2987" y="1390"/>
              <a:ext cx="109" cy="246"/>
            </a:xfrm>
            <a:custGeom>
              <a:avLst/>
              <a:gdLst>
                <a:gd name="T0" fmla="*/ 9 w 109"/>
                <a:gd name="T1" fmla="*/ 246 h 246"/>
                <a:gd name="T2" fmla="*/ 0 w 109"/>
                <a:gd name="T3" fmla="*/ 241 h 246"/>
                <a:gd name="T4" fmla="*/ 99 w 109"/>
                <a:gd name="T5" fmla="*/ 0 h 246"/>
                <a:gd name="T6" fmla="*/ 109 w 109"/>
                <a:gd name="T7" fmla="*/ 5 h 246"/>
                <a:gd name="T8" fmla="*/ 9 w 109"/>
                <a:gd name="T9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246">
                  <a:moveTo>
                    <a:pt x="9" y="246"/>
                  </a:moveTo>
                  <a:lnTo>
                    <a:pt x="0" y="241"/>
                  </a:lnTo>
                  <a:lnTo>
                    <a:pt x="99" y="0"/>
                  </a:lnTo>
                  <a:lnTo>
                    <a:pt x="109" y="5"/>
                  </a:lnTo>
                  <a:lnTo>
                    <a:pt x="9" y="2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46268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129" name="Freeform 119"/>
            <p:cNvSpPr>
              <a:spLocks/>
            </p:cNvSpPr>
            <p:nvPr/>
          </p:nvSpPr>
          <p:spPr bwMode="auto">
            <a:xfrm>
              <a:off x="2850" y="1634"/>
              <a:ext cx="142" cy="196"/>
            </a:xfrm>
            <a:custGeom>
              <a:avLst/>
              <a:gdLst>
                <a:gd name="T0" fmla="*/ 9 w 142"/>
                <a:gd name="T1" fmla="*/ 196 h 196"/>
                <a:gd name="T2" fmla="*/ 0 w 142"/>
                <a:gd name="T3" fmla="*/ 189 h 196"/>
                <a:gd name="T4" fmla="*/ 132 w 142"/>
                <a:gd name="T5" fmla="*/ 0 h 196"/>
                <a:gd name="T6" fmla="*/ 142 w 142"/>
                <a:gd name="T7" fmla="*/ 7 h 196"/>
                <a:gd name="T8" fmla="*/ 9 w 142"/>
                <a:gd name="T9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196">
                  <a:moveTo>
                    <a:pt x="9" y="196"/>
                  </a:moveTo>
                  <a:lnTo>
                    <a:pt x="0" y="189"/>
                  </a:lnTo>
                  <a:lnTo>
                    <a:pt x="132" y="0"/>
                  </a:lnTo>
                  <a:lnTo>
                    <a:pt x="142" y="7"/>
                  </a:lnTo>
                  <a:lnTo>
                    <a:pt x="9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46268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130" name="Freeform 120"/>
            <p:cNvSpPr>
              <a:spLocks/>
            </p:cNvSpPr>
            <p:nvPr/>
          </p:nvSpPr>
          <p:spPr bwMode="auto">
            <a:xfrm>
              <a:off x="2850" y="1837"/>
              <a:ext cx="175" cy="205"/>
            </a:xfrm>
            <a:custGeom>
              <a:avLst/>
              <a:gdLst>
                <a:gd name="T0" fmla="*/ 165 w 175"/>
                <a:gd name="T1" fmla="*/ 205 h 205"/>
                <a:gd name="T2" fmla="*/ 0 w 175"/>
                <a:gd name="T3" fmla="*/ 7 h 205"/>
                <a:gd name="T4" fmla="*/ 7 w 175"/>
                <a:gd name="T5" fmla="*/ 0 h 205"/>
                <a:gd name="T6" fmla="*/ 175 w 175"/>
                <a:gd name="T7" fmla="*/ 198 h 205"/>
                <a:gd name="T8" fmla="*/ 165 w 175"/>
                <a:gd name="T9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05">
                  <a:moveTo>
                    <a:pt x="165" y="205"/>
                  </a:moveTo>
                  <a:lnTo>
                    <a:pt x="0" y="7"/>
                  </a:lnTo>
                  <a:lnTo>
                    <a:pt x="7" y="0"/>
                  </a:lnTo>
                  <a:lnTo>
                    <a:pt x="175" y="198"/>
                  </a:lnTo>
                  <a:lnTo>
                    <a:pt x="165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46268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131" name="Freeform 121"/>
            <p:cNvSpPr>
              <a:spLocks/>
            </p:cNvSpPr>
            <p:nvPr/>
          </p:nvSpPr>
          <p:spPr bwMode="auto">
            <a:xfrm>
              <a:off x="2616" y="1523"/>
              <a:ext cx="241" cy="321"/>
            </a:xfrm>
            <a:custGeom>
              <a:avLst/>
              <a:gdLst>
                <a:gd name="T0" fmla="*/ 234 w 241"/>
                <a:gd name="T1" fmla="*/ 321 h 321"/>
                <a:gd name="T2" fmla="*/ 0 w 241"/>
                <a:gd name="T3" fmla="*/ 7 h 321"/>
                <a:gd name="T4" fmla="*/ 9 w 241"/>
                <a:gd name="T5" fmla="*/ 0 h 321"/>
                <a:gd name="T6" fmla="*/ 241 w 241"/>
                <a:gd name="T7" fmla="*/ 316 h 321"/>
                <a:gd name="T8" fmla="*/ 234 w 241"/>
                <a:gd name="T9" fmla="*/ 321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321">
                  <a:moveTo>
                    <a:pt x="234" y="321"/>
                  </a:moveTo>
                  <a:lnTo>
                    <a:pt x="0" y="7"/>
                  </a:lnTo>
                  <a:lnTo>
                    <a:pt x="9" y="0"/>
                  </a:lnTo>
                  <a:lnTo>
                    <a:pt x="241" y="316"/>
                  </a:lnTo>
                  <a:lnTo>
                    <a:pt x="234" y="3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46268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132" name="Oval 122"/>
            <p:cNvSpPr>
              <a:spLocks noChangeArrowheads="1"/>
            </p:cNvSpPr>
            <p:nvPr/>
          </p:nvSpPr>
          <p:spPr bwMode="auto">
            <a:xfrm>
              <a:off x="2786" y="1291"/>
              <a:ext cx="111" cy="111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38100" h="12700"/>
              <a:bevelB/>
            </a:sp3d>
          </p:spPr>
          <p:txBody>
            <a:bodyPr rtlCol="0" anchor="ctr"/>
            <a:lstStyle/>
            <a:p>
              <a:pPr algn="ctr" defTabSz="1462680"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133" name="Oval 123"/>
            <p:cNvSpPr>
              <a:spLocks noChangeArrowheads="1"/>
            </p:cNvSpPr>
            <p:nvPr/>
          </p:nvSpPr>
          <p:spPr bwMode="auto">
            <a:xfrm>
              <a:off x="2306" y="1591"/>
              <a:ext cx="111" cy="11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txBody>
            <a:bodyPr rtlCol="0" anchor="ctr"/>
            <a:lstStyle/>
            <a:p>
              <a:pPr algn="ctr" defTabSz="1462680"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134" name="Oval 124"/>
            <p:cNvSpPr>
              <a:spLocks noChangeArrowheads="1"/>
            </p:cNvSpPr>
            <p:nvPr/>
          </p:nvSpPr>
          <p:spPr bwMode="auto">
            <a:xfrm>
              <a:off x="2798" y="2137"/>
              <a:ext cx="111" cy="111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38100" h="12700"/>
              <a:bevelB/>
            </a:sp3d>
          </p:spPr>
          <p:txBody>
            <a:bodyPr rtlCol="0" anchor="ctr"/>
            <a:lstStyle/>
            <a:p>
              <a:pPr algn="ctr" defTabSz="1462680"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135" name="Oval 125"/>
            <p:cNvSpPr>
              <a:spLocks noChangeArrowheads="1"/>
            </p:cNvSpPr>
            <p:nvPr/>
          </p:nvSpPr>
          <p:spPr bwMode="auto">
            <a:xfrm>
              <a:off x="2798" y="1579"/>
              <a:ext cx="111" cy="111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38100" h="12700"/>
            </a:sp3d>
          </p:spPr>
          <p:txBody>
            <a:bodyPr rtlCol="0" anchor="ctr"/>
            <a:lstStyle/>
            <a:p>
              <a:pPr algn="ctr" defTabSz="1462680"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136" name="Oval 126"/>
            <p:cNvSpPr>
              <a:spLocks noChangeArrowheads="1"/>
            </p:cNvSpPr>
            <p:nvPr/>
          </p:nvSpPr>
          <p:spPr bwMode="auto">
            <a:xfrm>
              <a:off x="2781" y="1761"/>
              <a:ext cx="144" cy="14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38100" h="12700"/>
            </a:sp3d>
          </p:spPr>
          <p:txBody>
            <a:bodyPr rtlCol="0" anchor="ctr"/>
            <a:lstStyle/>
            <a:p>
              <a:pPr algn="ctr" defTabSz="1462680"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137" name="Oval 127"/>
            <p:cNvSpPr>
              <a:spLocks noChangeArrowheads="1"/>
            </p:cNvSpPr>
            <p:nvPr/>
          </p:nvSpPr>
          <p:spPr bwMode="auto">
            <a:xfrm>
              <a:off x="3341" y="1421"/>
              <a:ext cx="114" cy="111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txBody>
            <a:bodyPr rtlCol="0" anchor="ctr"/>
            <a:lstStyle/>
            <a:p>
              <a:pPr algn="ctr" defTabSz="1462680"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138" name="Oval 128"/>
            <p:cNvSpPr>
              <a:spLocks noChangeArrowheads="1"/>
            </p:cNvSpPr>
            <p:nvPr/>
          </p:nvSpPr>
          <p:spPr bwMode="auto">
            <a:xfrm>
              <a:off x="2524" y="835"/>
              <a:ext cx="111" cy="111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38100" h="12700"/>
              <a:bevelB/>
            </a:sp3d>
          </p:spPr>
          <p:txBody>
            <a:bodyPr rtlCol="0" anchor="ctr"/>
            <a:lstStyle/>
            <a:p>
              <a:pPr algn="ctr" defTabSz="1462680"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139" name="Oval 129"/>
            <p:cNvSpPr>
              <a:spLocks noChangeArrowheads="1"/>
            </p:cNvSpPr>
            <p:nvPr/>
          </p:nvSpPr>
          <p:spPr bwMode="auto">
            <a:xfrm>
              <a:off x="2521" y="1227"/>
              <a:ext cx="81" cy="81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38100" h="12700"/>
            </a:sp3d>
          </p:spPr>
          <p:txBody>
            <a:bodyPr rtlCol="0" anchor="ctr"/>
            <a:lstStyle/>
            <a:p>
              <a:pPr algn="ctr" defTabSz="1462680"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140" name="Oval 130"/>
            <p:cNvSpPr>
              <a:spLocks noChangeArrowheads="1"/>
            </p:cNvSpPr>
            <p:nvPr/>
          </p:nvSpPr>
          <p:spPr bwMode="auto">
            <a:xfrm>
              <a:off x="2250" y="1249"/>
              <a:ext cx="80" cy="80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txBody>
            <a:bodyPr rtlCol="0" anchor="ctr"/>
            <a:lstStyle/>
            <a:p>
              <a:pPr algn="ctr" defTabSz="1462680"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141" name="Oval 131"/>
            <p:cNvSpPr>
              <a:spLocks noChangeArrowheads="1"/>
            </p:cNvSpPr>
            <p:nvPr/>
          </p:nvSpPr>
          <p:spPr bwMode="auto">
            <a:xfrm>
              <a:off x="2351" y="1001"/>
              <a:ext cx="81" cy="80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txBody>
            <a:bodyPr rtlCol="0" anchor="ctr"/>
            <a:lstStyle/>
            <a:p>
              <a:pPr algn="ctr" defTabSz="1462680"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142" name="Oval 132"/>
            <p:cNvSpPr>
              <a:spLocks noChangeArrowheads="1"/>
            </p:cNvSpPr>
            <p:nvPr/>
          </p:nvSpPr>
          <p:spPr bwMode="auto">
            <a:xfrm>
              <a:off x="2942" y="1069"/>
              <a:ext cx="80" cy="80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38100" h="12700"/>
            </a:sp3d>
          </p:spPr>
          <p:txBody>
            <a:bodyPr rtlCol="0" anchor="ctr"/>
            <a:lstStyle/>
            <a:p>
              <a:pPr algn="ctr" defTabSz="1462680"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143" name="Oval 133"/>
            <p:cNvSpPr>
              <a:spLocks noChangeArrowheads="1"/>
            </p:cNvSpPr>
            <p:nvPr/>
          </p:nvSpPr>
          <p:spPr bwMode="auto">
            <a:xfrm>
              <a:off x="3346" y="1109"/>
              <a:ext cx="80" cy="81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38100" h="12700"/>
              <a:bevelB/>
            </a:sp3d>
          </p:spPr>
          <p:txBody>
            <a:bodyPr rtlCol="0" anchor="ctr"/>
            <a:lstStyle/>
            <a:p>
              <a:pPr algn="ctr" defTabSz="1462680"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144" name="Oval 134"/>
            <p:cNvSpPr>
              <a:spLocks noChangeArrowheads="1"/>
            </p:cNvSpPr>
            <p:nvPr/>
          </p:nvSpPr>
          <p:spPr bwMode="auto">
            <a:xfrm>
              <a:off x="3110" y="1558"/>
              <a:ext cx="80" cy="80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38100" h="12700"/>
            </a:sp3d>
          </p:spPr>
          <p:txBody>
            <a:bodyPr rtlCol="0" anchor="ctr"/>
            <a:lstStyle/>
            <a:p>
              <a:pPr algn="ctr" defTabSz="1462680"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145" name="Oval 135"/>
            <p:cNvSpPr>
              <a:spLocks noChangeArrowheads="1"/>
            </p:cNvSpPr>
            <p:nvPr/>
          </p:nvSpPr>
          <p:spPr bwMode="auto">
            <a:xfrm>
              <a:off x="3204" y="1225"/>
              <a:ext cx="78" cy="7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38100" h="12700"/>
            </a:sp3d>
          </p:spPr>
          <p:txBody>
            <a:bodyPr rtlCol="0" anchor="ctr"/>
            <a:lstStyle/>
            <a:p>
              <a:pPr algn="ctr" defTabSz="1462680"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146" name="Oval 136"/>
            <p:cNvSpPr>
              <a:spLocks noChangeArrowheads="1"/>
            </p:cNvSpPr>
            <p:nvPr/>
          </p:nvSpPr>
          <p:spPr bwMode="auto">
            <a:xfrm>
              <a:off x="2491" y="1962"/>
              <a:ext cx="80" cy="80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38100" h="12700"/>
              <a:bevelB/>
            </a:sp3d>
          </p:spPr>
          <p:txBody>
            <a:bodyPr rtlCol="0" anchor="ctr"/>
            <a:lstStyle/>
            <a:p>
              <a:pPr algn="ctr" defTabSz="1462680"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147" name="Oval 137"/>
            <p:cNvSpPr>
              <a:spLocks noChangeArrowheads="1"/>
            </p:cNvSpPr>
            <p:nvPr/>
          </p:nvSpPr>
          <p:spPr bwMode="auto">
            <a:xfrm>
              <a:off x="3136" y="1901"/>
              <a:ext cx="80" cy="80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38100" h="12700"/>
            </a:sp3d>
          </p:spPr>
          <p:txBody>
            <a:bodyPr rtlCol="0" anchor="ctr"/>
            <a:lstStyle/>
            <a:p>
              <a:pPr algn="ctr" defTabSz="1462680"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148" name="Oval 138"/>
            <p:cNvSpPr>
              <a:spLocks noChangeArrowheads="1"/>
            </p:cNvSpPr>
            <p:nvPr/>
          </p:nvSpPr>
          <p:spPr bwMode="auto">
            <a:xfrm>
              <a:off x="2746" y="1102"/>
              <a:ext cx="57" cy="5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38100" h="12700"/>
            </a:sp3d>
          </p:spPr>
          <p:txBody>
            <a:bodyPr rtlCol="0" anchor="ctr"/>
            <a:lstStyle/>
            <a:p>
              <a:pPr algn="ctr" defTabSz="1462680"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149" name="Oval 139"/>
            <p:cNvSpPr>
              <a:spLocks noChangeArrowheads="1"/>
            </p:cNvSpPr>
            <p:nvPr/>
          </p:nvSpPr>
          <p:spPr bwMode="auto">
            <a:xfrm>
              <a:off x="2422" y="1395"/>
              <a:ext cx="57" cy="5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txBody>
            <a:bodyPr rtlCol="0" anchor="ctr"/>
            <a:lstStyle/>
            <a:p>
              <a:pPr algn="ctr" defTabSz="1462680"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150" name="Oval 140"/>
            <p:cNvSpPr>
              <a:spLocks noChangeArrowheads="1"/>
            </p:cNvSpPr>
            <p:nvPr/>
          </p:nvSpPr>
          <p:spPr bwMode="auto">
            <a:xfrm>
              <a:off x="2573" y="1357"/>
              <a:ext cx="57" cy="5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txBody>
            <a:bodyPr rtlCol="0" anchor="ctr"/>
            <a:lstStyle/>
            <a:p>
              <a:pPr algn="ctr" defTabSz="1462680"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151" name="Oval 141"/>
            <p:cNvSpPr>
              <a:spLocks noChangeArrowheads="1"/>
            </p:cNvSpPr>
            <p:nvPr/>
          </p:nvSpPr>
          <p:spPr bwMode="auto">
            <a:xfrm>
              <a:off x="3065" y="1362"/>
              <a:ext cx="59" cy="57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txBody>
            <a:bodyPr rtlCol="0" anchor="ctr"/>
            <a:lstStyle/>
            <a:p>
              <a:pPr algn="ctr" defTabSz="1462680"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152" name="Oval 142"/>
            <p:cNvSpPr>
              <a:spLocks noChangeArrowheads="1"/>
            </p:cNvSpPr>
            <p:nvPr/>
          </p:nvSpPr>
          <p:spPr bwMode="auto">
            <a:xfrm>
              <a:off x="2968" y="1610"/>
              <a:ext cx="57" cy="57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txBody>
            <a:bodyPr rtlCol="0" anchor="ctr"/>
            <a:lstStyle/>
            <a:p>
              <a:pPr algn="ctr" defTabSz="1462680"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153" name="Oval 143"/>
            <p:cNvSpPr>
              <a:spLocks noChangeArrowheads="1"/>
            </p:cNvSpPr>
            <p:nvPr/>
          </p:nvSpPr>
          <p:spPr bwMode="auto">
            <a:xfrm>
              <a:off x="2873" y="790"/>
              <a:ext cx="57" cy="5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txBody>
            <a:bodyPr rtlCol="0" anchor="ctr"/>
            <a:lstStyle/>
            <a:p>
              <a:pPr algn="ctr" defTabSz="1462680"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154" name="Oval 144"/>
            <p:cNvSpPr>
              <a:spLocks noChangeArrowheads="1"/>
            </p:cNvSpPr>
            <p:nvPr/>
          </p:nvSpPr>
          <p:spPr bwMode="auto">
            <a:xfrm>
              <a:off x="3178" y="923"/>
              <a:ext cx="57" cy="5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txBody>
            <a:bodyPr rtlCol="0" anchor="ctr"/>
            <a:lstStyle/>
            <a:p>
              <a:pPr algn="ctr" defTabSz="1462680"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155" name="Oval 145"/>
            <p:cNvSpPr>
              <a:spLocks noChangeArrowheads="1"/>
            </p:cNvSpPr>
            <p:nvPr/>
          </p:nvSpPr>
          <p:spPr bwMode="auto">
            <a:xfrm>
              <a:off x="3254" y="1707"/>
              <a:ext cx="57" cy="5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txBody>
            <a:bodyPr rtlCol="0" anchor="ctr"/>
            <a:lstStyle/>
            <a:p>
              <a:pPr algn="ctr" defTabSz="1462680"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156" name="Oval 146"/>
            <p:cNvSpPr>
              <a:spLocks noChangeArrowheads="1"/>
            </p:cNvSpPr>
            <p:nvPr/>
          </p:nvSpPr>
          <p:spPr bwMode="auto">
            <a:xfrm>
              <a:off x="3119" y="2139"/>
              <a:ext cx="57" cy="5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txBody>
            <a:bodyPr rtlCol="0" anchor="ctr"/>
            <a:lstStyle/>
            <a:p>
              <a:pPr algn="ctr" defTabSz="1462680"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157" name="Oval 147"/>
            <p:cNvSpPr>
              <a:spLocks noChangeArrowheads="1"/>
            </p:cNvSpPr>
            <p:nvPr/>
          </p:nvSpPr>
          <p:spPr bwMode="auto">
            <a:xfrm>
              <a:off x="2994" y="2170"/>
              <a:ext cx="57" cy="5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txBody>
            <a:bodyPr rtlCol="0" anchor="ctr"/>
            <a:lstStyle/>
            <a:p>
              <a:pPr algn="ctr" defTabSz="1462680"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158" name="Oval 148"/>
            <p:cNvSpPr>
              <a:spLocks noChangeArrowheads="1"/>
            </p:cNvSpPr>
            <p:nvPr/>
          </p:nvSpPr>
          <p:spPr bwMode="auto">
            <a:xfrm>
              <a:off x="2557" y="2172"/>
              <a:ext cx="56" cy="5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txBody>
            <a:bodyPr rtlCol="0" anchor="ctr"/>
            <a:lstStyle/>
            <a:p>
              <a:pPr algn="ctr" defTabSz="1462680"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159" name="Oval 149"/>
            <p:cNvSpPr>
              <a:spLocks noChangeArrowheads="1"/>
            </p:cNvSpPr>
            <p:nvPr/>
          </p:nvSpPr>
          <p:spPr bwMode="auto">
            <a:xfrm>
              <a:off x="2618" y="1735"/>
              <a:ext cx="81" cy="81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txBody>
            <a:bodyPr rtlCol="0" anchor="ctr"/>
            <a:lstStyle/>
            <a:p>
              <a:pPr algn="ctr" defTabSz="1462680"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160" name="Oval 150"/>
            <p:cNvSpPr>
              <a:spLocks noChangeArrowheads="1"/>
            </p:cNvSpPr>
            <p:nvPr/>
          </p:nvSpPr>
          <p:spPr bwMode="auto">
            <a:xfrm>
              <a:off x="2989" y="1809"/>
              <a:ext cx="81" cy="80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txBody>
            <a:bodyPr rtlCol="0" anchor="ctr"/>
            <a:lstStyle/>
            <a:p>
              <a:pPr algn="ctr" defTabSz="1462680"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161" name="Oval 151"/>
            <p:cNvSpPr>
              <a:spLocks noChangeArrowheads="1"/>
            </p:cNvSpPr>
            <p:nvPr/>
          </p:nvSpPr>
          <p:spPr bwMode="auto">
            <a:xfrm>
              <a:off x="2994" y="2009"/>
              <a:ext cx="80" cy="81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txBody>
            <a:bodyPr rtlCol="0" anchor="ctr"/>
            <a:lstStyle/>
            <a:p>
              <a:pPr algn="ctr" defTabSz="1462680"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162" name="Oval 152"/>
            <p:cNvSpPr>
              <a:spLocks noChangeArrowheads="1"/>
            </p:cNvSpPr>
            <p:nvPr/>
          </p:nvSpPr>
          <p:spPr bwMode="auto">
            <a:xfrm>
              <a:off x="2694" y="1991"/>
              <a:ext cx="80" cy="80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38100" h="12700"/>
            </a:sp3d>
          </p:spPr>
          <p:txBody>
            <a:bodyPr rtlCol="0" anchor="ctr"/>
            <a:lstStyle/>
            <a:p>
              <a:pPr algn="ctr" defTabSz="1462680"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163" name="Oval 153"/>
            <p:cNvSpPr>
              <a:spLocks noChangeArrowheads="1"/>
            </p:cNvSpPr>
            <p:nvPr/>
          </p:nvSpPr>
          <p:spPr bwMode="auto">
            <a:xfrm>
              <a:off x="2583" y="1483"/>
              <a:ext cx="80" cy="80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38100" h="12700"/>
              <a:bevelB/>
            </a:sp3d>
          </p:spPr>
          <p:txBody>
            <a:bodyPr rtlCol="0" anchor="ctr"/>
            <a:lstStyle/>
            <a:p>
              <a:pPr algn="ctr" defTabSz="1462680"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164" name="Freeform 154"/>
            <p:cNvSpPr>
              <a:spLocks/>
            </p:cNvSpPr>
            <p:nvPr/>
          </p:nvSpPr>
          <p:spPr bwMode="auto">
            <a:xfrm>
              <a:off x="2810" y="1787"/>
              <a:ext cx="87" cy="90"/>
            </a:xfrm>
            <a:custGeom>
              <a:avLst/>
              <a:gdLst>
                <a:gd name="T0" fmla="*/ 18 w 37"/>
                <a:gd name="T1" fmla="*/ 38 h 38"/>
                <a:gd name="T2" fmla="*/ 14 w 37"/>
                <a:gd name="T3" fmla="*/ 33 h 38"/>
                <a:gd name="T4" fmla="*/ 14 w 37"/>
                <a:gd name="T5" fmla="*/ 23 h 38"/>
                <a:gd name="T6" fmla="*/ 4 w 37"/>
                <a:gd name="T7" fmla="*/ 23 h 38"/>
                <a:gd name="T8" fmla="*/ 0 w 37"/>
                <a:gd name="T9" fmla="*/ 19 h 38"/>
                <a:gd name="T10" fmla="*/ 4 w 37"/>
                <a:gd name="T11" fmla="*/ 15 h 38"/>
                <a:gd name="T12" fmla="*/ 14 w 37"/>
                <a:gd name="T13" fmla="*/ 15 h 38"/>
                <a:gd name="T14" fmla="*/ 14 w 37"/>
                <a:gd name="T15" fmla="*/ 4 h 38"/>
                <a:gd name="T16" fmla="*/ 18 w 37"/>
                <a:gd name="T17" fmla="*/ 0 h 38"/>
                <a:gd name="T18" fmla="*/ 23 w 37"/>
                <a:gd name="T19" fmla="*/ 4 h 38"/>
                <a:gd name="T20" fmla="*/ 23 w 37"/>
                <a:gd name="T21" fmla="*/ 15 h 38"/>
                <a:gd name="T22" fmla="*/ 33 w 37"/>
                <a:gd name="T23" fmla="*/ 15 h 38"/>
                <a:gd name="T24" fmla="*/ 37 w 37"/>
                <a:gd name="T25" fmla="*/ 19 h 38"/>
                <a:gd name="T26" fmla="*/ 33 w 37"/>
                <a:gd name="T27" fmla="*/ 23 h 38"/>
                <a:gd name="T28" fmla="*/ 23 w 37"/>
                <a:gd name="T29" fmla="*/ 23 h 38"/>
                <a:gd name="T30" fmla="*/ 23 w 37"/>
                <a:gd name="T31" fmla="*/ 33 h 38"/>
                <a:gd name="T32" fmla="*/ 18 w 37"/>
                <a:gd name="T3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38">
                  <a:moveTo>
                    <a:pt x="18" y="38"/>
                  </a:moveTo>
                  <a:cubicBezTo>
                    <a:pt x="16" y="38"/>
                    <a:pt x="14" y="36"/>
                    <a:pt x="14" y="3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17"/>
                    <a:pt x="2" y="15"/>
                    <a:pt x="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6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5"/>
                    <a:pt x="37" y="17"/>
                    <a:pt x="37" y="19"/>
                  </a:cubicBezTo>
                  <a:cubicBezTo>
                    <a:pt x="37" y="21"/>
                    <a:pt x="35" y="23"/>
                    <a:pt x="3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6"/>
                    <a:pt x="21" y="38"/>
                    <a:pt x="18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46268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</p:grpSp>
      <p:grpSp>
        <p:nvGrpSpPr>
          <p:cNvPr id="165" name="组合 164"/>
          <p:cNvGrpSpPr/>
          <p:nvPr/>
        </p:nvGrpSpPr>
        <p:grpSpPr>
          <a:xfrm>
            <a:off x="3352807" y="3957663"/>
            <a:ext cx="425242" cy="425242"/>
            <a:chOff x="2771800" y="2974815"/>
            <a:chExt cx="265776" cy="265776"/>
          </a:xfrm>
        </p:grpSpPr>
        <p:sp>
          <p:nvSpPr>
            <p:cNvPr id="166" name="椭圆 165"/>
            <p:cNvSpPr/>
            <p:nvPr/>
          </p:nvSpPr>
          <p:spPr>
            <a:xfrm>
              <a:off x="2771800" y="2974815"/>
              <a:ext cx="265776" cy="26577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1462680"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167" name="椭圆 166"/>
            <p:cNvSpPr/>
            <p:nvPr/>
          </p:nvSpPr>
          <p:spPr>
            <a:xfrm>
              <a:off x="2798757" y="2999947"/>
              <a:ext cx="211861" cy="211861"/>
            </a:xfrm>
            <a:prstGeom prst="ellipse">
              <a:avLst/>
            </a:prstGeom>
            <a:solidFill>
              <a:srgbClr val="013B6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462680"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168" name="Freeform 154"/>
            <p:cNvSpPr>
              <a:spLocks/>
            </p:cNvSpPr>
            <p:nvPr/>
          </p:nvSpPr>
          <p:spPr bwMode="auto">
            <a:xfrm>
              <a:off x="2838622" y="3032686"/>
              <a:ext cx="132129" cy="136685"/>
            </a:xfrm>
            <a:custGeom>
              <a:avLst/>
              <a:gdLst>
                <a:gd name="T0" fmla="*/ 18 w 37"/>
                <a:gd name="T1" fmla="*/ 38 h 38"/>
                <a:gd name="T2" fmla="*/ 14 w 37"/>
                <a:gd name="T3" fmla="*/ 33 h 38"/>
                <a:gd name="T4" fmla="*/ 14 w 37"/>
                <a:gd name="T5" fmla="*/ 23 h 38"/>
                <a:gd name="T6" fmla="*/ 4 w 37"/>
                <a:gd name="T7" fmla="*/ 23 h 38"/>
                <a:gd name="T8" fmla="*/ 0 w 37"/>
                <a:gd name="T9" fmla="*/ 19 h 38"/>
                <a:gd name="T10" fmla="*/ 4 w 37"/>
                <a:gd name="T11" fmla="*/ 15 h 38"/>
                <a:gd name="T12" fmla="*/ 14 w 37"/>
                <a:gd name="T13" fmla="*/ 15 h 38"/>
                <a:gd name="T14" fmla="*/ 14 w 37"/>
                <a:gd name="T15" fmla="*/ 4 h 38"/>
                <a:gd name="T16" fmla="*/ 18 w 37"/>
                <a:gd name="T17" fmla="*/ 0 h 38"/>
                <a:gd name="T18" fmla="*/ 23 w 37"/>
                <a:gd name="T19" fmla="*/ 4 h 38"/>
                <a:gd name="T20" fmla="*/ 23 w 37"/>
                <a:gd name="T21" fmla="*/ 15 h 38"/>
                <a:gd name="T22" fmla="*/ 33 w 37"/>
                <a:gd name="T23" fmla="*/ 15 h 38"/>
                <a:gd name="T24" fmla="*/ 37 w 37"/>
                <a:gd name="T25" fmla="*/ 19 h 38"/>
                <a:gd name="T26" fmla="*/ 33 w 37"/>
                <a:gd name="T27" fmla="*/ 23 h 38"/>
                <a:gd name="T28" fmla="*/ 23 w 37"/>
                <a:gd name="T29" fmla="*/ 23 h 38"/>
                <a:gd name="T30" fmla="*/ 23 w 37"/>
                <a:gd name="T31" fmla="*/ 33 h 38"/>
                <a:gd name="T32" fmla="*/ 18 w 37"/>
                <a:gd name="T3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38">
                  <a:moveTo>
                    <a:pt x="18" y="38"/>
                  </a:moveTo>
                  <a:cubicBezTo>
                    <a:pt x="16" y="38"/>
                    <a:pt x="14" y="36"/>
                    <a:pt x="14" y="3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17"/>
                    <a:pt x="2" y="15"/>
                    <a:pt x="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6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5"/>
                    <a:pt x="37" y="17"/>
                    <a:pt x="37" y="19"/>
                  </a:cubicBezTo>
                  <a:cubicBezTo>
                    <a:pt x="37" y="21"/>
                    <a:pt x="35" y="23"/>
                    <a:pt x="3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6"/>
                    <a:pt x="21" y="38"/>
                    <a:pt x="18" y="38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46268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</p:grpSp>
      <p:sp>
        <p:nvSpPr>
          <p:cNvPr id="170" name="矩形 169"/>
          <p:cNvSpPr/>
          <p:nvPr/>
        </p:nvSpPr>
        <p:spPr>
          <a:xfrm>
            <a:off x="1260629" y="4510925"/>
            <a:ext cx="3048699" cy="391355"/>
          </a:xfrm>
          <a:prstGeom prst="rect">
            <a:avLst/>
          </a:prstGeom>
        </p:spPr>
        <p:txBody>
          <a:bodyPr wrap="square" lIns="146272" tIns="73135" rIns="146272" bIns="73135">
            <a:spAutoFit/>
          </a:bodyPr>
          <a:lstStyle/>
          <a:p>
            <a:pPr algn="just" defTabSz="1462680">
              <a:lnSpc>
                <a:spcPts val="1920"/>
              </a:lnSpc>
            </a:pPr>
            <a:r>
              <a:rPr lang="zh-CN" altLang="en-US" sz="19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乐器演奏的错误原因学习</a:t>
            </a:r>
            <a:endParaRPr lang="en-US" altLang="zh-CN" sz="192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1" name="组合 170"/>
          <p:cNvGrpSpPr/>
          <p:nvPr/>
        </p:nvGrpSpPr>
        <p:grpSpPr>
          <a:xfrm>
            <a:off x="3352807" y="1883833"/>
            <a:ext cx="425242" cy="425242"/>
            <a:chOff x="2771800" y="2974815"/>
            <a:chExt cx="265776" cy="265776"/>
          </a:xfrm>
        </p:grpSpPr>
        <p:sp>
          <p:nvSpPr>
            <p:cNvPr id="172" name="椭圆 171"/>
            <p:cNvSpPr/>
            <p:nvPr/>
          </p:nvSpPr>
          <p:spPr>
            <a:xfrm>
              <a:off x="2771800" y="2974815"/>
              <a:ext cx="265776" cy="26577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1462680"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173" name="椭圆 172"/>
            <p:cNvSpPr/>
            <p:nvPr/>
          </p:nvSpPr>
          <p:spPr>
            <a:xfrm>
              <a:off x="2798757" y="2999947"/>
              <a:ext cx="211861" cy="211861"/>
            </a:xfrm>
            <a:prstGeom prst="ellipse">
              <a:avLst/>
            </a:prstGeom>
            <a:solidFill>
              <a:srgbClr val="013B6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462680"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174" name="Freeform 154"/>
            <p:cNvSpPr>
              <a:spLocks/>
            </p:cNvSpPr>
            <p:nvPr/>
          </p:nvSpPr>
          <p:spPr bwMode="auto">
            <a:xfrm>
              <a:off x="2838622" y="3032686"/>
              <a:ext cx="132129" cy="136685"/>
            </a:xfrm>
            <a:custGeom>
              <a:avLst/>
              <a:gdLst>
                <a:gd name="T0" fmla="*/ 18 w 37"/>
                <a:gd name="T1" fmla="*/ 38 h 38"/>
                <a:gd name="T2" fmla="*/ 14 w 37"/>
                <a:gd name="T3" fmla="*/ 33 h 38"/>
                <a:gd name="T4" fmla="*/ 14 w 37"/>
                <a:gd name="T5" fmla="*/ 23 h 38"/>
                <a:gd name="T6" fmla="*/ 4 w 37"/>
                <a:gd name="T7" fmla="*/ 23 h 38"/>
                <a:gd name="T8" fmla="*/ 0 w 37"/>
                <a:gd name="T9" fmla="*/ 19 h 38"/>
                <a:gd name="T10" fmla="*/ 4 w 37"/>
                <a:gd name="T11" fmla="*/ 15 h 38"/>
                <a:gd name="T12" fmla="*/ 14 w 37"/>
                <a:gd name="T13" fmla="*/ 15 h 38"/>
                <a:gd name="T14" fmla="*/ 14 w 37"/>
                <a:gd name="T15" fmla="*/ 4 h 38"/>
                <a:gd name="T16" fmla="*/ 18 w 37"/>
                <a:gd name="T17" fmla="*/ 0 h 38"/>
                <a:gd name="T18" fmla="*/ 23 w 37"/>
                <a:gd name="T19" fmla="*/ 4 h 38"/>
                <a:gd name="T20" fmla="*/ 23 w 37"/>
                <a:gd name="T21" fmla="*/ 15 h 38"/>
                <a:gd name="T22" fmla="*/ 33 w 37"/>
                <a:gd name="T23" fmla="*/ 15 h 38"/>
                <a:gd name="T24" fmla="*/ 37 w 37"/>
                <a:gd name="T25" fmla="*/ 19 h 38"/>
                <a:gd name="T26" fmla="*/ 33 w 37"/>
                <a:gd name="T27" fmla="*/ 23 h 38"/>
                <a:gd name="T28" fmla="*/ 23 w 37"/>
                <a:gd name="T29" fmla="*/ 23 h 38"/>
                <a:gd name="T30" fmla="*/ 23 w 37"/>
                <a:gd name="T31" fmla="*/ 33 h 38"/>
                <a:gd name="T32" fmla="*/ 18 w 37"/>
                <a:gd name="T3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38">
                  <a:moveTo>
                    <a:pt x="18" y="38"/>
                  </a:moveTo>
                  <a:cubicBezTo>
                    <a:pt x="16" y="38"/>
                    <a:pt x="14" y="36"/>
                    <a:pt x="14" y="3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17"/>
                    <a:pt x="2" y="15"/>
                    <a:pt x="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6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5"/>
                    <a:pt x="37" y="17"/>
                    <a:pt x="37" y="19"/>
                  </a:cubicBezTo>
                  <a:cubicBezTo>
                    <a:pt x="37" y="21"/>
                    <a:pt x="35" y="23"/>
                    <a:pt x="3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6"/>
                    <a:pt x="21" y="38"/>
                    <a:pt x="18" y="38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46268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</p:grpSp>
      <p:sp>
        <p:nvSpPr>
          <p:cNvPr id="176" name="矩形 175"/>
          <p:cNvSpPr/>
          <p:nvPr/>
        </p:nvSpPr>
        <p:spPr>
          <a:xfrm>
            <a:off x="1367161" y="2437085"/>
            <a:ext cx="2942167" cy="391355"/>
          </a:xfrm>
          <a:prstGeom prst="rect">
            <a:avLst/>
          </a:prstGeom>
        </p:spPr>
        <p:txBody>
          <a:bodyPr wrap="square" lIns="146272" tIns="73135" rIns="146272" bIns="73135">
            <a:spAutoFit/>
          </a:bodyPr>
          <a:lstStyle/>
          <a:p>
            <a:pPr algn="just" defTabSz="1462680">
              <a:lnSpc>
                <a:spcPts val="1920"/>
              </a:lnSpc>
            </a:pPr>
            <a:r>
              <a:rPr lang="zh-CN" altLang="en-US" sz="19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乐器的音频特性分析</a:t>
            </a:r>
            <a:endParaRPr lang="en-US" altLang="zh-CN" sz="192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7" name="组合 176"/>
          <p:cNvGrpSpPr/>
          <p:nvPr/>
        </p:nvGrpSpPr>
        <p:grpSpPr>
          <a:xfrm>
            <a:off x="8527862" y="1883833"/>
            <a:ext cx="425242" cy="425242"/>
            <a:chOff x="2771800" y="2974815"/>
            <a:chExt cx="265776" cy="265776"/>
          </a:xfrm>
        </p:grpSpPr>
        <p:sp>
          <p:nvSpPr>
            <p:cNvPr id="178" name="椭圆 177"/>
            <p:cNvSpPr/>
            <p:nvPr/>
          </p:nvSpPr>
          <p:spPr>
            <a:xfrm>
              <a:off x="2771800" y="2974815"/>
              <a:ext cx="265776" cy="26577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1462680"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179" name="椭圆 178"/>
            <p:cNvSpPr/>
            <p:nvPr/>
          </p:nvSpPr>
          <p:spPr>
            <a:xfrm>
              <a:off x="2798757" y="2999947"/>
              <a:ext cx="211861" cy="211861"/>
            </a:xfrm>
            <a:prstGeom prst="ellipse">
              <a:avLst/>
            </a:prstGeom>
            <a:solidFill>
              <a:srgbClr val="013B6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462680"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180" name="Freeform 154"/>
            <p:cNvSpPr>
              <a:spLocks/>
            </p:cNvSpPr>
            <p:nvPr/>
          </p:nvSpPr>
          <p:spPr bwMode="auto">
            <a:xfrm>
              <a:off x="2838622" y="3032686"/>
              <a:ext cx="132129" cy="136685"/>
            </a:xfrm>
            <a:custGeom>
              <a:avLst/>
              <a:gdLst>
                <a:gd name="T0" fmla="*/ 18 w 37"/>
                <a:gd name="T1" fmla="*/ 38 h 38"/>
                <a:gd name="T2" fmla="*/ 14 w 37"/>
                <a:gd name="T3" fmla="*/ 33 h 38"/>
                <a:gd name="T4" fmla="*/ 14 w 37"/>
                <a:gd name="T5" fmla="*/ 23 h 38"/>
                <a:gd name="T6" fmla="*/ 4 w 37"/>
                <a:gd name="T7" fmla="*/ 23 h 38"/>
                <a:gd name="T8" fmla="*/ 0 w 37"/>
                <a:gd name="T9" fmla="*/ 19 h 38"/>
                <a:gd name="T10" fmla="*/ 4 w 37"/>
                <a:gd name="T11" fmla="*/ 15 h 38"/>
                <a:gd name="T12" fmla="*/ 14 w 37"/>
                <a:gd name="T13" fmla="*/ 15 h 38"/>
                <a:gd name="T14" fmla="*/ 14 w 37"/>
                <a:gd name="T15" fmla="*/ 4 h 38"/>
                <a:gd name="T16" fmla="*/ 18 w 37"/>
                <a:gd name="T17" fmla="*/ 0 h 38"/>
                <a:gd name="T18" fmla="*/ 23 w 37"/>
                <a:gd name="T19" fmla="*/ 4 h 38"/>
                <a:gd name="T20" fmla="*/ 23 w 37"/>
                <a:gd name="T21" fmla="*/ 15 h 38"/>
                <a:gd name="T22" fmla="*/ 33 w 37"/>
                <a:gd name="T23" fmla="*/ 15 h 38"/>
                <a:gd name="T24" fmla="*/ 37 w 37"/>
                <a:gd name="T25" fmla="*/ 19 h 38"/>
                <a:gd name="T26" fmla="*/ 33 w 37"/>
                <a:gd name="T27" fmla="*/ 23 h 38"/>
                <a:gd name="T28" fmla="*/ 23 w 37"/>
                <a:gd name="T29" fmla="*/ 23 h 38"/>
                <a:gd name="T30" fmla="*/ 23 w 37"/>
                <a:gd name="T31" fmla="*/ 33 h 38"/>
                <a:gd name="T32" fmla="*/ 18 w 37"/>
                <a:gd name="T3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38">
                  <a:moveTo>
                    <a:pt x="18" y="38"/>
                  </a:moveTo>
                  <a:cubicBezTo>
                    <a:pt x="16" y="38"/>
                    <a:pt x="14" y="36"/>
                    <a:pt x="14" y="3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17"/>
                    <a:pt x="2" y="15"/>
                    <a:pt x="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6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5"/>
                    <a:pt x="37" y="17"/>
                    <a:pt x="37" y="19"/>
                  </a:cubicBezTo>
                  <a:cubicBezTo>
                    <a:pt x="37" y="21"/>
                    <a:pt x="35" y="23"/>
                    <a:pt x="3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6"/>
                    <a:pt x="21" y="38"/>
                    <a:pt x="18" y="38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46268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</p:grpSp>
      <p:sp>
        <p:nvSpPr>
          <p:cNvPr id="182" name="矩形 181"/>
          <p:cNvSpPr/>
          <p:nvPr/>
        </p:nvSpPr>
        <p:spPr>
          <a:xfrm>
            <a:off x="8467075" y="2437085"/>
            <a:ext cx="2015348" cy="391355"/>
          </a:xfrm>
          <a:prstGeom prst="rect">
            <a:avLst/>
          </a:prstGeom>
        </p:spPr>
        <p:txBody>
          <a:bodyPr wrap="square" lIns="146272" tIns="73135" rIns="146272" bIns="73135">
            <a:spAutoFit/>
          </a:bodyPr>
          <a:lstStyle/>
          <a:p>
            <a:pPr algn="just" defTabSz="1462680">
              <a:lnSpc>
                <a:spcPts val="1920"/>
              </a:lnSpc>
            </a:pPr>
            <a:r>
              <a:rPr lang="zh-CN" altLang="en-US" sz="19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硬件搭设</a:t>
            </a:r>
            <a:endParaRPr lang="en-US" altLang="zh-CN" sz="192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3" name="组合 182"/>
          <p:cNvGrpSpPr/>
          <p:nvPr/>
        </p:nvGrpSpPr>
        <p:grpSpPr>
          <a:xfrm>
            <a:off x="8527862" y="3957663"/>
            <a:ext cx="425242" cy="425242"/>
            <a:chOff x="2771800" y="2974815"/>
            <a:chExt cx="265776" cy="265776"/>
          </a:xfrm>
        </p:grpSpPr>
        <p:sp>
          <p:nvSpPr>
            <p:cNvPr id="184" name="椭圆 183"/>
            <p:cNvSpPr/>
            <p:nvPr/>
          </p:nvSpPr>
          <p:spPr>
            <a:xfrm>
              <a:off x="2771800" y="2974815"/>
              <a:ext cx="265776" cy="26577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1462680"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185" name="椭圆 184"/>
            <p:cNvSpPr/>
            <p:nvPr/>
          </p:nvSpPr>
          <p:spPr>
            <a:xfrm>
              <a:off x="2798757" y="2999947"/>
              <a:ext cx="211861" cy="211861"/>
            </a:xfrm>
            <a:prstGeom prst="ellipse">
              <a:avLst/>
            </a:prstGeom>
            <a:solidFill>
              <a:srgbClr val="013B6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462680"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186" name="Freeform 154"/>
            <p:cNvSpPr>
              <a:spLocks/>
            </p:cNvSpPr>
            <p:nvPr/>
          </p:nvSpPr>
          <p:spPr bwMode="auto">
            <a:xfrm>
              <a:off x="2838622" y="3032686"/>
              <a:ext cx="132129" cy="136685"/>
            </a:xfrm>
            <a:custGeom>
              <a:avLst/>
              <a:gdLst>
                <a:gd name="T0" fmla="*/ 18 w 37"/>
                <a:gd name="T1" fmla="*/ 38 h 38"/>
                <a:gd name="T2" fmla="*/ 14 w 37"/>
                <a:gd name="T3" fmla="*/ 33 h 38"/>
                <a:gd name="T4" fmla="*/ 14 w 37"/>
                <a:gd name="T5" fmla="*/ 23 h 38"/>
                <a:gd name="T6" fmla="*/ 4 w 37"/>
                <a:gd name="T7" fmla="*/ 23 h 38"/>
                <a:gd name="T8" fmla="*/ 0 w 37"/>
                <a:gd name="T9" fmla="*/ 19 h 38"/>
                <a:gd name="T10" fmla="*/ 4 w 37"/>
                <a:gd name="T11" fmla="*/ 15 h 38"/>
                <a:gd name="T12" fmla="*/ 14 w 37"/>
                <a:gd name="T13" fmla="*/ 15 h 38"/>
                <a:gd name="T14" fmla="*/ 14 w 37"/>
                <a:gd name="T15" fmla="*/ 4 h 38"/>
                <a:gd name="T16" fmla="*/ 18 w 37"/>
                <a:gd name="T17" fmla="*/ 0 h 38"/>
                <a:gd name="T18" fmla="*/ 23 w 37"/>
                <a:gd name="T19" fmla="*/ 4 h 38"/>
                <a:gd name="T20" fmla="*/ 23 w 37"/>
                <a:gd name="T21" fmla="*/ 15 h 38"/>
                <a:gd name="T22" fmla="*/ 33 w 37"/>
                <a:gd name="T23" fmla="*/ 15 h 38"/>
                <a:gd name="T24" fmla="*/ 37 w 37"/>
                <a:gd name="T25" fmla="*/ 19 h 38"/>
                <a:gd name="T26" fmla="*/ 33 w 37"/>
                <a:gd name="T27" fmla="*/ 23 h 38"/>
                <a:gd name="T28" fmla="*/ 23 w 37"/>
                <a:gd name="T29" fmla="*/ 23 h 38"/>
                <a:gd name="T30" fmla="*/ 23 w 37"/>
                <a:gd name="T31" fmla="*/ 33 h 38"/>
                <a:gd name="T32" fmla="*/ 18 w 37"/>
                <a:gd name="T3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38">
                  <a:moveTo>
                    <a:pt x="18" y="38"/>
                  </a:moveTo>
                  <a:cubicBezTo>
                    <a:pt x="16" y="38"/>
                    <a:pt x="14" y="36"/>
                    <a:pt x="14" y="3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17"/>
                    <a:pt x="2" y="15"/>
                    <a:pt x="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6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5"/>
                    <a:pt x="37" y="17"/>
                    <a:pt x="37" y="19"/>
                  </a:cubicBezTo>
                  <a:cubicBezTo>
                    <a:pt x="37" y="21"/>
                    <a:pt x="35" y="23"/>
                    <a:pt x="3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6"/>
                    <a:pt x="21" y="38"/>
                    <a:pt x="18" y="38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46268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</p:grpSp>
      <p:sp>
        <p:nvSpPr>
          <p:cNvPr id="188" name="矩形 187"/>
          <p:cNvSpPr/>
          <p:nvPr/>
        </p:nvSpPr>
        <p:spPr>
          <a:xfrm>
            <a:off x="8467075" y="4510925"/>
            <a:ext cx="2015348" cy="391355"/>
          </a:xfrm>
          <a:prstGeom prst="rect">
            <a:avLst/>
          </a:prstGeom>
        </p:spPr>
        <p:txBody>
          <a:bodyPr wrap="square" lIns="146272" tIns="73135" rIns="146272" bIns="73135">
            <a:spAutoFit/>
          </a:bodyPr>
          <a:lstStyle/>
          <a:p>
            <a:pPr algn="just" defTabSz="1462680">
              <a:lnSpc>
                <a:spcPts val="1920"/>
              </a:lnSpc>
            </a:pPr>
            <a:r>
              <a:rPr lang="zh-CN" altLang="en-US" sz="19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机器的乐理学习</a:t>
            </a:r>
            <a:endParaRPr lang="en-US" altLang="zh-CN" sz="192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0" name="矩形 6">
            <a:extLst>
              <a:ext uri="{FF2B5EF4-FFF2-40B4-BE49-F238E27FC236}">
                <a16:creationId xmlns:a16="http://schemas.microsoft.com/office/drawing/2014/main" id="{F0DBC9E6-A151-4F1A-8EFF-4EE51CBB7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35181"/>
            <a:ext cx="10972800" cy="388417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1" name="矩形 11">
            <a:extLst>
              <a:ext uri="{FF2B5EF4-FFF2-40B4-BE49-F238E27FC236}">
                <a16:creationId xmlns:a16="http://schemas.microsoft.com/office/drawing/2014/main" id="{0B38413D-CC8A-4356-902E-FFD259BDD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9887" y="344104"/>
            <a:ext cx="1582270" cy="388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2" name="矩形 12">
            <a:extLst>
              <a:ext uri="{FF2B5EF4-FFF2-40B4-BE49-F238E27FC236}">
                <a16:creationId xmlns:a16="http://schemas.microsoft.com/office/drawing/2014/main" id="{FC5285F5-E093-4EFF-B82E-AA6F5A77E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2460" y="335181"/>
            <a:ext cx="1100993" cy="388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3" name="矩形 13">
            <a:extLst>
              <a:ext uri="{FF2B5EF4-FFF2-40B4-BE49-F238E27FC236}">
                <a16:creationId xmlns:a16="http://schemas.microsoft.com/office/drawing/2014/main" id="{89FF09F1-4E49-4C2E-8AE5-034C6EED5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2979" y="335181"/>
            <a:ext cx="2235543" cy="388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95" name="组合 5">
            <a:extLst>
              <a:ext uri="{FF2B5EF4-FFF2-40B4-BE49-F238E27FC236}">
                <a16:creationId xmlns:a16="http://schemas.microsoft.com/office/drawing/2014/main" id="{7B4A6234-3326-43D6-9DEA-648D6E23231A}"/>
              </a:ext>
            </a:extLst>
          </p:cNvPr>
          <p:cNvGrpSpPr>
            <a:grpSpLocks/>
          </p:cNvGrpSpPr>
          <p:nvPr/>
        </p:nvGrpSpPr>
        <p:grpSpPr bwMode="auto">
          <a:xfrm>
            <a:off x="10454275" y="366597"/>
            <a:ext cx="324158" cy="325585"/>
            <a:chOff x="0" y="0"/>
            <a:chExt cx="360000" cy="360000"/>
          </a:xfrm>
        </p:grpSpPr>
        <p:sp>
          <p:nvSpPr>
            <p:cNvPr id="196" name="椭圆 15">
              <a:extLst>
                <a:ext uri="{FF2B5EF4-FFF2-40B4-BE49-F238E27FC236}">
                  <a16:creationId xmlns:a16="http://schemas.microsoft.com/office/drawing/2014/main" id="{A3BD81FE-455A-4E88-8726-3333978CD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7" name="燕尾形 16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7AD40159-D598-4A9E-860B-409F7925723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3569" y="93569"/>
              <a:ext cx="172863" cy="172863"/>
            </a:xfrm>
            <a:prstGeom prst="chevron">
              <a:avLst>
                <a:gd name="adj" fmla="val 50000"/>
              </a:avLst>
            </a:pr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98" name="组合 4">
            <a:extLst>
              <a:ext uri="{FF2B5EF4-FFF2-40B4-BE49-F238E27FC236}">
                <a16:creationId xmlns:a16="http://schemas.microsoft.com/office/drawing/2014/main" id="{6E873E81-2D1A-40BC-B8F1-D292DA22FD6E}"/>
              </a:ext>
            </a:extLst>
          </p:cNvPr>
          <p:cNvGrpSpPr>
            <a:grpSpLocks/>
          </p:cNvGrpSpPr>
          <p:nvPr/>
        </p:nvGrpSpPr>
        <p:grpSpPr bwMode="auto">
          <a:xfrm>
            <a:off x="10908382" y="366597"/>
            <a:ext cx="324158" cy="325585"/>
            <a:chOff x="0" y="0"/>
            <a:chExt cx="360000" cy="360000"/>
          </a:xfrm>
        </p:grpSpPr>
        <p:sp>
          <p:nvSpPr>
            <p:cNvPr id="199" name="椭圆 2">
              <a:extLst>
                <a:ext uri="{FF2B5EF4-FFF2-40B4-BE49-F238E27FC236}">
                  <a16:creationId xmlns:a16="http://schemas.microsoft.com/office/drawing/2014/main" id="{F061DEF4-51E6-494E-8B63-E1C7F8DB1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0" name="燕尾形 3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DE88C858-2B23-482A-9369-1B898D94F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569" y="93569"/>
              <a:ext cx="172863" cy="172863"/>
            </a:xfrm>
            <a:prstGeom prst="chevron">
              <a:avLst>
                <a:gd name="adj" fmla="val 50000"/>
              </a:avLst>
            </a:pr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01" name="TextBox 1">
            <a:extLst>
              <a:ext uri="{FF2B5EF4-FFF2-40B4-BE49-F238E27FC236}">
                <a16:creationId xmlns:a16="http://schemas.microsoft.com/office/drawing/2014/main" id="{549CDD1F-5A4D-49FD-85F4-87BCFBA78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0506" y="335179"/>
            <a:ext cx="1172116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920" dirty="0">
                <a:solidFill>
                  <a:schemeClr val="bg1"/>
                </a:solidFill>
                <a:latin typeface="方正兰亭粗黑简体" pitchFamily="2" charset="-122"/>
                <a:ea typeface="方正兰亭粗黑简体" pitchFamily="2" charset="-122"/>
                <a:sym typeface="方正兰亭粗黑简体" pitchFamily="2" charset="-122"/>
              </a:rPr>
              <a:t>研究内容</a:t>
            </a:r>
          </a:p>
        </p:txBody>
      </p:sp>
      <p:sp>
        <p:nvSpPr>
          <p:cNvPr id="203" name="KSO_Shape">
            <a:extLst>
              <a:ext uri="{FF2B5EF4-FFF2-40B4-BE49-F238E27FC236}">
                <a16:creationId xmlns:a16="http://schemas.microsoft.com/office/drawing/2014/main" id="{CF1FC3A0-E301-44C6-BFBD-E60A1E1E5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852" y="205231"/>
            <a:ext cx="695440" cy="712574"/>
          </a:xfrm>
          <a:custGeom>
            <a:avLst/>
            <a:gdLst>
              <a:gd name="T0" fmla="*/ 142575 w 2482850"/>
              <a:gd name="T1" fmla="*/ 587055 h 2544763"/>
              <a:gd name="T2" fmla="*/ 127597 w 2482850"/>
              <a:gd name="T3" fmla="*/ 620828 h 2544763"/>
              <a:gd name="T4" fmla="*/ 5652 w 2482850"/>
              <a:gd name="T5" fmla="*/ 612296 h 2544763"/>
              <a:gd name="T6" fmla="*/ 8337 w 2482850"/>
              <a:gd name="T7" fmla="*/ 575562 h 2544763"/>
              <a:gd name="T8" fmla="*/ 766694 w 2482850"/>
              <a:gd name="T9" fmla="*/ 554746 h 2544763"/>
              <a:gd name="T10" fmla="*/ 765001 w 2482850"/>
              <a:gd name="T11" fmla="*/ 667206 h 2544763"/>
              <a:gd name="T12" fmla="*/ 478502 w 2482850"/>
              <a:gd name="T13" fmla="*/ 450193 h 2544763"/>
              <a:gd name="T14" fmla="*/ 552131 w 2482850"/>
              <a:gd name="T15" fmla="*/ 536109 h 2544763"/>
              <a:gd name="T16" fmla="*/ 239285 w 2482850"/>
              <a:gd name="T17" fmla="*/ 487185 h 2544763"/>
              <a:gd name="T18" fmla="*/ 755690 w 2482850"/>
              <a:gd name="T19" fmla="*/ 403054 h 2544763"/>
              <a:gd name="T20" fmla="*/ 771561 w 2482850"/>
              <a:gd name="T21" fmla="*/ 513286 h 2544763"/>
              <a:gd name="T22" fmla="*/ 121097 w 2482850"/>
              <a:gd name="T23" fmla="*/ 368724 h 2544763"/>
              <a:gd name="T24" fmla="*/ 143776 w 2482850"/>
              <a:gd name="T25" fmla="*/ 397703 h 2544763"/>
              <a:gd name="T26" fmla="*/ 118271 w 2482850"/>
              <a:gd name="T27" fmla="*/ 424355 h 2544763"/>
              <a:gd name="T28" fmla="*/ 1272 w 2482850"/>
              <a:gd name="T29" fmla="*/ 404683 h 2544763"/>
              <a:gd name="T30" fmla="*/ 16179 w 2482850"/>
              <a:gd name="T31" fmla="*/ 370980 h 2544763"/>
              <a:gd name="T32" fmla="*/ 454542 w 2482850"/>
              <a:gd name="T33" fmla="*/ 276949 h 2544763"/>
              <a:gd name="T34" fmla="*/ 475461 w 2482850"/>
              <a:gd name="T35" fmla="*/ 339639 h 2544763"/>
              <a:gd name="T36" fmla="*/ 422245 w 2482850"/>
              <a:gd name="T37" fmla="*/ 421601 h 2544763"/>
              <a:gd name="T38" fmla="*/ 363163 w 2482850"/>
              <a:gd name="T39" fmla="*/ 427037 h 2544763"/>
              <a:gd name="T40" fmla="*/ 305989 w 2482850"/>
              <a:gd name="T41" fmla="*/ 345640 h 2544763"/>
              <a:gd name="T42" fmla="*/ 319558 w 2482850"/>
              <a:gd name="T43" fmla="*/ 293186 h 2544763"/>
              <a:gd name="T44" fmla="*/ 390018 w 2482850"/>
              <a:gd name="T45" fmla="*/ 262760 h 2544763"/>
              <a:gd name="T46" fmla="*/ 765848 w 2482850"/>
              <a:gd name="T47" fmla="*/ 268646 h 2544763"/>
              <a:gd name="T48" fmla="*/ 765848 w 2482850"/>
              <a:gd name="T49" fmla="*/ 381281 h 2544763"/>
              <a:gd name="T50" fmla="*/ 433654 w 2482850"/>
              <a:gd name="T51" fmla="*/ 206699 h 2544763"/>
              <a:gd name="T52" fmla="*/ 467071 w 2482850"/>
              <a:gd name="T53" fmla="*/ 234779 h 2544763"/>
              <a:gd name="T54" fmla="*/ 460585 w 2482850"/>
              <a:gd name="T55" fmla="*/ 289316 h 2544763"/>
              <a:gd name="T56" fmla="*/ 419836 w 2482850"/>
              <a:gd name="T57" fmla="*/ 248114 h 2544763"/>
              <a:gd name="T58" fmla="*/ 328538 w 2482850"/>
              <a:gd name="T59" fmla="*/ 256227 h 2544763"/>
              <a:gd name="T60" fmla="*/ 303017 w 2482850"/>
              <a:gd name="T61" fmla="*/ 283601 h 2544763"/>
              <a:gd name="T62" fmla="*/ 336223 w 2482850"/>
              <a:gd name="T63" fmla="*/ 209028 h 2544763"/>
              <a:gd name="T64" fmla="*/ 131271 w 2482850"/>
              <a:gd name="T65" fmla="*/ 173372 h 2544763"/>
              <a:gd name="T66" fmla="*/ 141021 w 2482850"/>
              <a:gd name="T67" fmla="*/ 208864 h 2544763"/>
              <a:gd name="T68" fmla="*/ 21407 w 2482850"/>
              <a:gd name="T69" fmla="*/ 223934 h 2544763"/>
              <a:gd name="T70" fmla="*/ 141 w 2482850"/>
              <a:gd name="T71" fmla="*/ 193794 h 2544763"/>
              <a:gd name="T72" fmla="*/ 27060 w 2482850"/>
              <a:gd name="T73" fmla="*/ 168584 h 2544763"/>
              <a:gd name="T74" fmla="*/ 773113 w 2482850"/>
              <a:gd name="T75" fmla="*/ 216102 h 2544763"/>
              <a:gd name="T76" fmla="*/ 142913 w 2482850"/>
              <a:gd name="T77" fmla="*/ 7131 h 2544763"/>
              <a:gd name="T78" fmla="*/ 79583 w 2482850"/>
              <a:gd name="T79" fmla="*/ 61566 h 2544763"/>
              <a:gd name="T80" fmla="*/ 154491 w 2482850"/>
              <a:gd name="T81" fmla="*/ 180037 h 2544763"/>
              <a:gd name="T82" fmla="*/ 137194 w 2482850"/>
              <a:gd name="T83" fmla="*/ 232848 h 2544763"/>
              <a:gd name="T84" fmla="*/ 143830 w 2482850"/>
              <a:gd name="T85" fmla="*/ 364663 h 2544763"/>
              <a:gd name="T86" fmla="*/ 150538 w 2482850"/>
              <a:gd name="T87" fmla="*/ 419803 h 2544763"/>
              <a:gd name="T88" fmla="*/ 127734 w 2482850"/>
              <a:gd name="T89" fmla="*/ 555078 h 2544763"/>
              <a:gd name="T90" fmla="*/ 157315 w 2482850"/>
              <a:gd name="T91" fmla="*/ 602029 h 2544763"/>
              <a:gd name="T92" fmla="*/ 115096 w 2482850"/>
              <a:gd name="T93" fmla="*/ 638036 h 2544763"/>
              <a:gd name="T94" fmla="*/ 126957 w 2482850"/>
              <a:gd name="T95" fmla="*/ 783054 h 2544763"/>
              <a:gd name="T96" fmla="*/ 690000 w 2482850"/>
              <a:gd name="T97" fmla="*/ 748671 h 2544763"/>
              <a:gd name="T98" fmla="*/ 670514 w 2482850"/>
              <a:gd name="T99" fmla="*/ 19910 h 2544763"/>
              <a:gd name="T100" fmla="*/ 674750 w 2482850"/>
              <a:gd name="T101" fmla="*/ 14262 h 2544763"/>
              <a:gd name="T102" fmla="*/ 696354 w 2482850"/>
              <a:gd name="T103" fmla="*/ 751707 h 2544763"/>
              <a:gd name="T104" fmla="*/ 125192 w 2482850"/>
              <a:gd name="T105" fmla="*/ 789903 h 2544763"/>
              <a:gd name="T106" fmla="*/ 115096 w 2482850"/>
              <a:gd name="T107" fmla="*/ 630976 h 2544763"/>
              <a:gd name="T108" fmla="*/ 150255 w 2482850"/>
              <a:gd name="T109" fmla="*/ 601040 h 2544763"/>
              <a:gd name="T110" fmla="*/ 125616 w 2482850"/>
              <a:gd name="T111" fmla="*/ 561856 h 2544763"/>
              <a:gd name="T112" fmla="*/ 144607 w 2482850"/>
              <a:gd name="T113" fmla="*/ 415850 h 2544763"/>
              <a:gd name="T114" fmla="*/ 138959 w 2482850"/>
              <a:gd name="T115" fmla="*/ 369958 h 2544763"/>
              <a:gd name="T116" fmla="*/ 133452 w 2482850"/>
              <a:gd name="T117" fmla="*/ 226776 h 2544763"/>
              <a:gd name="T118" fmla="*/ 147855 w 2482850"/>
              <a:gd name="T119" fmla="*/ 182861 h 2544763"/>
              <a:gd name="T120" fmla="*/ 72453 w 2482850"/>
              <a:gd name="T121" fmla="*/ 60506 h 2544763"/>
              <a:gd name="T122" fmla="*/ 142913 w 2482850"/>
              <a:gd name="T123" fmla="*/ 0 h 254476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482850" h="2544763">
                <a:moveTo>
                  <a:pt x="86902" y="1822450"/>
                </a:moveTo>
                <a:lnTo>
                  <a:pt x="91667" y="1822450"/>
                </a:lnTo>
                <a:lnTo>
                  <a:pt x="370523" y="1822450"/>
                </a:lnTo>
                <a:lnTo>
                  <a:pt x="375061" y="1822450"/>
                </a:lnTo>
                <a:lnTo>
                  <a:pt x="379826" y="1822903"/>
                </a:lnTo>
                <a:lnTo>
                  <a:pt x="384137" y="1823583"/>
                </a:lnTo>
                <a:lnTo>
                  <a:pt x="388902" y="1824262"/>
                </a:lnTo>
                <a:lnTo>
                  <a:pt x="393213" y="1825395"/>
                </a:lnTo>
                <a:lnTo>
                  <a:pt x="397524" y="1826527"/>
                </a:lnTo>
                <a:lnTo>
                  <a:pt x="401835" y="1827886"/>
                </a:lnTo>
                <a:lnTo>
                  <a:pt x="405919" y="1829472"/>
                </a:lnTo>
                <a:lnTo>
                  <a:pt x="409777" y="1831284"/>
                </a:lnTo>
                <a:lnTo>
                  <a:pt x="414088" y="1833322"/>
                </a:lnTo>
                <a:lnTo>
                  <a:pt x="417718" y="1835587"/>
                </a:lnTo>
                <a:lnTo>
                  <a:pt x="421575" y="1838079"/>
                </a:lnTo>
                <a:lnTo>
                  <a:pt x="425206" y="1840344"/>
                </a:lnTo>
                <a:lnTo>
                  <a:pt x="428609" y="1843062"/>
                </a:lnTo>
                <a:lnTo>
                  <a:pt x="432013" y="1846006"/>
                </a:lnTo>
                <a:lnTo>
                  <a:pt x="434962" y="1848951"/>
                </a:lnTo>
                <a:lnTo>
                  <a:pt x="438139" y="1852122"/>
                </a:lnTo>
                <a:lnTo>
                  <a:pt x="441088" y="1855293"/>
                </a:lnTo>
                <a:lnTo>
                  <a:pt x="443584" y="1858691"/>
                </a:lnTo>
                <a:lnTo>
                  <a:pt x="446307" y="1862315"/>
                </a:lnTo>
                <a:lnTo>
                  <a:pt x="448803" y="1865939"/>
                </a:lnTo>
                <a:lnTo>
                  <a:pt x="450845" y="1869789"/>
                </a:lnTo>
                <a:lnTo>
                  <a:pt x="452887" y="1873640"/>
                </a:lnTo>
                <a:lnTo>
                  <a:pt x="454702" y="1877490"/>
                </a:lnTo>
                <a:lnTo>
                  <a:pt x="456291" y="1881794"/>
                </a:lnTo>
                <a:lnTo>
                  <a:pt x="457879" y="1885871"/>
                </a:lnTo>
                <a:lnTo>
                  <a:pt x="459240" y="1890401"/>
                </a:lnTo>
                <a:lnTo>
                  <a:pt x="460148" y="1894704"/>
                </a:lnTo>
                <a:lnTo>
                  <a:pt x="461055" y="1899008"/>
                </a:lnTo>
                <a:lnTo>
                  <a:pt x="461509" y="1903538"/>
                </a:lnTo>
                <a:lnTo>
                  <a:pt x="461736" y="1908068"/>
                </a:lnTo>
                <a:lnTo>
                  <a:pt x="461963" y="1912824"/>
                </a:lnTo>
                <a:lnTo>
                  <a:pt x="461736" y="1917581"/>
                </a:lnTo>
                <a:lnTo>
                  <a:pt x="461509" y="1922111"/>
                </a:lnTo>
                <a:lnTo>
                  <a:pt x="461055" y="1926641"/>
                </a:lnTo>
                <a:lnTo>
                  <a:pt x="460148" y="1930945"/>
                </a:lnTo>
                <a:lnTo>
                  <a:pt x="459240" y="1935248"/>
                </a:lnTo>
                <a:lnTo>
                  <a:pt x="457879" y="1939778"/>
                </a:lnTo>
                <a:lnTo>
                  <a:pt x="456291" y="1943855"/>
                </a:lnTo>
                <a:lnTo>
                  <a:pt x="454702" y="1947932"/>
                </a:lnTo>
                <a:lnTo>
                  <a:pt x="452887" y="1952009"/>
                </a:lnTo>
                <a:lnTo>
                  <a:pt x="450845" y="1955860"/>
                </a:lnTo>
                <a:lnTo>
                  <a:pt x="448803" y="1959710"/>
                </a:lnTo>
                <a:lnTo>
                  <a:pt x="446307" y="1963334"/>
                </a:lnTo>
                <a:lnTo>
                  <a:pt x="443584" y="1966958"/>
                </a:lnTo>
                <a:lnTo>
                  <a:pt x="441088" y="1970356"/>
                </a:lnTo>
                <a:lnTo>
                  <a:pt x="438139" y="1973753"/>
                </a:lnTo>
                <a:lnTo>
                  <a:pt x="434962" y="1976698"/>
                </a:lnTo>
                <a:lnTo>
                  <a:pt x="432013" y="1979643"/>
                </a:lnTo>
                <a:lnTo>
                  <a:pt x="428609" y="1982587"/>
                </a:lnTo>
                <a:lnTo>
                  <a:pt x="425206" y="1985305"/>
                </a:lnTo>
                <a:lnTo>
                  <a:pt x="421575" y="1988023"/>
                </a:lnTo>
                <a:lnTo>
                  <a:pt x="417718" y="1990288"/>
                </a:lnTo>
                <a:lnTo>
                  <a:pt x="414088" y="1992327"/>
                </a:lnTo>
                <a:lnTo>
                  <a:pt x="409777" y="1994365"/>
                </a:lnTo>
                <a:lnTo>
                  <a:pt x="405919" y="1996177"/>
                </a:lnTo>
                <a:lnTo>
                  <a:pt x="401835" y="1997763"/>
                </a:lnTo>
                <a:lnTo>
                  <a:pt x="397524" y="1999348"/>
                </a:lnTo>
                <a:lnTo>
                  <a:pt x="393213" y="2000254"/>
                </a:lnTo>
                <a:lnTo>
                  <a:pt x="388902" y="2001387"/>
                </a:lnTo>
                <a:lnTo>
                  <a:pt x="384137" y="2002066"/>
                </a:lnTo>
                <a:lnTo>
                  <a:pt x="379826" y="2002972"/>
                </a:lnTo>
                <a:lnTo>
                  <a:pt x="375061" y="2003199"/>
                </a:lnTo>
                <a:lnTo>
                  <a:pt x="370523" y="2003425"/>
                </a:lnTo>
                <a:lnTo>
                  <a:pt x="91667" y="2003425"/>
                </a:lnTo>
                <a:lnTo>
                  <a:pt x="86902" y="2003199"/>
                </a:lnTo>
                <a:lnTo>
                  <a:pt x="82364" y="2002972"/>
                </a:lnTo>
                <a:lnTo>
                  <a:pt x="77599" y="2002066"/>
                </a:lnTo>
                <a:lnTo>
                  <a:pt x="73288" y="2001387"/>
                </a:lnTo>
                <a:lnTo>
                  <a:pt x="68750" y="2000254"/>
                </a:lnTo>
                <a:lnTo>
                  <a:pt x="64439" y="1999348"/>
                </a:lnTo>
                <a:lnTo>
                  <a:pt x="60128" y="1997763"/>
                </a:lnTo>
                <a:lnTo>
                  <a:pt x="56044" y="1996177"/>
                </a:lnTo>
                <a:lnTo>
                  <a:pt x="51959" y="1994365"/>
                </a:lnTo>
                <a:lnTo>
                  <a:pt x="48102" y="1992327"/>
                </a:lnTo>
                <a:lnTo>
                  <a:pt x="44245" y="1990288"/>
                </a:lnTo>
                <a:lnTo>
                  <a:pt x="40615" y="1988023"/>
                </a:lnTo>
                <a:lnTo>
                  <a:pt x="36757" y="1985305"/>
                </a:lnTo>
                <a:lnTo>
                  <a:pt x="33581" y="1982587"/>
                </a:lnTo>
                <a:lnTo>
                  <a:pt x="30177" y="1979643"/>
                </a:lnTo>
                <a:lnTo>
                  <a:pt x="26774" y="1976698"/>
                </a:lnTo>
                <a:lnTo>
                  <a:pt x="23824" y="1973753"/>
                </a:lnTo>
                <a:lnTo>
                  <a:pt x="21101" y="1970356"/>
                </a:lnTo>
                <a:lnTo>
                  <a:pt x="18152" y="1966958"/>
                </a:lnTo>
                <a:lnTo>
                  <a:pt x="15656" y="1963334"/>
                </a:lnTo>
                <a:lnTo>
                  <a:pt x="13160" y="1959710"/>
                </a:lnTo>
                <a:lnTo>
                  <a:pt x="11118" y="1955860"/>
                </a:lnTo>
                <a:lnTo>
                  <a:pt x="9076" y="1952009"/>
                </a:lnTo>
                <a:lnTo>
                  <a:pt x="7261" y="1947932"/>
                </a:lnTo>
                <a:lnTo>
                  <a:pt x="5446" y="1943855"/>
                </a:lnTo>
                <a:lnTo>
                  <a:pt x="4084" y="1939778"/>
                </a:lnTo>
                <a:lnTo>
                  <a:pt x="2950" y="1935248"/>
                </a:lnTo>
                <a:lnTo>
                  <a:pt x="1815" y="1930945"/>
                </a:lnTo>
                <a:lnTo>
                  <a:pt x="1134" y="1926641"/>
                </a:lnTo>
                <a:lnTo>
                  <a:pt x="454" y="1922111"/>
                </a:lnTo>
                <a:lnTo>
                  <a:pt x="0" y="1917581"/>
                </a:lnTo>
                <a:lnTo>
                  <a:pt x="0" y="1912824"/>
                </a:lnTo>
                <a:lnTo>
                  <a:pt x="0" y="1908068"/>
                </a:lnTo>
                <a:lnTo>
                  <a:pt x="454" y="1903538"/>
                </a:lnTo>
                <a:lnTo>
                  <a:pt x="1134" y="1899008"/>
                </a:lnTo>
                <a:lnTo>
                  <a:pt x="1815" y="1894704"/>
                </a:lnTo>
                <a:lnTo>
                  <a:pt x="2950" y="1890401"/>
                </a:lnTo>
                <a:lnTo>
                  <a:pt x="4084" y="1885871"/>
                </a:lnTo>
                <a:lnTo>
                  <a:pt x="5446" y="1881794"/>
                </a:lnTo>
                <a:lnTo>
                  <a:pt x="7261" y="1877490"/>
                </a:lnTo>
                <a:lnTo>
                  <a:pt x="9076" y="1873640"/>
                </a:lnTo>
                <a:lnTo>
                  <a:pt x="11118" y="1869789"/>
                </a:lnTo>
                <a:lnTo>
                  <a:pt x="13160" y="1865939"/>
                </a:lnTo>
                <a:lnTo>
                  <a:pt x="15656" y="1862315"/>
                </a:lnTo>
                <a:lnTo>
                  <a:pt x="18152" y="1858691"/>
                </a:lnTo>
                <a:lnTo>
                  <a:pt x="21101" y="1855293"/>
                </a:lnTo>
                <a:lnTo>
                  <a:pt x="23824" y="1852122"/>
                </a:lnTo>
                <a:lnTo>
                  <a:pt x="26774" y="1848951"/>
                </a:lnTo>
                <a:lnTo>
                  <a:pt x="30177" y="1846006"/>
                </a:lnTo>
                <a:lnTo>
                  <a:pt x="33581" y="1843062"/>
                </a:lnTo>
                <a:lnTo>
                  <a:pt x="36757" y="1840344"/>
                </a:lnTo>
                <a:lnTo>
                  <a:pt x="40615" y="1838079"/>
                </a:lnTo>
                <a:lnTo>
                  <a:pt x="44245" y="1835587"/>
                </a:lnTo>
                <a:lnTo>
                  <a:pt x="48102" y="1833322"/>
                </a:lnTo>
                <a:lnTo>
                  <a:pt x="51959" y="1831284"/>
                </a:lnTo>
                <a:lnTo>
                  <a:pt x="56044" y="1829472"/>
                </a:lnTo>
                <a:lnTo>
                  <a:pt x="60128" y="1827886"/>
                </a:lnTo>
                <a:lnTo>
                  <a:pt x="64439" y="1826527"/>
                </a:lnTo>
                <a:lnTo>
                  <a:pt x="68750" y="1825395"/>
                </a:lnTo>
                <a:lnTo>
                  <a:pt x="73288" y="1824262"/>
                </a:lnTo>
                <a:lnTo>
                  <a:pt x="77599" y="1823583"/>
                </a:lnTo>
                <a:lnTo>
                  <a:pt x="82364" y="1822903"/>
                </a:lnTo>
                <a:lnTo>
                  <a:pt x="86902" y="1822450"/>
                </a:lnTo>
                <a:close/>
                <a:moveTo>
                  <a:pt x="2282825" y="1685925"/>
                </a:moveTo>
                <a:lnTo>
                  <a:pt x="2412173" y="1745797"/>
                </a:lnTo>
                <a:lnTo>
                  <a:pt x="2422140" y="1750786"/>
                </a:lnTo>
                <a:lnTo>
                  <a:pt x="2426897" y="1753281"/>
                </a:lnTo>
                <a:lnTo>
                  <a:pt x="2431201" y="1756002"/>
                </a:lnTo>
                <a:lnTo>
                  <a:pt x="2435732" y="1758724"/>
                </a:lnTo>
                <a:lnTo>
                  <a:pt x="2439583" y="1761445"/>
                </a:lnTo>
                <a:lnTo>
                  <a:pt x="2443434" y="1764166"/>
                </a:lnTo>
                <a:lnTo>
                  <a:pt x="2447058" y="1767115"/>
                </a:lnTo>
                <a:lnTo>
                  <a:pt x="2450456" y="1769836"/>
                </a:lnTo>
                <a:lnTo>
                  <a:pt x="2453628" y="1773011"/>
                </a:lnTo>
                <a:lnTo>
                  <a:pt x="2456799" y="1775959"/>
                </a:lnTo>
                <a:lnTo>
                  <a:pt x="2459518" y="1778907"/>
                </a:lnTo>
                <a:lnTo>
                  <a:pt x="2462236" y="1782082"/>
                </a:lnTo>
                <a:lnTo>
                  <a:pt x="2464501" y="1785257"/>
                </a:lnTo>
                <a:lnTo>
                  <a:pt x="2466766" y="1788432"/>
                </a:lnTo>
                <a:lnTo>
                  <a:pt x="2468805" y="1791607"/>
                </a:lnTo>
                <a:lnTo>
                  <a:pt x="2470617" y="1794782"/>
                </a:lnTo>
                <a:lnTo>
                  <a:pt x="2472430" y="1798184"/>
                </a:lnTo>
                <a:lnTo>
                  <a:pt x="2474015" y="1801813"/>
                </a:lnTo>
                <a:lnTo>
                  <a:pt x="2475601" y="1805215"/>
                </a:lnTo>
                <a:lnTo>
                  <a:pt x="2477866" y="1812245"/>
                </a:lnTo>
                <a:lnTo>
                  <a:pt x="2479905" y="1819502"/>
                </a:lnTo>
                <a:lnTo>
                  <a:pt x="2481264" y="1826986"/>
                </a:lnTo>
                <a:lnTo>
                  <a:pt x="2482397" y="1834697"/>
                </a:lnTo>
                <a:lnTo>
                  <a:pt x="2482850" y="1842861"/>
                </a:lnTo>
                <a:lnTo>
                  <a:pt x="2482850" y="1851025"/>
                </a:lnTo>
                <a:lnTo>
                  <a:pt x="2482850" y="2068286"/>
                </a:lnTo>
                <a:lnTo>
                  <a:pt x="2482850" y="2076677"/>
                </a:lnTo>
                <a:lnTo>
                  <a:pt x="2482397" y="2084388"/>
                </a:lnTo>
                <a:lnTo>
                  <a:pt x="2481264" y="2092326"/>
                </a:lnTo>
                <a:lnTo>
                  <a:pt x="2479905" y="2099810"/>
                </a:lnTo>
                <a:lnTo>
                  <a:pt x="2477866" y="2107067"/>
                </a:lnTo>
                <a:lnTo>
                  <a:pt x="2475601" y="2114324"/>
                </a:lnTo>
                <a:lnTo>
                  <a:pt x="2474015" y="2117726"/>
                </a:lnTo>
                <a:lnTo>
                  <a:pt x="2472430" y="2121127"/>
                </a:lnTo>
                <a:lnTo>
                  <a:pt x="2470617" y="2124302"/>
                </a:lnTo>
                <a:lnTo>
                  <a:pt x="2468805" y="2127704"/>
                </a:lnTo>
                <a:lnTo>
                  <a:pt x="2466766" y="2130879"/>
                </a:lnTo>
                <a:lnTo>
                  <a:pt x="2464501" y="2134281"/>
                </a:lnTo>
                <a:lnTo>
                  <a:pt x="2462236" y="2137456"/>
                </a:lnTo>
                <a:lnTo>
                  <a:pt x="2459518" y="2140404"/>
                </a:lnTo>
                <a:lnTo>
                  <a:pt x="2456799" y="2143352"/>
                </a:lnTo>
                <a:lnTo>
                  <a:pt x="2453628" y="2146527"/>
                </a:lnTo>
                <a:lnTo>
                  <a:pt x="2450456" y="2149249"/>
                </a:lnTo>
                <a:lnTo>
                  <a:pt x="2447058" y="2152197"/>
                </a:lnTo>
                <a:lnTo>
                  <a:pt x="2443434" y="2154919"/>
                </a:lnTo>
                <a:lnTo>
                  <a:pt x="2439583" y="2157867"/>
                </a:lnTo>
                <a:lnTo>
                  <a:pt x="2435732" y="2160588"/>
                </a:lnTo>
                <a:lnTo>
                  <a:pt x="2431201" y="2163310"/>
                </a:lnTo>
                <a:lnTo>
                  <a:pt x="2426897" y="2165804"/>
                </a:lnTo>
                <a:lnTo>
                  <a:pt x="2422140" y="2168526"/>
                </a:lnTo>
                <a:lnTo>
                  <a:pt x="2412173" y="2173742"/>
                </a:lnTo>
                <a:lnTo>
                  <a:pt x="2282825" y="2233613"/>
                </a:lnTo>
                <a:lnTo>
                  <a:pt x="2282825" y="1685925"/>
                </a:lnTo>
                <a:close/>
                <a:moveTo>
                  <a:pt x="1216535" y="1436687"/>
                </a:moveTo>
                <a:lnTo>
                  <a:pt x="1274253" y="1436687"/>
                </a:lnTo>
                <a:lnTo>
                  <a:pt x="1303338" y="1492629"/>
                </a:lnTo>
                <a:lnTo>
                  <a:pt x="1283046" y="1513778"/>
                </a:lnTo>
                <a:lnTo>
                  <a:pt x="1301534" y="1642262"/>
                </a:lnTo>
                <a:lnTo>
                  <a:pt x="1245394" y="1852612"/>
                </a:lnTo>
                <a:lnTo>
                  <a:pt x="1189254" y="1642262"/>
                </a:lnTo>
                <a:lnTo>
                  <a:pt x="1207516" y="1513778"/>
                </a:lnTo>
                <a:lnTo>
                  <a:pt x="1187450" y="1492629"/>
                </a:lnTo>
                <a:lnTo>
                  <a:pt x="1216535" y="1436687"/>
                </a:lnTo>
                <a:close/>
                <a:moveTo>
                  <a:pt x="1389519" y="1379537"/>
                </a:moveTo>
                <a:lnTo>
                  <a:pt x="1401785" y="1384753"/>
                </a:lnTo>
                <a:lnTo>
                  <a:pt x="1434494" y="1399267"/>
                </a:lnTo>
                <a:lnTo>
                  <a:pt x="1456754" y="1409246"/>
                </a:lnTo>
                <a:lnTo>
                  <a:pt x="1481740" y="1420358"/>
                </a:lnTo>
                <a:lnTo>
                  <a:pt x="1508543" y="1432831"/>
                </a:lnTo>
                <a:lnTo>
                  <a:pt x="1536709" y="1446212"/>
                </a:lnTo>
                <a:lnTo>
                  <a:pt x="1565557" y="1460273"/>
                </a:lnTo>
                <a:lnTo>
                  <a:pt x="1593950" y="1474560"/>
                </a:lnTo>
                <a:lnTo>
                  <a:pt x="1607578" y="1481818"/>
                </a:lnTo>
                <a:lnTo>
                  <a:pt x="1621207" y="1489075"/>
                </a:lnTo>
                <a:lnTo>
                  <a:pt x="1634154" y="1496105"/>
                </a:lnTo>
                <a:lnTo>
                  <a:pt x="1646647" y="1503362"/>
                </a:lnTo>
                <a:lnTo>
                  <a:pt x="1658232" y="1509939"/>
                </a:lnTo>
                <a:lnTo>
                  <a:pt x="1669589" y="1516743"/>
                </a:lnTo>
                <a:lnTo>
                  <a:pt x="1679584" y="1523546"/>
                </a:lnTo>
                <a:lnTo>
                  <a:pt x="1688669" y="1529669"/>
                </a:lnTo>
                <a:lnTo>
                  <a:pt x="1697074" y="1536019"/>
                </a:lnTo>
                <a:lnTo>
                  <a:pt x="1704115" y="1541689"/>
                </a:lnTo>
                <a:lnTo>
                  <a:pt x="1707068" y="1544410"/>
                </a:lnTo>
                <a:lnTo>
                  <a:pt x="1709794" y="1547132"/>
                </a:lnTo>
                <a:lnTo>
                  <a:pt x="1712292" y="1549853"/>
                </a:lnTo>
                <a:lnTo>
                  <a:pt x="1714337" y="1552348"/>
                </a:lnTo>
                <a:lnTo>
                  <a:pt x="1716154" y="1554843"/>
                </a:lnTo>
                <a:lnTo>
                  <a:pt x="1717971" y="1558018"/>
                </a:lnTo>
                <a:lnTo>
                  <a:pt x="1721833" y="1565048"/>
                </a:lnTo>
                <a:lnTo>
                  <a:pt x="1726148" y="1573666"/>
                </a:lnTo>
                <a:lnTo>
                  <a:pt x="1730237" y="1583191"/>
                </a:lnTo>
                <a:lnTo>
                  <a:pt x="1734326" y="1593850"/>
                </a:lnTo>
                <a:lnTo>
                  <a:pt x="1738869" y="1605416"/>
                </a:lnTo>
                <a:lnTo>
                  <a:pt x="1742957" y="1618116"/>
                </a:lnTo>
                <a:lnTo>
                  <a:pt x="1747500" y="1631269"/>
                </a:lnTo>
                <a:lnTo>
                  <a:pt x="1751816" y="1645330"/>
                </a:lnTo>
                <a:lnTo>
                  <a:pt x="1755904" y="1659844"/>
                </a:lnTo>
                <a:lnTo>
                  <a:pt x="1764536" y="1690460"/>
                </a:lnTo>
                <a:lnTo>
                  <a:pt x="1773168" y="1722210"/>
                </a:lnTo>
                <a:lnTo>
                  <a:pt x="1781118" y="1753960"/>
                </a:lnTo>
                <a:lnTo>
                  <a:pt x="1788613" y="1785030"/>
                </a:lnTo>
                <a:lnTo>
                  <a:pt x="1795428" y="1814966"/>
                </a:lnTo>
                <a:lnTo>
                  <a:pt x="1801561" y="1842180"/>
                </a:lnTo>
                <a:lnTo>
                  <a:pt x="1807012" y="1866446"/>
                </a:lnTo>
                <a:lnTo>
                  <a:pt x="1814962" y="1902505"/>
                </a:lnTo>
                <a:lnTo>
                  <a:pt x="1817688" y="1916112"/>
                </a:lnTo>
                <a:lnTo>
                  <a:pt x="1244600" y="1916112"/>
                </a:lnTo>
                <a:lnTo>
                  <a:pt x="1389519" y="1379537"/>
                </a:lnTo>
                <a:close/>
                <a:moveTo>
                  <a:pt x="1100083" y="1379537"/>
                </a:moveTo>
                <a:lnTo>
                  <a:pt x="1244600" y="1916112"/>
                </a:lnTo>
                <a:lnTo>
                  <a:pt x="673100" y="1916112"/>
                </a:lnTo>
                <a:lnTo>
                  <a:pt x="676045" y="1902505"/>
                </a:lnTo>
                <a:lnTo>
                  <a:pt x="683520" y="1866446"/>
                </a:lnTo>
                <a:lnTo>
                  <a:pt x="688956" y="1842180"/>
                </a:lnTo>
                <a:lnTo>
                  <a:pt x="695072" y="1814966"/>
                </a:lnTo>
                <a:lnTo>
                  <a:pt x="702094" y="1785030"/>
                </a:lnTo>
                <a:lnTo>
                  <a:pt x="709569" y="1753960"/>
                </a:lnTo>
                <a:lnTo>
                  <a:pt x="717724" y="1722210"/>
                </a:lnTo>
                <a:lnTo>
                  <a:pt x="725878" y="1690460"/>
                </a:lnTo>
                <a:lnTo>
                  <a:pt x="734486" y="1659844"/>
                </a:lnTo>
                <a:lnTo>
                  <a:pt x="739016" y="1645330"/>
                </a:lnTo>
                <a:lnTo>
                  <a:pt x="743320" y="1631269"/>
                </a:lnTo>
                <a:lnTo>
                  <a:pt x="747397" y="1618116"/>
                </a:lnTo>
                <a:lnTo>
                  <a:pt x="751928" y="1605416"/>
                </a:lnTo>
                <a:lnTo>
                  <a:pt x="756005" y="1593850"/>
                </a:lnTo>
                <a:lnTo>
                  <a:pt x="760082" y="1583191"/>
                </a:lnTo>
                <a:lnTo>
                  <a:pt x="764386" y="1573666"/>
                </a:lnTo>
                <a:lnTo>
                  <a:pt x="768463" y="1565048"/>
                </a:lnTo>
                <a:lnTo>
                  <a:pt x="772314" y="1558018"/>
                </a:lnTo>
                <a:lnTo>
                  <a:pt x="774353" y="1554843"/>
                </a:lnTo>
                <a:lnTo>
                  <a:pt x="776165" y="1552348"/>
                </a:lnTo>
                <a:lnTo>
                  <a:pt x="778203" y="1549853"/>
                </a:lnTo>
                <a:lnTo>
                  <a:pt x="780695" y="1547132"/>
                </a:lnTo>
                <a:lnTo>
                  <a:pt x="783413" y="1544410"/>
                </a:lnTo>
                <a:lnTo>
                  <a:pt x="786358" y="1541689"/>
                </a:lnTo>
                <a:lnTo>
                  <a:pt x="793607" y="1536019"/>
                </a:lnTo>
                <a:lnTo>
                  <a:pt x="801535" y="1529669"/>
                </a:lnTo>
                <a:lnTo>
                  <a:pt x="810822" y="1523546"/>
                </a:lnTo>
                <a:lnTo>
                  <a:pt x="821015" y="1516743"/>
                </a:lnTo>
                <a:lnTo>
                  <a:pt x="831888" y="1509939"/>
                </a:lnTo>
                <a:lnTo>
                  <a:pt x="843893" y="1503362"/>
                </a:lnTo>
                <a:lnTo>
                  <a:pt x="855898" y="1496105"/>
                </a:lnTo>
                <a:lnTo>
                  <a:pt x="869263" y="1489075"/>
                </a:lnTo>
                <a:lnTo>
                  <a:pt x="882401" y="1481818"/>
                </a:lnTo>
                <a:lnTo>
                  <a:pt x="896445" y="1474560"/>
                </a:lnTo>
                <a:lnTo>
                  <a:pt x="924533" y="1460273"/>
                </a:lnTo>
                <a:lnTo>
                  <a:pt x="953074" y="1446212"/>
                </a:lnTo>
                <a:lnTo>
                  <a:pt x="981388" y="1432831"/>
                </a:lnTo>
                <a:lnTo>
                  <a:pt x="1008117" y="1420358"/>
                </a:lnTo>
                <a:lnTo>
                  <a:pt x="1033034" y="1409246"/>
                </a:lnTo>
                <a:lnTo>
                  <a:pt x="1055006" y="1399267"/>
                </a:lnTo>
                <a:lnTo>
                  <a:pt x="1088077" y="1384753"/>
                </a:lnTo>
                <a:lnTo>
                  <a:pt x="1100083" y="1379537"/>
                </a:lnTo>
                <a:close/>
                <a:moveTo>
                  <a:pt x="2282825" y="1227137"/>
                </a:moveTo>
                <a:lnTo>
                  <a:pt x="2412173" y="1287064"/>
                </a:lnTo>
                <a:lnTo>
                  <a:pt x="2422140" y="1292285"/>
                </a:lnTo>
                <a:lnTo>
                  <a:pt x="2426897" y="1294782"/>
                </a:lnTo>
                <a:lnTo>
                  <a:pt x="2431201" y="1297505"/>
                </a:lnTo>
                <a:lnTo>
                  <a:pt x="2435732" y="1300002"/>
                </a:lnTo>
                <a:lnTo>
                  <a:pt x="2439583" y="1302953"/>
                </a:lnTo>
                <a:lnTo>
                  <a:pt x="2443434" y="1305677"/>
                </a:lnTo>
                <a:lnTo>
                  <a:pt x="2447058" y="1308628"/>
                </a:lnTo>
                <a:lnTo>
                  <a:pt x="2450456" y="1311352"/>
                </a:lnTo>
                <a:lnTo>
                  <a:pt x="2453628" y="1314303"/>
                </a:lnTo>
                <a:lnTo>
                  <a:pt x="2456799" y="1317481"/>
                </a:lnTo>
                <a:lnTo>
                  <a:pt x="2459518" y="1320205"/>
                </a:lnTo>
                <a:lnTo>
                  <a:pt x="2462236" y="1323383"/>
                </a:lnTo>
                <a:lnTo>
                  <a:pt x="2464501" y="1326561"/>
                </a:lnTo>
                <a:lnTo>
                  <a:pt x="2466766" y="1329966"/>
                </a:lnTo>
                <a:lnTo>
                  <a:pt x="2468805" y="1332917"/>
                </a:lnTo>
                <a:lnTo>
                  <a:pt x="2470617" y="1336322"/>
                </a:lnTo>
                <a:lnTo>
                  <a:pt x="2472430" y="1339727"/>
                </a:lnTo>
                <a:lnTo>
                  <a:pt x="2474015" y="1343132"/>
                </a:lnTo>
                <a:lnTo>
                  <a:pt x="2475601" y="1346537"/>
                </a:lnTo>
                <a:lnTo>
                  <a:pt x="2477866" y="1353800"/>
                </a:lnTo>
                <a:lnTo>
                  <a:pt x="2479905" y="1361064"/>
                </a:lnTo>
                <a:lnTo>
                  <a:pt x="2481264" y="1368555"/>
                </a:lnTo>
                <a:lnTo>
                  <a:pt x="2482397" y="1376273"/>
                </a:lnTo>
                <a:lnTo>
                  <a:pt x="2482850" y="1384445"/>
                </a:lnTo>
                <a:lnTo>
                  <a:pt x="2482850" y="1392390"/>
                </a:lnTo>
                <a:lnTo>
                  <a:pt x="2482850" y="1609852"/>
                </a:lnTo>
                <a:lnTo>
                  <a:pt x="2482850" y="1618251"/>
                </a:lnTo>
                <a:lnTo>
                  <a:pt x="2482397" y="1626196"/>
                </a:lnTo>
                <a:lnTo>
                  <a:pt x="2481264" y="1634141"/>
                </a:lnTo>
                <a:lnTo>
                  <a:pt x="2479905" y="1641632"/>
                </a:lnTo>
                <a:lnTo>
                  <a:pt x="2477866" y="1648895"/>
                </a:lnTo>
                <a:lnTo>
                  <a:pt x="2475601" y="1655932"/>
                </a:lnTo>
                <a:lnTo>
                  <a:pt x="2474015" y="1659337"/>
                </a:lnTo>
                <a:lnTo>
                  <a:pt x="2472430" y="1662969"/>
                </a:lnTo>
                <a:lnTo>
                  <a:pt x="2470617" y="1666147"/>
                </a:lnTo>
                <a:lnTo>
                  <a:pt x="2468805" y="1669325"/>
                </a:lnTo>
                <a:lnTo>
                  <a:pt x="2466766" y="1672730"/>
                </a:lnTo>
                <a:lnTo>
                  <a:pt x="2464501" y="1675908"/>
                </a:lnTo>
                <a:lnTo>
                  <a:pt x="2462236" y="1678859"/>
                </a:lnTo>
                <a:lnTo>
                  <a:pt x="2459518" y="1682037"/>
                </a:lnTo>
                <a:lnTo>
                  <a:pt x="2456799" y="1685215"/>
                </a:lnTo>
                <a:lnTo>
                  <a:pt x="2453628" y="1687939"/>
                </a:lnTo>
                <a:lnTo>
                  <a:pt x="2450456" y="1691117"/>
                </a:lnTo>
                <a:lnTo>
                  <a:pt x="2447058" y="1694068"/>
                </a:lnTo>
                <a:lnTo>
                  <a:pt x="2443434" y="1696792"/>
                </a:lnTo>
                <a:lnTo>
                  <a:pt x="2439583" y="1699743"/>
                </a:lnTo>
                <a:lnTo>
                  <a:pt x="2435732" y="1702240"/>
                </a:lnTo>
                <a:lnTo>
                  <a:pt x="2431201" y="1705190"/>
                </a:lnTo>
                <a:lnTo>
                  <a:pt x="2426897" y="1707687"/>
                </a:lnTo>
                <a:lnTo>
                  <a:pt x="2422140" y="1710411"/>
                </a:lnTo>
                <a:lnTo>
                  <a:pt x="2412173" y="1715178"/>
                </a:lnTo>
                <a:lnTo>
                  <a:pt x="2406963" y="1717675"/>
                </a:lnTo>
                <a:lnTo>
                  <a:pt x="2282825" y="1660018"/>
                </a:lnTo>
                <a:lnTo>
                  <a:pt x="2282825" y="1227137"/>
                </a:lnTo>
                <a:close/>
                <a:moveTo>
                  <a:pt x="91667" y="1182687"/>
                </a:moveTo>
                <a:lnTo>
                  <a:pt x="370523" y="1182687"/>
                </a:lnTo>
                <a:lnTo>
                  <a:pt x="375061" y="1182913"/>
                </a:lnTo>
                <a:lnTo>
                  <a:pt x="379826" y="1183140"/>
                </a:lnTo>
                <a:lnTo>
                  <a:pt x="384137" y="1183593"/>
                </a:lnTo>
                <a:lnTo>
                  <a:pt x="388902" y="1184499"/>
                </a:lnTo>
                <a:lnTo>
                  <a:pt x="393213" y="1185405"/>
                </a:lnTo>
                <a:lnTo>
                  <a:pt x="397524" y="1186764"/>
                </a:lnTo>
                <a:lnTo>
                  <a:pt x="401835" y="1188349"/>
                </a:lnTo>
                <a:lnTo>
                  <a:pt x="405919" y="1189935"/>
                </a:lnTo>
                <a:lnTo>
                  <a:pt x="409777" y="1191747"/>
                </a:lnTo>
                <a:lnTo>
                  <a:pt x="414088" y="1193785"/>
                </a:lnTo>
                <a:lnTo>
                  <a:pt x="417718" y="1195824"/>
                </a:lnTo>
                <a:lnTo>
                  <a:pt x="421575" y="1198089"/>
                </a:lnTo>
                <a:lnTo>
                  <a:pt x="425206" y="1200807"/>
                </a:lnTo>
                <a:lnTo>
                  <a:pt x="428609" y="1203298"/>
                </a:lnTo>
                <a:lnTo>
                  <a:pt x="432013" y="1206243"/>
                </a:lnTo>
                <a:lnTo>
                  <a:pt x="434962" y="1209187"/>
                </a:lnTo>
                <a:lnTo>
                  <a:pt x="438139" y="1212358"/>
                </a:lnTo>
                <a:lnTo>
                  <a:pt x="441088" y="1215756"/>
                </a:lnTo>
                <a:lnTo>
                  <a:pt x="443584" y="1219154"/>
                </a:lnTo>
                <a:lnTo>
                  <a:pt x="446307" y="1222778"/>
                </a:lnTo>
                <a:lnTo>
                  <a:pt x="448803" y="1226402"/>
                </a:lnTo>
                <a:lnTo>
                  <a:pt x="450845" y="1230026"/>
                </a:lnTo>
                <a:lnTo>
                  <a:pt x="452887" y="1233876"/>
                </a:lnTo>
                <a:lnTo>
                  <a:pt x="454702" y="1237953"/>
                </a:lnTo>
                <a:lnTo>
                  <a:pt x="456291" y="1242257"/>
                </a:lnTo>
                <a:lnTo>
                  <a:pt x="457879" y="1246334"/>
                </a:lnTo>
                <a:lnTo>
                  <a:pt x="459240" y="1250411"/>
                </a:lnTo>
                <a:lnTo>
                  <a:pt x="460148" y="1254941"/>
                </a:lnTo>
                <a:lnTo>
                  <a:pt x="461055" y="1259471"/>
                </a:lnTo>
                <a:lnTo>
                  <a:pt x="461509" y="1264001"/>
                </a:lnTo>
                <a:lnTo>
                  <a:pt x="461736" y="1268531"/>
                </a:lnTo>
                <a:lnTo>
                  <a:pt x="461963" y="1273061"/>
                </a:lnTo>
                <a:lnTo>
                  <a:pt x="461736" y="1277591"/>
                </a:lnTo>
                <a:lnTo>
                  <a:pt x="461509" y="1282348"/>
                </a:lnTo>
                <a:lnTo>
                  <a:pt x="461055" y="1286651"/>
                </a:lnTo>
                <a:lnTo>
                  <a:pt x="460148" y="1291408"/>
                </a:lnTo>
                <a:lnTo>
                  <a:pt x="459240" y="1295485"/>
                </a:lnTo>
                <a:lnTo>
                  <a:pt x="457879" y="1300015"/>
                </a:lnTo>
                <a:lnTo>
                  <a:pt x="456291" y="1304092"/>
                </a:lnTo>
                <a:lnTo>
                  <a:pt x="454702" y="1308169"/>
                </a:lnTo>
                <a:lnTo>
                  <a:pt x="452887" y="1312246"/>
                </a:lnTo>
                <a:lnTo>
                  <a:pt x="450845" y="1316323"/>
                </a:lnTo>
                <a:lnTo>
                  <a:pt x="448803" y="1319947"/>
                </a:lnTo>
                <a:lnTo>
                  <a:pt x="446307" y="1323571"/>
                </a:lnTo>
                <a:lnTo>
                  <a:pt x="443584" y="1327195"/>
                </a:lnTo>
                <a:lnTo>
                  <a:pt x="441088" y="1330366"/>
                </a:lnTo>
                <a:lnTo>
                  <a:pt x="438139" y="1333764"/>
                </a:lnTo>
                <a:lnTo>
                  <a:pt x="434962" y="1336935"/>
                </a:lnTo>
                <a:lnTo>
                  <a:pt x="432013" y="1340106"/>
                </a:lnTo>
                <a:lnTo>
                  <a:pt x="428609" y="1342824"/>
                </a:lnTo>
                <a:lnTo>
                  <a:pt x="425206" y="1345542"/>
                </a:lnTo>
                <a:lnTo>
                  <a:pt x="421575" y="1348033"/>
                </a:lnTo>
                <a:lnTo>
                  <a:pt x="417718" y="1350525"/>
                </a:lnTo>
                <a:lnTo>
                  <a:pt x="414088" y="1352563"/>
                </a:lnTo>
                <a:lnTo>
                  <a:pt x="409777" y="1354602"/>
                </a:lnTo>
                <a:lnTo>
                  <a:pt x="405919" y="1356414"/>
                </a:lnTo>
                <a:lnTo>
                  <a:pt x="401835" y="1357999"/>
                </a:lnTo>
                <a:lnTo>
                  <a:pt x="397524" y="1359585"/>
                </a:lnTo>
                <a:lnTo>
                  <a:pt x="393213" y="1360717"/>
                </a:lnTo>
                <a:lnTo>
                  <a:pt x="388902" y="1361850"/>
                </a:lnTo>
                <a:lnTo>
                  <a:pt x="384137" y="1362529"/>
                </a:lnTo>
                <a:lnTo>
                  <a:pt x="379826" y="1363209"/>
                </a:lnTo>
                <a:lnTo>
                  <a:pt x="375061" y="1363435"/>
                </a:lnTo>
                <a:lnTo>
                  <a:pt x="370523" y="1363662"/>
                </a:lnTo>
                <a:lnTo>
                  <a:pt x="91667" y="1363662"/>
                </a:lnTo>
                <a:lnTo>
                  <a:pt x="86902" y="1363435"/>
                </a:lnTo>
                <a:lnTo>
                  <a:pt x="82364" y="1363209"/>
                </a:lnTo>
                <a:lnTo>
                  <a:pt x="77599" y="1362529"/>
                </a:lnTo>
                <a:lnTo>
                  <a:pt x="73288" y="1361850"/>
                </a:lnTo>
                <a:lnTo>
                  <a:pt x="68750" y="1360717"/>
                </a:lnTo>
                <a:lnTo>
                  <a:pt x="64439" y="1359585"/>
                </a:lnTo>
                <a:lnTo>
                  <a:pt x="60128" y="1357999"/>
                </a:lnTo>
                <a:lnTo>
                  <a:pt x="56044" y="1356414"/>
                </a:lnTo>
                <a:lnTo>
                  <a:pt x="51959" y="1354602"/>
                </a:lnTo>
                <a:lnTo>
                  <a:pt x="48102" y="1352563"/>
                </a:lnTo>
                <a:lnTo>
                  <a:pt x="44245" y="1350525"/>
                </a:lnTo>
                <a:lnTo>
                  <a:pt x="40615" y="1348033"/>
                </a:lnTo>
                <a:lnTo>
                  <a:pt x="36757" y="1345542"/>
                </a:lnTo>
                <a:lnTo>
                  <a:pt x="33581" y="1342824"/>
                </a:lnTo>
                <a:lnTo>
                  <a:pt x="30177" y="1340106"/>
                </a:lnTo>
                <a:lnTo>
                  <a:pt x="26774" y="1336935"/>
                </a:lnTo>
                <a:lnTo>
                  <a:pt x="23824" y="1333764"/>
                </a:lnTo>
                <a:lnTo>
                  <a:pt x="21101" y="1330366"/>
                </a:lnTo>
                <a:lnTo>
                  <a:pt x="18152" y="1327195"/>
                </a:lnTo>
                <a:lnTo>
                  <a:pt x="15656" y="1323571"/>
                </a:lnTo>
                <a:lnTo>
                  <a:pt x="13160" y="1319947"/>
                </a:lnTo>
                <a:lnTo>
                  <a:pt x="11118" y="1316323"/>
                </a:lnTo>
                <a:lnTo>
                  <a:pt x="9076" y="1312246"/>
                </a:lnTo>
                <a:lnTo>
                  <a:pt x="7261" y="1308169"/>
                </a:lnTo>
                <a:lnTo>
                  <a:pt x="5446" y="1304092"/>
                </a:lnTo>
                <a:lnTo>
                  <a:pt x="4084" y="1300015"/>
                </a:lnTo>
                <a:lnTo>
                  <a:pt x="2950" y="1295485"/>
                </a:lnTo>
                <a:lnTo>
                  <a:pt x="1815" y="1291408"/>
                </a:lnTo>
                <a:lnTo>
                  <a:pt x="1134" y="1286651"/>
                </a:lnTo>
                <a:lnTo>
                  <a:pt x="454" y="1282348"/>
                </a:lnTo>
                <a:lnTo>
                  <a:pt x="0" y="1277591"/>
                </a:lnTo>
                <a:lnTo>
                  <a:pt x="0" y="1273061"/>
                </a:lnTo>
                <a:lnTo>
                  <a:pt x="0" y="1268531"/>
                </a:lnTo>
                <a:lnTo>
                  <a:pt x="454" y="1264001"/>
                </a:lnTo>
                <a:lnTo>
                  <a:pt x="1134" y="1259471"/>
                </a:lnTo>
                <a:lnTo>
                  <a:pt x="1815" y="1254941"/>
                </a:lnTo>
                <a:lnTo>
                  <a:pt x="2950" y="1250411"/>
                </a:lnTo>
                <a:lnTo>
                  <a:pt x="4084" y="1246334"/>
                </a:lnTo>
                <a:lnTo>
                  <a:pt x="5446" y="1242257"/>
                </a:lnTo>
                <a:lnTo>
                  <a:pt x="7261" y="1237953"/>
                </a:lnTo>
                <a:lnTo>
                  <a:pt x="9076" y="1233876"/>
                </a:lnTo>
                <a:lnTo>
                  <a:pt x="11118" y="1230026"/>
                </a:lnTo>
                <a:lnTo>
                  <a:pt x="13160" y="1226402"/>
                </a:lnTo>
                <a:lnTo>
                  <a:pt x="15656" y="1222778"/>
                </a:lnTo>
                <a:lnTo>
                  <a:pt x="18152" y="1219154"/>
                </a:lnTo>
                <a:lnTo>
                  <a:pt x="21101" y="1215756"/>
                </a:lnTo>
                <a:lnTo>
                  <a:pt x="23824" y="1212358"/>
                </a:lnTo>
                <a:lnTo>
                  <a:pt x="26774" y="1209187"/>
                </a:lnTo>
                <a:lnTo>
                  <a:pt x="30177" y="1206243"/>
                </a:lnTo>
                <a:lnTo>
                  <a:pt x="33581" y="1203298"/>
                </a:lnTo>
                <a:lnTo>
                  <a:pt x="36757" y="1200807"/>
                </a:lnTo>
                <a:lnTo>
                  <a:pt x="40615" y="1198089"/>
                </a:lnTo>
                <a:lnTo>
                  <a:pt x="44245" y="1195824"/>
                </a:lnTo>
                <a:lnTo>
                  <a:pt x="48102" y="1193785"/>
                </a:lnTo>
                <a:lnTo>
                  <a:pt x="51959" y="1191747"/>
                </a:lnTo>
                <a:lnTo>
                  <a:pt x="56044" y="1189935"/>
                </a:lnTo>
                <a:lnTo>
                  <a:pt x="60128" y="1188349"/>
                </a:lnTo>
                <a:lnTo>
                  <a:pt x="64439" y="1186764"/>
                </a:lnTo>
                <a:lnTo>
                  <a:pt x="68750" y="1185405"/>
                </a:lnTo>
                <a:lnTo>
                  <a:pt x="73288" y="1184499"/>
                </a:lnTo>
                <a:lnTo>
                  <a:pt x="77599" y="1183593"/>
                </a:lnTo>
                <a:lnTo>
                  <a:pt x="82364" y="1183140"/>
                </a:lnTo>
                <a:lnTo>
                  <a:pt x="86902" y="1182913"/>
                </a:lnTo>
                <a:lnTo>
                  <a:pt x="91667" y="1182687"/>
                </a:lnTo>
                <a:close/>
                <a:moveTo>
                  <a:pt x="1390308" y="782637"/>
                </a:moveTo>
                <a:lnTo>
                  <a:pt x="1396663" y="786039"/>
                </a:lnTo>
                <a:lnTo>
                  <a:pt x="1402564" y="789894"/>
                </a:lnTo>
                <a:lnTo>
                  <a:pt x="1408238" y="793749"/>
                </a:lnTo>
                <a:lnTo>
                  <a:pt x="1413458" y="797831"/>
                </a:lnTo>
                <a:lnTo>
                  <a:pt x="1418225" y="802140"/>
                </a:lnTo>
                <a:lnTo>
                  <a:pt x="1422764" y="806449"/>
                </a:lnTo>
                <a:lnTo>
                  <a:pt x="1426849" y="811439"/>
                </a:lnTo>
                <a:lnTo>
                  <a:pt x="1430935" y="816428"/>
                </a:lnTo>
                <a:lnTo>
                  <a:pt x="1434112" y="821417"/>
                </a:lnTo>
                <a:lnTo>
                  <a:pt x="1437516" y="826860"/>
                </a:lnTo>
                <a:lnTo>
                  <a:pt x="1440694" y="832303"/>
                </a:lnTo>
                <a:lnTo>
                  <a:pt x="1443644" y="837973"/>
                </a:lnTo>
                <a:lnTo>
                  <a:pt x="1446141" y="843869"/>
                </a:lnTo>
                <a:lnTo>
                  <a:pt x="1448411" y="849765"/>
                </a:lnTo>
                <a:lnTo>
                  <a:pt x="1450907" y="856115"/>
                </a:lnTo>
                <a:lnTo>
                  <a:pt x="1452723" y="862465"/>
                </a:lnTo>
                <a:lnTo>
                  <a:pt x="1454766" y="869042"/>
                </a:lnTo>
                <a:lnTo>
                  <a:pt x="1456581" y="875846"/>
                </a:lnTo>
                <a:lnTo>
                  <a:pt x="1459759" y="889680"/>
                </a:lnTo>
                <a:lnTo>
                  <a:pt x="1462709" y="904648"/>
                </a:lnTo>
                <a:lnTo>
                  <a:pt x="1465433" y="919842"/>
                </a:lnTo>
                <a:lnTo>
                  <a:pt x="1471107" y="952499"/>
                </a:lnTo>
                <a:lnTo>
                  <a:pt x="1474284" y="969735"/>
                </a:lnTo>
                <a:lnTo>
                  <a:pt x="1477462" y="987424"/>
                </a:lnTo>
                <a:lnTo>
                  <a:pt x="1483363" y="988785"/>
                </a:lnTo>
                <a:lnTo>
                  <a:pt x="1489037" y="990146"/>
                </a:lnTo>
                <a:lnTo>
                  <a:pt x="1494484" y="992187"/>
                </a:lnTo>
                <a:lnTo>
                  <a:pt x="1499704" y="994228"/>
                </a:lnTo>
                <a:lnTo>
                  <a:pt x="1504470" y="996949"/>
                </a:lnTo>
                <a:lnTo>
                  <a:pt x="1509237" y="999671"/>
                </a:lnTo>
                <a:lnTo>
                  <a:pt x="1513549" y="1003073"/>
                </a:lnTo>
                <a:lnTo>
                  <a:pt x="1517407" y="1006474"/>
                </a:lnTo>
                <a:lnTo>
                  <a:pt x="1521493" y="1010330"/>
                </a:lnTo>
                <a:lnTo>
                  <a:pt x="1525124" y="1014185"/>
                </a:lnTo>
                <a:lnTo>
                  <a:pt x="1528075" y="1018721"/>
                </a:lnTo>
                <a:lnTo>
                  <a:pt x="1530798" y="1023030"/>
                </a:lnTo>
                <a:lnTo>
                  <a:pt x="1533068" y="1027792"/>
                </a:lnTo>
                <a:lnTo>
                  <a:pt x="1535110" y="1032555"/>
                </a:lnTo>
                <a:lnTo>
                  <a:pt x="1536472" y="1037771"/>
                </a:lnTo>
                <a:lnTo>
                  <a:pt x="1537607" y="1043214"/>
                </a:lnTo>
                <a:lnTo>
                  <a:pt x="1538288" y="1048657"/>
                </a:lnTo>
                <a:lnTo>
                  <a:pt x="1538288" y="1054326"/>
                </a:lnTo>
                <a:lnTo>
                  <a:pt x="1537834" y="1060223"/>
                </a:lnTo>
                <a:lnTo>
                  <a:pt x="1536699" y="1066119"/>
                </a:lnTo>
                <a:lnTo>
                  <a:pt x="1535110" y="1072016"/>
                </a:lnTo>
                <a:lnTo>
                  <a:pt x="1533068" y="1078366"/>
                </a:lnTo>
                <a:lnTo>
                  <a:pt x="1530117" y="1084489"/>
                </a:lnTo>
                <a:lnTo>
                  <a:pt x="1526940" y="1091066"/>
                </a:lnTo>
                <a:lnTo>
                  <a:pt x="1522854" y="1097416"/>
                </a:lnTo>
                <a:lnTo>
                  <a:pt x="1518315" y="1103766"/>
                </a:lnTo>
                <a:lnTo>
                  <a:pt x="1512868" y="1110342"/>
                </a:lnTo>
                <a:lnTo>
                  <a:pt x="1506967" y="1116919"/>
                </a:lnTo>
                <a:lnTo>
                  <a:pt x="1500158" y="1123496"/>
                </a:lnTo>
                <a:lnTo>
                  <a:pt x="1492668" y="1129846"/>
                </a:lnTo>
                <a:lnTo>
                  <a:pt x="1484271" y="1136650"/>
                </a:lnTo>
                <a:lnTo>
                  <a:pt x="1474965" y="1143000"/>
                </a:lnTo>
                <a:lnTo>
                  <a:pt x="1472696" y="1155019"/>
                </a:lnTo>
                <a:lnTo>
                  <a:pt x="1469745" y="1167266"/>
                </a:lnTo>
                <a:lnTo>
                  <a:pt x="1466568" y="1179059"/>
                </a:lnTo>
                <a:lnTo>
                  <a:pt x="1462936" y="1190851"/>
                </a:lnTo>
                <a:lnTo>
                  <a:pt x="1459078" y="1202417"/>
                </a:lnTo>
                <a:lnTo>
                  <a:pt x="1454993" y="1213984"/>
                </a:lnTo>
                <a:lnTo>
                  <a:pt x="1450680" y="1225323"/>
                </a:lnTo>
                <a:lnTo>
                  <a:pt x="1445687" y="1236435"/>
                </a:lnTo>
                <a:lnTo>
                  <a:pt x="1440467" y="1247321"/>
                </a:lnTo>
                <a:lnTo>
                  <a:pt x="1435020" y="1257980"/>
                </a:lnTo>
                <a:lnTo>
                  <a:pt x="1429346" y="1268412"/>
                </a:lnTo>
                <a:lnTo>
                  <a:pt x="1423218" y="1278391"/>
                </a:lnTo>
                <a:lnTo>
                  <a:pt x="1416863" y="1288369"/>
                </a:lnTo>
                <a:lnTo>
                  <a:pt x="1410281" y="1297894"/>
                </a:lnTo>
                <a:lnTo>
                  <a:pt x="1403245" y="1307193"/>
                </a:lnTo>
                <a:lnTo>
                  <a:pt x="1395982" y="1316037"/>
                </a:lnTo>
                <a:lnTo>
                  <a:pt x="1388719" y="1324655"/>
                </a:lnTo>
                <a:lnTo>
                  <a:pt x="1381003" y="1332593"/>
                </a:lnTo>
                <a:lnTo>
                  <a:pt x="1373059" y="1340077"/>
                </a:lnTo>
                <a:lnTo>
                  <a:pt x="1364661" y="1347334"/>
                </a:lnTo>
                <a:lnTo>
                  <a:pt x="1356037" y="1354364"/>
                </a:lnTo>
                <a:lnTo>
                  <a:pt x="1347639" y="1360714"/>
                </a:lnTo>
                <a:lnTo>
                  <a:pt x="1338561" y="1366610"/>
                </a:lnTo>
                <a:lnTo>
                  <a:pt x="1329028" y="1371827"/>
                </a:lnTo>
                <a:lnTo>
                  <a:pt x="1319723" y="1376816"/>
                </a:lnTo>
                <a:lnTo>
                  <a:pt x="1310190" y="1380898"/>
                </a:lnTo>
                <a:lnTo>
                  <a:pt x="1300431" y="1384527"/>
                </a:lnTo>
                <a:lnTo>
                  <a:pt x="1295211" y="1386341"/>
                </a:lnTo>
                <a:lnTo>
                  <a:pt x="1290218" y="1387702"/>
                </a:lnTo>
                <a:lnTo>
                  <a:pt x="1284997" y="1389062"/>
                </a:lnTo>
                <a:lnTo>
                  <a:pt x="1279777" y="1390196"/>
                </a:lnTo>
                <a:lnTo>
                  <a:pt x="1274557" y="1391330"/>
                </a:lnTo>
                <a:lnTo>
                  <a:pt x="1269110" y="1392010"/>
                </a:lnTo>
                <a:lnTo>
                  <a:pt x="1264117" y="1392691"/>
                </a:lnTo>
                <a:lnTo>
                  <a:pt x="1258670" y="1393371"/>
                </a:lnTo>
                <a:lnTo>
                  <a:pt x="1253223" y="1393825"/>
                </a:lnTo>
                <a:lnTo>
                  <a:pt x="1247776" y="1393825"/>
                </a:lnTo>
                <a:lnTo>
                  <a:pt x="1242328" y="1393825"/>
                </a:lnTo>
                <a:lnTo>
                  <a:pt x="1236881" y="1393371"/>
                </a:lnTo>
                <a:lnTo>
                  <a:pt x="1231661" y="1392691"/>
                </a:lnTo>
                <a:lnTo>
                  <a:pt x="1226214" y="1392010"/>
                </a:lnTo>
                <a:lnTo>
                  <a:pt x="1220994" y="1391330"/>
                </a:lnTo>
                <a:lnTo>
                  <a:pt x="1215774" y="1390196"/>
                </a:lnTo>
                <a:lnTo>
                  <a:pt x="1210554" y="1389062"/>
                </a:lnTo>
                <a:lnTo>
                  <a:pt x="1205333" y="1387702"/>
                </a:lnTo>
                <a:lnTo>
                  <a:pt x="1200113" y="1386341"/>
                </a:lnTo>
                <a:lnTo>
                  <a:pt x="1195347" y="1384527"/>
                </a:lnTo>
                <a:lnTo>
                  <a:pt x="1185361" y="1380898"/>
                </a:lnTo>
                <a:lnTo>
                  <a:pt x="1175828" y="1376816"/>
                </a:lnTo>
                <a:lnTo>
                  <a:pt x="1166296" y="1371827"/>
                </a:lnTo>
                <a:lnTo>
                  <a:pt x="1157217" y="1366610"/>
                </a:lnTo>
                <a:lnTo>
                  <a:pt x="1148139" y="1360714"/>
                </a:lnTo>
                <a:lnTo>
                  <a:pt x="1139514" y="1354364"/>
                </a:lnTo>
                <a:lnTo>
                  <a:pt x="1130890" y="1347334"/>
                </a:lnTo>
                <a:lnTo>
                  <a:pt x="1122492" y="1340077"/>
                </a:lnTo>
                <a:lnTo>
                  <a:pt x="1114548" y="1332593"/>
                </a:lnTo>
                <a:lnTo>
                  <a:pt x="1106832" y="1324655"/>
                </a:lnTo>
                <a:lnTo>
                  <a:pt x="1099569" y="1316037"/>
                </a:lnTo>
                <a:lnTo>
                  <a:pt x="1092306" y="1307193"/>
                </a:lnTo>
                <a:lnTo>
                  <a:pt x="1085270" y="1297894"/>
                </a:lnTo>
                <a:lnTo>
                  <a:pt x="1078688" y="1288369"/>
                </a:lnTo>
                <a:lnTo>
                  <a:pt x="1072333" y="1278391"/>
                </a:lnTo>
                <a:lnTo>
                  <a:pt x="1066205" y="1268412"/>
                </a:lnTo>
                <a:lnTo>
                  <a:pt x="1060531" y="1257980"/>
                </a:lnTo>
                <a:lnTo>
                  <a:pt x="1055084" y="1247321"/>
                </a:lnTo>
                <a:lnTo>
                  <a:pt x="1049864" y="1236435"/>
                </a:lnTo>
                <a:lnTo>
                  <a:pt x="1045098" y="1225323"/>
                </a:lnTo>
                <a:lnTo>
                  <a:pt x="1040558" y="1213984"/>
                </a:lnTo>
                <a:lnTo>
                  <a:pt x="1036473" y="1202417"/>
                </a:lnTo>
                <a:lnTo>
                  <a:pt x="1032615" y="1190851"/>
                </a:lnTo>
                <a:lnTo>
                  <a:pt x="1028983" y="1179059"/>
                </a:lnTo>
                <a:lnTo>
                  <a:pt x="1025806" y="1167266"/>
                </a:lnTo>
                <a:lnTo>
                  <a:pt x="1022855" y="1155019"/>
                </a:lnTo>
                <a:lnTo>
                  <a:pt x="1020586" y="1143000"/>
                </a:lnTo>
                <a:lnTo>
                  <a:pt x="1011507" y="1136650"/>
                </a:lnTo>
                <a:lnTo>
                  <a:pt x="1003336" y="1129846"/>
                </a:lnTo>
                <a:lnTo>
                  <a:pt x="995620" y="1123496"/>
                </a:lnTo>
                <a:lnTo>
                  <a:pt x="988811" y="1116919"/>
                </a:lnTo>
                <a:lnTo>
                  <a:pt x="982683" y="1110342"/>
                </a:lnTo>
                <a:lnTo>
                  <a:pt x="977236" y="1103766"/>
                </a:lnTo>
                <a:lnTo>
                  <a:pt x="972696" y="1097416"/>
                </a:lnTo>
                <a:lnTo>
                  <a:pt x="968838" y="1091066"/>
                </a:lnTo>
                <a:lnTo>
                  <a:pt x="965434" y="1084489"/>
                </a:lnTo>
                <a:lnTo>
                  <a:pt x="962483" y="1078366"/>
                </a:lnTo>
                <a:lnTo>
                  <a:pt x="960440" y="1072016"/>
                </a:lnTo>
                <a:lnTo>
                  <a:pt x="958852" y="1066119"/>
                </a:lnTo>
                <a:lnTo>
                  <a:pt x="957944" y="1060223"/>
                </a:lnTo>
                <a:lnTo>
                  <a:pt x="957263" y="1054326"/>
                </a:lnTo>
                <a:lnTo>
                  <a:pt x="957263" y="1048657"/>
                </a:lnTo>
                <a:lnTo>
                  <a:pt x="958171" y="1043214"/>
                </a:lnTo>
                <a:lnTo>
                  <a:pt x="959079" y="1037771"/>
                </a:lnTo>
                <a:lnTo>
                  <a:pt x="960440" y="1032555"/>
                </a:lnTo>
                <a:lnTo>
                  <a:pt x="962483" y="1027792"/>
                </a:lnTo>
                <a:lnTo>
                  <a:pt x="964753" y="1023030"/>
                </a:lnTo>
                <a:lnTo>
                  <a:pt x="967476" y="1018721"/>
                </a:lnTo>
                <a:lnTo>
                  <a:pt x="970654" y="1014185"/>
                </a:lnTo>
                <a:lnTo>
                  <a:pt x="974285" y="1010330"/>
                </a:lnTo>
                <a:lnTo>
                  <a:pt x="978144" y="1006474"/>
                </a:lnTo>
                <a:lnTo>
                  <a:pt x="982002" y="1003073"/>
                </a:lnTo>
                <a:lnTo>
                  <a:pt x="986541" y="999671"/>
                </a:lnTo>
                <a:lnTo>
                  <a:pt x="991307" y="996949"/>
                </a:lnTo>
                <a:lnTo>
                  <a:pt x="996301" y="994228"/>
                </a:lnTo>
                <a:lnTo>
                  <a:pt x="1001521" y="992187"/>
                </a:lnTo>
                <a:lnTo>
                  <a:pt x="1006514" y="990146"/>
                </a:lnTo>
                <a:lnTo>
                  <a:pt x="1012415" y="988785"/>
                </a:lnTo>
                <a:lnTo>
                  <a:pt x="1018089" y="987424"/>
                </a:lnTo>
                <a:lnTo>
                  <a:pt x="1022401" y="964292"/>
                </a:lnTo>
                <a:lnTo>
                  <a:pt x="1026260" y="941840"/>
                </a:lnTo>
                <a:lnTo>
                  <a:pt x="1029891" y="920523"/>
                </a:lnTo>
                <a:lnTo>
                  <a:pt x="1033749" y="900339"/>
                </a:lnTo>
                <a:lnTo>
                  <a:pt x="1035792" y="890587"/>
                </a:lnTo>
                <a:lnTo>
                  <a:pt x="1037835" y="881289"/>
                </a:lnTo>
                <a:lnTo>
                  <a:pt x="1040104" y="872217"/>
                </a:lnTo>
                <a:lnTo>
                  <a:pt x="1042374" y="863373"/>
                </a:lnTo>
                <a:lnTo>
                  <a:pt x="1045325" y="854981"/>
                </a:lnTo>
                <a:lnTo>
                  <a:pt x="1048048" y="846817"/>
                </a:lnTo>
                <a:lnTo>
                  <a:pt x="1051453" y="838880"/>
                </a:lnTo>
                <a:lnTo>
                  <a:pt x="1055311" y="831396"/>
                </a:lnTo>
                <a:lnTo>
                  <a:pt x="1062574" y="834117"/>
                </a:lnTo>
                <a:lnTo>
                  <a:pt x="1072787" y="837065"/>
                </a:lnTo>
                <a:lnTo>
                  <a:pt x="1085270" y="840467"/>
                </a:lnTo>
                <a:lnTo>
                  <a:pt x="1092306" y="842281"/>
                </a:lnTo>
                <a:lnTo>
                  <a:pt x="1100023" y="843869"/>
                </a:lnTo>
                <a:lnTo>
                  <a:pt x="1108420" y="845456"/>
                </a:lnTo>
                <a:lnTo>
                  <a:pt x="1116818" y="847044"/>
                </a:lnTo>
                <a:lnTo>
                  <a:pt x="1126123" y="848178"/>
                </a:lnTo>
                <a:lnTo>
                  <a:pt x="1135883" y="849539"/>
                </a:lnTo>
                <a:lnTo>
                  <a:pt x="1145869" y="850673"/>
                </a:lnTo>
                <a:lnTo>
                  <a:pt x="1156309" y="851126"/>
                </a:lnTo>
                <a:lnTo>
                  <a:pt x="1167204" y="851580"/>
                </a:lnTo>
                <a:lnTo>
                  <a:pt x="1178552" y="851806"/>
                </a:lnTo>
                <a:lnTo>
                  <a:pt x="1190354" y="851580"/>
                </a:lnTo>
                <a:lnTo>
                  <a:pt x="1202156" y="851126"/>
                </a:lnTo>
                <a:lnTo>
                  <a:pt x="1214412" y="849992"/>
                </a:lnTo>
                <a:lnTo>
                  <a:pt x="1226895" y="848631"/>
                </a:lnTo>
                <a:lnTo>
                  <a:pt x="1239605" y="846364"/>
                </a:lnTo>
                <a:lnTo>
                  <a:pt x="1252542" y="844096"/>
                </a:lnTo>
                <a:lnTo>
                  <a:pt x="1265933" y="840921"/>
                </a:lnTo>
                <a:lnTo>
                  <a:pt x="1279323" y="837292"/>
                </a:lnTo>
                <a:lnTo>
                  <a:pt x="1292714" y="832983"/>
                </a:lnTo>
                <a:lnTo>
                  <a:pt x="1306559" y="827994"/>
                </a:lnTo>
                <a:lnTo>
                  <a:pt x="1313368" y="825499"/>
                </a:lnTo>
                <a:lnTo>
                  <a:pt x="1320404" y="822551"/>
                </a:lnTo>
                <a:lnTo>
                  <a:pt x="1327212" y="819603"/>
                </a:lnTo>
                <a:lnTo>
                  <a:pt x="1334248" y="816201"/>
                </a:lnTo>
                <a:lnTo>
                  <a:pt x="1341057" y="812799"/>
                </a:lnTo>
                <a:lnTo>
                  <a:pt x="1348093" y="809171"/>
                </a:lnTo>
                <a:lnTo>
                  <a:pt x="1355129" y="805315"/>
                </a:lnTo>
                <a:lnTo>
                  <a:pt x="1362165" y="801006"/>
                </a:lnTo>
                <a:lnTo>
                  <a:pt x="1369201" y="796924"/>
                </a:lnTo>
                <a:lnTo>
                  <a:pt x="1376463" y="792389"/>
                </a:lnTo>
                <a:lnTo>
                  <a:pt x="1383272" y="787626"/>
                </a:lnTo>
                <a:lnTo>
                  <a:pt x="1390308" y="782637"/>
                </a:lnTo>
                <a:close/>
                <a:moveTo>
                  <a:pt x="2282825" y="769937"/>
                </a:moveTo>
                <a:lnTo>
                  <a:pt x="2412173" y="829864"/>
                </a:lnTo>
                <a:lnTo>
                  <a:pt x="2422140" y="834858"/>
                </a:lnTo>
                <a:lnTo>
                  <a:pt x="2426897" y="837355"/>
                </a:lnTo>
                <a:lnTo>
                  <a:pt x="2431201" y="840078"/>
                </a:lnTo>
                <a:lnTo>
                  <a:pt x="2435732" y="842802"/>
                </a:lnTo>
                <a:lnTo>
                  <a:pt x="2439583" y="845526"/>
                </a:lnTo>
                <a:lnTo>
                  <a:pt x="2443434" y="848250"/>
                </a:lnTo>
                <a:lnTo>
                  <a:pt x="2447058" y="851201"/>
                </a:lnTo>
                <a:lnTo>
                  <a:pt x="2450456" y="853925"/>
                </a:lnTo>
                <a:lnTo>
                  <a:pt x="2453628" y="857103"/>
                </a:lnTo>
                <a:lnTo>
                  <a:pt x="2456799" y="860054"/>
                </a:lnTo>
                <a:lnTo>
                  <a:pt x="2459518" y="863005"/>
                </a:lnTo>
                <a:lnTo>
                  <a:pt x="2462236" y="866183"/>
                </a:lnTo>
                <a:lnTo>
                  <a:pt x="2464501" y="869361"/>
                </a:lnTo>
                <a:lnTo>
                  <a:pt x="2466766" y="872539"/>
                </a:lnTo>
                <a:lnTo>
                  <a:pt x="2468805" y="875717"/>
                </a:lnTo>
                <a:lnTo>
                  <a:pt x="2470617" y="878895"/>
                </a:lnTo>
                <a:lnTo>
                  <a:pt x="2472430" y="882300"/>
                </a:lnTo>
                <a:lnTo>
                  <a:pt x="2474015" y="885932"/>
                </a:lnTo>
                <a:lnTo>
                  <a:pt x="2475601" y="889337"/>
                </a:lnTo>
                <a:lnTo>
                  <a:pt x="2477866" y="896373"/>
                </a:lnTo>
                <a:lnTo>
                  <a:pt x="2479905" y="903637"/>
                </a:lnTo>
                <a:lnTo>
                  <a:pt x="2481264" y="911128"/>
                </a:lnTo>
                <a:lnTo>
                  <a:pt x="2482397" y="918846"/>
                </a:lnTo>
                <a:lnTo>
                  <a:pt x="2482850" y="927018"/>
                </a:lnTo>
                <a:lnTo>
                  <a:pt x="2482850" y="935190"/>
                </a:lnTo>
                <a:lnTo>
                  <a:pt x="2482850" y="1152652"/>
                </a:lnTo>
                <a:lnTo>
                  <a:pt x="2482850" y="1160824"/>
                </a:lnTo>
                <a:lnTo>
                  <a:pt x="2482397" y="1168768"/>
                </a:lnTo>
                <a:lnTo>
                  <a:pt x="2481264" y="1176486"/>
                </a:lnTo>
                <a:lnTo>
                  <a:pt x="2479905" y="1184204"/>
                </a:lnTo>
                <a:lnTo>
                  <a:pt x="2477866" y="1191468"/>
                </a:lnTo>
                <a:lnTo>
                  <a:pt x="2475601" y="1198732"/>
                </a:lnTo>
                <a:lnTo>
                  <a:pt x="2474015" y="1202137"/>
                </a:lnTo>
                <a:lnTo>
                  <a:pt x="2472430" y="1205315"/>
                </a:lnTo>
                <a:lnTo>
                  <a:pt x="2470617" y="1208720"/>
                </a:lnTo>
                <a:lnTo>
                  <a:pt x="2468805" y="1212125"/>
                </a:lnTo>
                <a:lnTo>
                  <a:pt x="2466766" y="1215303"/>
                </a:lnTo>
                <a:lnTo>
                  <a:pt x="2464501" y="1218708"/>
                </a:lnTo>
                <a:lnTo>
                  <a:pt x="2462236" y="1221658"/>
                </a:lnTo>
                <a:lnTo>
                  <a:pt x="2459518" y="1224836"/>
                </a:lnTo>
                <a:lnTo>
                  <a:pt x="2456799" y="1227787"/>
                </a:lnTo>
                <a:lnTo>
                  <a:pt x="2453628" y="1230738"/>
                </a:lnTo>
                <a:lnTo>
                  <a:pt x="2450456" y="1233689"/>
                </a:lnTo>
                <a:lnTo>
                  <a:pt x="2447058" y="1236640"/>
                </a:lnTo>
                <a:lnTo>
                  <a:pt x="2443434" y="1239364"/>
                </a:lnTo>
                <a:lnTo>
                  <a:pt x="2439583" y="1242315"/>
                </a:lnTo>
                <a:lnTo>
                  <a:pt x="2435732" y="1245039"/>
                </a:lnTo>
                <a:lnTo>
                  <a:pt x="2431201" y="1247763"/>
                </a:lnTo>
                <a:lnTo>
                  <a:pt x="2426897" y="1250260"/>
                </a:lnTo>
                <a:lnTo>
                  <a:pt x="2422140" y="1252984"/>
                </a:lnTo>
                <a:lnTo>
                  <a:pt x="2412173" y="1257978"/>
                </a:lnTo>
                <a:lnTo>
                  <a:pt x="2406963" y="1260475"/>
                </a:lnTo>
                <a:lnTo>
                  <a:pt x="2282825" y="1202818"/>
                </a:lnTo>
                <a:lnTo>
                  <a:pt x="2282825" y="769937"/>
                </a:lnTo>
                <a:close/>
                <a:moveTo>
                  <a:pt x="1247774" y="628650"/>
                </a:moveTo>
                <a:lnTo>
                  <a:pt x="1262265" y="628876"/>
                </a:lnTo>
                <a:lnTo>
                  <a:pt x="1276302" y="629556"/>
                </a:lnTo>
                <a:lnTo>
                  <a:pt x="1290113" y="631143"/>
                </a:lnTo>
                <a:lnTo>
                  <a:pt x="1303472" y="632956"/>
                </a:lnTo>
                <a:lnTo>
                  <a:pt x="1316830" y="635222"/>
                </a:lnTo>
                <a:lnTo>
                  <a:pt x="1329282" y="638169"/>
                </a:lnTo>
                <a:lnTo>
                  <a:pt x="1341282" y="641569"/>
                </a:lnTo>
                <a:lnTo>
                  <a:pt x="1353056" y="645195"/>
                </a:lnTo>
                <a:lnTo>
                  <a:pt x="1363923" y="649274"/>
                </a:lnTo>
                <a:lnTo>
                  <a:pt x="1374338" y="654034"/>
                </a:lnTo>
                <a:lnTo>
                  <a:pt x="1378866" y="656300"/>
                </a:lnTo>
                <a:lnTo>
                  <a:pt x="1383847" y="658794"/>
                </a:lnTo>
                <a:lnTo>
                  <a:pt x="1388149" y="661513"/>
                </a:lnTo>
                <a:lnTo>
                  <a:pt x="1392677" y="664006"/>
                </a:lnTo>
                <a:lnTo>
                  <a:pt x="1396753" y="666953"/>
                </a:lnTo>
                <a:lnTo>
                  <a:pt x="1400602" y="669672"/>
                </a:lnTo>
                <a:lnTo>
                  <a:pt x="1404451" y="672619"/>
                </a:lnTo>
                <a:lnTo>
                  <a:pt x="1407847" y="675565"/>
                </a:lnTo>
                <a:lnTo>
                  <a:pt x="1411243" y="678512"/>
                </a:lnTo>
                <a:lnTo>
                  <a:pt x="1414413" y="681685"/>
                </a:lnTo>
                <a:lnTo>
                  <a:pt x="1417130" y="685084"/>
                </a:lnTo>
                <a:lnTo>
                  <a:pt x="1419847" y="688257"/>
                </a:lnTo>
                <a:lnTo>
                  <a:pt x="1425507" y="688484"/>
                </a:lnTo>
                <a:lnTo>
                  <a:pt x="1430941" y="689164"/>
                </a:lnTo>
                <a:lnTo>
                  <a:pt x="1436148" y="690297"/>
                </a:lnTo>
                <a:lnTo>
                  <a:pt x="1441356" y="691430"/>
                </a:lnTo>
                <a:lnTo>
                  <a:pt x="1446110" y="693017"/>
                </a:lnTo>
                <a:lnTo>
                  <a:pt x="1450865" y="694830"/>
                </a:lnTo>
                <a:lnTo>
                  <a:pt x="1455167" y="697323"/>
                </a:lnTo>
                <a:lnTo>
                  <a:pt x="1459695" y="699816"/>
                </a:lnTo>
                <a:lnTo>
                  <a:pt x="1463544" y="702763"/>
                </a:lnTo>
                <a:lnTo>
                  <a:pt x="1467619" y="705709"/>
                </a:lnTo>
                <a:lnTo>
                  <a:pt x="1471242" y="708882"/>
                </a:lnTo>
                <a:lnTo>
                  <a:pt x="1474865" y="712508"/>
                </a:lnTo>
                <a:lnTo>
                  <a:pt x="1478261" y="716361"/>
                </a:lnTo>
                <a:lnTo>
                  <a:pt x="1481657" y="720668"/>
                </a:lnTo>
                <a:lnTo>
                  <a:pt x="1484827" y="724747"/>
                </a:lnTo>
                <a:lnTo>
                  <a:pt x="1487544" y="729053"/>
                </a:lnTo>
                <a:lnTo>
                  <a:pt x="1490487" y="733813"/>
                </a:lnTo>
                <a:lnTo>
                  <a:pt x="1492977" y="738799"/>
                </a:lnTo>
                <a:lnTo>
                  <a:pt x="1495468" y="743785"/>
                </a:lnTo>
                <a:lnTo>
                  <a:pt x="1497732" y="748998"/>
                </a:lnTo>
                <a:lnTo>
                  <a:pt x="1499996" y="754211"/>
                </a:lnTo>
                <a:lnTo>
                  <a:pt x="1502034" y="759877"/>
                </a:lnTo>
                <a:lnTo>
                  <a:pt x="1503845" y="765543"/>
                </a:lnTo>
                <a:lnTo>
                  <a:pt x="1505656" y="771436"/>
                </a:lnTo>
                <a:lnTo>
                  <a:pt x="1509053" y="783222"/>
                </a:lnTo>
                <a:lnTo>
                  <a:pt x="1511996" y="795460"/>
                </a:lnTo>
                <a:lnTo>
                  <a:pt x="1514260" y="808153"/>
                </a:lnTo>
                <a:lnTo>
                  <a:pt x="1516071" y="821071"/>
                </a:lnTo>
                <a:lnTo>
                  <a:pt x="1517656" y="833990"/>
                </a:lnTo>
                <a:lnTo>
                  <a:pt x="1519015" y="846909"/>
                </a:lnTo>
                <a:lnTo>
                  <a:pt x="1519694" y="860281"/>
                </a:lnTo>
                <a:lnTo>
                  <a:pt x="1520147" y="873200"/>
                </a:lnTo>
                <a:lnTo>
                  <a:pt x="1520826" y="886118"/>
                </a:lnTo>
                <a:lnTo>
                  <a:pt x="1520826" y="898584"/>
                </a:lnTo>
                <a:lnTo>
                  <a:pt x="1520373" y="910823"/>
                </a:lnTo>
                <a:lnTo>
                  <a:pt x="1520147" y="922608"/>
                </a:lnTo>
                <a:lnTo>
                  <a:pt x="1519241" y="945046"/>
                </a:lnTo>
                <a:lnTo>
                  <a:pt x="1517883" y="964311"/>
                </a:lnTo>
                <a:lnTo>
                  <a:pt x="1516524" y="981083"/>
                </a:lnTo>
                <a:lnTo>
                  <a:pt x="1514939" y="993321"/>
                </a:lnTo>
                <a:lnTo>
                  <a:pt x="1511996" y="991508"/>
                </a:lnTo>
                <a:lnTo>
                  <a:pt x="1508600" y="990148"/>
                </a:lnTo>
                <a:lnTo>
                  <a:pt x="1505204" y="988562"/>
                </a:lnTo>
                <a:lnTo>
                  <a:pt x="1501808" y="987202"/>
                </a:lnTo>
                <a:lnTo>
                  <a:pt x="1498185" y="985842"/>
                </a:lnTo>
                <a:lnTo>
                  <a:pt x="1494562" y="984936"/>
                </a:lnTo>
                <a:lnTo>
                  <a:pt x="1490713" y="983802"/>
                </a:lnTo>
                <a:lnTo>
                  <a:pt x="1487091" y="983349"/>
                </a:lnTo>
                <a:lnTo>
                  <a:pt x="1481657" y="946859"/>
                </a:lnTo>
                <a:lnTo>
                  <a:pt x="1479166" y="929408"/>
                </a:lnTo>
                <a:lnTo>
                  <a:pt x="1476223" y="912636"/>
                </a:lnTo>
                <a:lnTo>
                  <a:pt x="1473280" y="896544"/>
                </a:lnTo>
                <a:lnTo>
                  <a:pt x="1469657" y="881132"/>
                </a:lnTo>
                <a:lnTo>
                  <a:pt x="1467846" y="873653"/>
                </a:lnTo>
                <a:lnTo>
                  <a:pt x="1465808" y="866400"/>
                </a:lnTo>
                <a:lnTo>
                  <a:pt x="1463770" y="859374"/>
                </a:lnTo>
                <a:lnTo>
                  <a:pt x="1461506" y="852802"/>
                </a:lnTo>
                <a:lnTo>
                  <a:pt x="1459242" y="846002"/>
                </a:lnTo>
                <a:lnTo>
                  <a:pt x="1456299" y="839430"/>
                </a:lnTo>
                <a:lnTo>
                  <a:pt x="1453356" y="833310"/>
                </a:lnTo>
                <a:lnTo>
                  <a:pt x="1450412" y="826964"/>
                </a:lnTo>
                <a:lnTo>
                  <a:pt x="1447242" y="821071"/>
                </a:lnTo>
                <a:lnTo>
                  <a:pt x="1443620" y="815405"/>
                </a:lnTo>
                <a:lnTo>
                  <a:pt x="1439771" y="809966"/>
                </a:lnTo>
                <a:lnTo>
                  <a:pt x="1435922" y="804526"/>
                </a:lnTo>
                <a:lnTo>
                  <a:pt x="1431394" y="799313"/>
                </a:lnTo>
                <a:lnTo>
                  <a:pt x="1426865" y="794780"/>
                </a:lnTo>
                <a:lnTo>
                  <a:pt x="1421884" y="789794"/>
                </a:lnTo>
                <a:lnTo>
                  <a:pt x="1416677" y="785261"/>
                </a:lnTo>
                <a:lnTo>
                  <a:pt x="1411017" y="781182"/>
                </a:lnTo>
                <a:lnTo>
                  <a:pt x="1405130" y="777102"/>
                </a:lnTo>
                <a:lnTo>
                  <a:pt x="1398791" y="773249"/>
                </a:lnTo>
                <a:lnTo>
                  <a:pt x="1391998" y="769623"/>
                </a:lnTo>
                <a:lnTo>
                  <a:pt x="1384753" y="774609"/>
                </a:lnTo>
                <a:lnTo>
                  <a:pt x="1377508" y="779595"/>
                </a:lnTo>
                <a:lnTo>
                  <a:pt x="1370263" y="784355"/>
                </a:lnTo>
                <a:lnTo>
                  <a:pt x="1363018" y="788661"/>
                </a:lnTo>
                <a:lnTo>
                  <a:pt x="1355772" y="793194"/>
                </a:lnTo>
                <a:lnTo>
                  <a:pt x="1348301" y="797047"/>
                </a:lnTo>
                <a:lnTo>
                  <a:pt x="1341056" y="800900"/>
                </a:lnTo>
                <a:lnTo>
                  <a:pt x="1334037" y="804526"/>
                </a:lnTo>
                <a:lnTo>
                  <a:pt x="1326792" y="807926"/>
                </a:lnTo>
                <a:lnTo>
                  <a:pt x="1319547" y="811326"/>
                </a:lnTo>
                <a:lnTo>
                  <a:pt x="1312302" y="814045"/>
                </a:lnTo>
                <a:lnTo>
                  <a:pt x="1305283" y="816992"/>
                </a:lnTo>
                <a:lnTo>
                  <a:pt x="1298038" y="819711"/>
                </a:lnTo>
                <a:lnTo>
                  <a:pt x="1291245" y="822205"/>
                </a:lnTo>
                <a:lnTo>
                  <a:pt x="1277208" y="826511"/>
                </a:lnTo>
                <a:lnTo>
                  <a:pt x="1263397" y="830364"/>
                </a:lnTo>
                <a:lnTo>
                  <a:pt x="1249812" y="833537"/>
                </a:lnTo>
                <a:lnTo>
                  <a:pt x="1236454" y="836030"/>
                </a:lnTo>
                <a:lnTo>
                  <a:pt x="1223322" y="838296"/>
                </a:lnTo>
                <a:lnTo>
                  <a:pt x="1210417" y="839656"/>
                </a:lnTo>
                <a:lnTo>
                  <a:pt x="1197964" y="840789"/>
                </a:lnTo>
                <a:lnTo>
                  <a:pt x="1185511" y="841469"/>
                </a:lnTo>
                <a:lnTo>
                  <a:pt x="1173738" y="841469"/>
                </a:lnTo>
                <a:lnTo>
                  <a:pt x="1162191" y="841469"/>
                </a:lnTo>
                <a:lnTo>
                  <a:pt x="1151097" y="841016"/>
                </a:lnTo>
                <a:lnTo>
                  <a:pt x="1140229" y="840336"/>
                </a:lnTo>
                <a:lnTo>
                  <a:pt x="1129814" y="839203"/>
                </a:lnTo>
                <a:lnTo>
                  <a:pt x="1120079" y="837843"/>
                </a:lnTo>
                <a:lnTo>
                  <a:pt x="1110796" y="836710"/>
                </a:lnTo>
                <a:lnTo>
                  <a:pt x="1101739" y="835123"/>
                </a:lnTo>
                <a:lnTo>
                  <a:pt x="1093362" y="833310"/>
                </a:lnTo>
                <a:lnTo>
                  <a:pt x="1085438" y="831724"/>
                </a:lnTo>
                <a:lnTo>
                  <a:pt x="1078193" y="829910"/>
                </a:lnTo>
                <a:lnTo>
                  <a:pt x="1065514" y="826284"/>
                </a:lnTo>
                <a:lnTo>
                  <a:pt x="1055099" y="823111"/>
                </a:lnTo>
                <a:lnTo>
                  <a:pt x="1047401" y="820391"/>
                </a:lnTo>
                <a:lnTo>
                  <a:pt x="1043552" y="828097"/>
                </a:lnTo>
                <a:lnTo>
                  <a:pt x="1040156" y="836483"/>
                </a:lnTo>
                <a:lnTo>
                  <a:pt x="1036986" y="844869"/>
                </a:lnTo>
                <a:lnTo>
                  <a:pt x="1034043" y="853708"/>
                </a:lnTo>
                <a:lnTo>
                  <a:pt x="1031552" y="862774"/>
                </a:lnTo>
                <a:lnTo>
                  <a:pt x="1029288" y="872520"/>
                </a:lnTo>
                <a:lnTo>
                  <a:pt x="1027024" y="882265"/>
                </a:lnTo>
                <a:lnTo>
                  <a:pt x="1024986" y="892464"/>
                </a:lnTo>
                <a:lnTo>
                  <a:pt x="1021137" y="913316"/>
                </a:lnTo>
                <a:lnTo>
                  <a:pt x="1017288" y="935527"/>
                </a:lnTo>
                <a:lnTo>
                  <a:pt x="1013213" y="958871"/>
                </a:lnTo>
                <a:lnTo>
                  <a:pt x="1011175" y="970884"/>
                </a:lnTo>
                <a:lnTo>
                  <a:pt x="1008458" y="983349"/>
                </a:lnTo>
                <a:lnTo>
                  <a:pt x="1004609" y="984029"/>
                </a:lnTo>
                <a:lnTo>
                  <a:pt x="1000760" y="984936"/>
                </a:lnTo>
                <a:lnTo>
                  <a:pt x="997138" y="985842"/>
                </a:lnTo>
                <a:lnTo>
                  <a:pt x="993515" y="987202"/>
                </a:lnTo>
                <a:lnTo>
                  <a:pt x="989892" y="988789"/>
                </a:lnTo>
                <a:lnTo>
                  <a:pt x="986496" y="990375"/>
                </a:lnTo>
                <a:lnTo>
                  <a:pt x="983100" y="991962"/>
                </a:lnTo>
                <a:lnTo>
                  <a:pt x="979704" y="993775"/>
                </a:lnTo>
                <a:lnTo>
                  <a:pt x="977666" y="979723"/>
                </a:lnTo>
                <a:lnTo>
                  <a:pt x="976761" y="970657"/>
                </a:lnTo>
                <a:lnTo>
                  <a:pt x="975402" y="960458"/>
                </a:lnTo>
                <a:lnTo>
                  <a:pt x="974496" y="949352"/>
                </a:lnTo>
                <a:lnTo>
                  <a:pt x="973817" y="937340"/>
                </a:lnTo>
                <a:lnTo>
                  <a:pt x="973364" y="924421"/>
                </a:lnTo>
                <a:lnTo>
                  <a:pt x="973138" y="911049"/>
                </a:lnTo>
                <a:lnTo>
                  <a:pt x="973364" y="896771"/>
                </a:lnTo>
                <a:lnTo>
                  <a:pt x="974044" y="882039"/>
                </a:lnTo>
                <a:lnTo>
                  <a:pt x="975402" y="866854"/>
                </a:lnTo>
                <a:lnTo>
                  <a:pt x="977213" y="851442"/>
                </a:lnTo>
                <a:lnTo>
                  <a:pt x="978119" y="843736"/>
                </a:lnTo>
                <a:lnTo>
                  <a:pt x="979704" y="835577"/>
                </a:lnTo>
                <a:lnTo>
                  <a:pt x="981062" y="827871"/>
                </a:lnTo>
                <a:lnTo>
                  <a:pt x="982874" y="819711"/>
                </a:lnTo>
                <a:lnTo>
                  <a:pt x="984911" y="812006"/>
                </a:lnTo>
                <a:lnTo>
                  <a:pt x="986949" y="804073"/>
                </a:lnTo>
                <a:lnTo>
                  <a:pt x="989440" y="796140"/>
                </a:lnTo>
                <a:lnTo>
                  <a:pt x="991930" y="788208"/>
                </a:lnTo>
                <a:lnTo>
                  <a:pt x="994873" y="780502"/>
                </a:lnTo>
                <a:lnTo>
                  <a:pt x="997817" y="772569"/>
                </a:lnTo>
                <a:lnTo>
                  <a:pt x="1001213" y="765090"/>
                </a:lnTo>
                <a:lnTo>
                  <a:pt x="1004836" y="757384"/>
                </a:lnTo>
                <a:lnTo>
                  <a:pt x="1008685" y="749905"/>
                </a:lnTo>
                <a:lnTo>
                  <a:pt x="1012986" y="742652"/>
                </a:lnTo>
                <a:lnTo>
                  <a:pt x="1017288" y="735400"/>
                </a:lnTo>
                <a:lnTo>
                  <a:pt x="1022043" y="728147"/>
                </a:lnTo>
                <a:lnTo>
                  <a:pt x="1027024" y="721121"/>
                </a:lnTo>
                <a:lnTo>
                  <a:pt x="1032458" y="714095"/>
                </a:lnTo>
                <a:lnTo>
                  <a:pt x="1038118" y="707522"/>
                </a:lnTo>
                <a:lnTo>
                  <a:pt x="1044231" y="701176"/>
                </a:lnTo>
                <a:lnTo>
                  <a:pt x="1050344" y="694603"/>
                </a:lnTo>
                <a:lnTo>
                  <a:pt x="1057136" y="688711"/>
                </a:lnTo>
                <a:lnTo>
                  <a:pt x="1064382" y="682818"/>
                </a:lnTo>
                <a:lnTo>
                  <a:pt x="1071627" y="676925"/>
                </a:lnTo>
                <a:lnTo>
                  <a:pt x="1079778" y="671486"/>
                </a:lnTo>
                <a:lnTo>
                  <a:pt x="1087702" y="666726"/>
                </a:lnTo>
                <a:lnTo>
                  <a:pt x="1096306" y="661740"/>
                </a:lnTo>
                <a:lnTo>
                  <a:pt x="1105362" y="656980"/>
                </a:lnTo>
                <a:lnTo>
                  <a:pt x="1114645" y="652674"/>
                </a:lnTo>
                <a:lnTo>
                  <a:pt x="1124380" y="648821"/>
                </a:lnTo>
                <a:lnTo>
                  <a:pt x="1134795" y="645195"/>
                </a:lnTo>
                <a:lnTo>
                  <a:pt x="1145437" y="641795"/>
                </a:lnTo>
                <a:lnTo>
                  <a:pt x="1156531" y="638622"/>
                </a:lnTo>
                <a:lnTo>
                  <a:pt x="1168304" y="636129"/>
                </a:lnTo>
                <a:lnTo>
                  <a:pt x="1180304" y="634089"/>
                </a:lnTo>
                <a:lnTo>
                  <a:pt x="1192757" y="631823"/>
                </a:lnTo>
                <a:lnTo>
                  <a:pt x="1205662" y="630690"/>
                </a:lnTo>
                <a:lnTo>
                  <a:pt x="1219247" y="629330"/>
                </a:lnTo>
                <a:lnTo>
                  <a:pt x="1233058" y="628876"/>
                </a:lnTo>
                <a:lnTo>
                  <a:pt x="1247774" y="628650"/>
                </a:lnTo>
                <a:close/>
                <a:moveTo>
                  <a:pt x="91667" y="541337"/>
                </a:moveTo>
                <a:lnTo>
                  <a:pt x="370523" y="541337"/>
                </a:lnTo>
                <a:lnTo>
                  <a:pt x="375061" y="541563"/>
                </a:lnTo>
                <a:lnTo>
                  <a:pt x="379826" y="542015"/>
                </a:lnTo>
                <a:lnTo>
                  <a:pt x="384137" y="542468"/>
                </a:lnTo>
                <a:lnTo>
                  <a:pt x="388902" y="543373"/>
                </a:lnTo>
                <a:lnTo>
                  <a:pt x="393213" y="544278"/>
                </a:lnTo>
                <a:lnTo>
                  <a:pt x="397524" y="545635"/>
                </a:lnTo>
                <a:lnTo>
                  <a:pt x="401835" y="546992"/>
                </a:lnTo>
                <a:lnTo>
                  <a:pt x="405919" y="548576"/>
                </a:lnTo>
                <a:lnTo>
                  <a:pt x="409777" y="550386"/>
                </a:lnTo>
                <a:lnTo>
                  <a:pt x="414088" y="552421"/>
                </a:lnTo>
                <a:lnTo>
                  <a:pt x="417718" y="554684"/>
                </a:lnTo>
                <a:lnTo>
                  <a:pt x="421575" y="556946"/>
                </a:lnTo>
                <a:lnTo>
                  <a:pt x="425206" y="559434"/>
                </a:lnTo>
                <a:lnTo>
                  <a:pt x="428609" y="562149"/>
                </a:lnTo>
                <a:lnTo>
                  <a:pt x="432013" y="564864"/>
                </a:lnTo>
                <a:lnTo>
                  <a:pt x="434962" y="568031"/>
                </a:lnTo>
                <a:lnTo>
                  <a:pt x="438139" y="571198"/>
                </a:lnTo>
                <a:lnTo>
                  <a:pt x="441088" y="574591"/>
                </a:lnTo>
                <a:lnTo>
                  <a:pt x="443584" y="577984"/>
                </a:lnTo>
                <a:lnTo>
                  <a:pt x="446307" y="581604"/>
                </a:lnTo>
                <a:lnTo>
                  <a:pt x="448803" y="585223"/>
                </a:lnTo>
                <a:lnTo>
                  <a:pt x="450845" y="589069"/>
                </a:lnTo>
                <a:lnTo>
                  <a:pt x="452887" y="592915"/>
                </a:lnTo>
                <a:lnTo>
                  <a:pt x="454702" y="596760"/>
                </a:lnTo>
                <a:lnTo>
                  <a:pt x="456291" y="600832"/>
                </a:lnTo>
                <a:lnTo>
                  <a:pt x="457879" y="605130"/>
                </a:lnTo>
                <a:lnTo>
                  <a:pt x="459240" y="609429"/>
                </a:lnTo>
                <a:lnTo>
                  <a:pt x="460148" y="613727"/>
                </a:lnTo>
                <a:lnTo>
                  <a:pt x="461055" y="618251"/>
                </a:lnTo>
                <a:lnTo>
                  <a:pt x="461509" y="622549"/>
                </a:lnTo>
                <a:lnTo>
                  <a:pt x="461736" y="627300"/>
                </a:lnTo>
                <a:lnTo>
                  <a:pt x="461963" y="631824"/>
                </a:lnTo>
                <a:lnTo>
                  <a:pt x="461736" y="636575"/>
                </a:lnTo>
                <a:lnTo>
                  <a:pt x="461509" y="641099"/>
                </a:lnTo>
                <a:lnTo>
                  <a:pt x="461055" y="645624"/>
                </a:lnTo>
                <a:lnTo>
                  <a:pt x="460148" y="650148"/>
                </a:lnTo>
                <a:lnTo>
                  <a:pt x="459240" y="654446"/>
                </a:lnTo>
                <a:lnTo>
                  <a:pt x="457879" y="658518"/>
                </a:lnTo>
                <a:lnTo>
                  <a:pt x="456291" y="662816"/>
                </a:lnTo>
                <a:lnTo>
                  <a:pt x="454702" y="666888"/>
                </a:lnTo>
                <a:lnTo>
                  <a:pt x="452887" y="670960"/>
                </a:lnTo>
                <a:lnTo>
                  <a:pt x="450845" y="674806"/>
                </a:lnTo>
                <a:lnTo>
                  <a:pt x="448803" y="678652"/>
                </a:lnTo>
                <a:lnTo>
                  <a:pt x="446307" y="682271"/>
                </a:lnTo>
                <a:lnTo>
                  <a:pt x="443584" y="685664"/>
                </a:lnTo>
                <a:lnTo>
                  <a:pt x="441088" y="689284"/>
                </a:lnTo>
                <a:lnTo>
                  <a:pt x="438139" y="692451"/>
                </a:lnTo>
                <a:lnTo>
                  <a:pt x="434962" y="695618"/>
                </a:lnTo>
                <a:lnTo>
                  <a:pt x="432013" y="698559"/>
                </a:lnTo>
                <a:lnTo>
                  <a:pt x="428609" y="701500"/>
                </a:lnTo>
                <a:lnTo>
                  <a:pt x="425206" y="703988"/>
                </a:lnTo>
                <a:lnTo>
                  <a:pt x="421575" y="706703"/>
                </a:lnTo>
                <a:lnTo>
                  <a:pt x="417718" y="708965"/>
                </a:lnTo>
                <a:lnTo>
                  <a:pt x="414088" y="711227"/>
                </a:lnTo>
                <a:lnTo>
                  <a:pt x="409777" y="713489"/>
                </a:lnTo>
                <a:lnTo>
                  <a:pt x="405919" y="715299"/>
                </a:lnTo>
                <a:lnTo>
                  <a:pt x="401835" y="716883"/>
                </a:lnTo>
                <a:lnTo>
                  <a:pt x="397524" y="718014"/>
                </a:lnTo>
                <a:lnTo>
                  <a:pt x="393213" y="719371"/>
                </a:lnTo>
                <a:lnTo>
                  <a:pt x="388902" y="720502"/>
                </a:lnTo>
                <a:lnTo>
                  <a:pt x="384137" y="721181"/>
                </a:lnTo>
                <a:lnTo>
                  <a:pt x="379826" y="721633"/>
                </a:lnTo>
                <a:lnTo>
                  <a:pt x="375061" y="722312"/>
                </a:lnTo>
                <a:lnTo>
                  <a:pt x="370523" y="722312"/>
                </a:lnTo>
                <a:lnTo>
                  <a:pt x="91667" y="722312"/>
                </a:lnTo>
                <a:lnTo>
                  <a:pt x="86902" y="722312"/>
                </a:lnTo>
                <a:lnTo>
                  <a:pt x="82364" y="721633"/>
                </a:lnTo>
                <a:lnTo>
                  <a:pt x="77599" y="721181"/>
                </a:lnTo>
                <a:lnTo>
                  <a:pt x="73288" y="720502"/>
                </a:lnTo>
                <a:lnTo>
                  <a:pt x="68750" y="719371"/>
                </a:lnTo>
                <a:lnTo>
                  <a:pt x="64439" y="718014"/>
                </a:lnTo>
                <a:lnTo>
                  <a:pt x="60128" y="716883"/>
                </a:lnTo>
                <a:lnTo>
                  <a:pt x="56044" y="715299"/>
                </a:lnTo>
                <a:lnTo>
                  <a:pt x="51959" y="713489"/>
                </a:lnTo>
                <a:lnTo>
                  <a:pt x="48102" y="711227"/>
                </a:lnTo>
                <a:lnTo>
                  <a:pt x="44245" y="708965"/>
                </a:lnTo>
                <a:lnTo>
                  <a:pt x="40615" y="706703"/>
                </a:lnTo>
                <a:lnTo>
                  <a:pt x="36757" y="703988"/>
                </a:lnTo>
                <a:lnTo>
                  <a:pt x="33581" y="701500"/>
                </a:lnTo>
                <a:lnTo>
                  <a:pt x="30177" y="698559"/>
                </a:lnTo>
                <a:lnTo>
                  <a:pt x="26774" y="695618"/>
                </a:lnTo>
                <a:lnTo>
                  <a:pt x="23824" y="692451"/>
                </a:lnTo>
                <a:lnTo>
                  <a:pt x="21101" y="689284"/>
                </a:lnTo>
                <a:lnTo>
                  <a:pt x="18152" y="685664"/>
                </a:lnTo>
                <a:lnTo>
                  <a:pt x="15656" y="682271"/>
                </a:lnTo>
                <a:lnTo>
                  <a:pt x="13160" y="678652"/>
                </a:lnTo>
                <a:lnTo>
                  <a:pt x="11118" y="674806"/>
                </a:lnTo>
                <a:lnTo>
                  <a:pt x="9076" y="670960"/>
                </a:lnTo>
                <a:lnTo>
                  <a:pt x="7261" y="666888"/>
                </a:lnTo>
                <a:lnTo>
                  <a:pt x="5446" y="662816"/>
                </a:lnTo>
                <a:lnTo>
                  <a:pt x="4084" y="658518"/>
                </a:lnTo>
                <a:lnTo>
                  <a:pt x="2950" y="654446"/>
                </a:lnTo>
                <a:lnTo>
                  <a:pt x="1815" y="650148"/>
                </a:lnTo>
                <a:lnTo>
                  <a:pt x="1134" y="645624"/>
                </a:lnTo>
                <a:lnTo>
                  <a:pt x="454" y="641099"/>
                </a:lnTo>
                <a:lnTo>
                  <a:pt x="0" y="636575"/>
                </a:lnTo>
                <a:lnTo>
                  <a:pt x="0" y="631824"/>
                </a:lnTo>
                <a:lnTo>
                  <a:pt x="0" y="627300"/>
                </a:lnTo>
                <a:lnTo>
                  <a:pt x="454" y="622549"/>
                </a:lnTo>
                <a:lnTo>
                  <a:pt x="1134" y="618251"/>
                </a:lnTo>
                <a:lnTo>
                  <a:pt x="1815" y="613727"/>
                </a:lnTo>
                <a:lnTo>
                  <a:pt x="2950" y="609429"/>
                </a:lnTo>
                <a:lnTo>
                  <a:pt x="4084" y="605130"/>
                </a:lnTo>
                <a:lnTo>
                  <a:pt x="5446" y="600832"/>
                </a:lnTo>
                <a:lnTo>
                  <a:pt x="7261" y="596760"/>
                </a:lnTo>
                <a:lnTo>
                  <a:pt x="9076" y="592915"/>
                </a:lnTo>
                <a:lnTo>
                  <a:pt x="11118" y="589069"/>
                </a:lnTo>
                <a:lnTo>
                  <a:pt x="13160" y="585223"/>
                </a:lnTo>
                <a:lnTo>
                  <a:pt x="15656" y="581604"/>
                </a:lnTo>
                <a:lnTo>
                  <a:pt x="18152" y="577984"/>
                </a:lnTo>
                <a:lnTo>
                  <a:pt x="21101" y="574591"/>
                </a:lnTo>
                <a:lnTo>
                  <a:pt x="23824" y="571198"/>
                </a:lnTo>
                <a:lnTo>
                  <a:pt x="26774" y="568031"/>
                </a:lnTo>
                <a:lnTo>
                  <a:pt x="30177" y="564864"/>
                </a:lnTo>
                <a:lnTo>
                  <a:pt x="33581" y="562149"/>
                </a:lnTo>
                <a:lnTo>
                  <a:pt x="36757" y="559434"/>
                </a:lnTo>
                <a:lnTo>
                  <a:pt x="40615" y="556946"/>
                </a:lnTo>
                <a:lnTo>
                  <a:pt x="44245" y="554684"/>
                </a:lnTo>
                <a:lnTo>
                  <a:pt x="48102" y="552421"/>
                </a:lnTo>
                <a:lnTo>
                  <a:pt x="51959" y="550386"/>
                </a:lnTo>
                <a:lnTo>
                  <a:pt x="56044" y="548576"/>
                </a:lnTo>
                <a:lnTo>
                  <a:pt x="60128" y="546992"/>
                </a:lnTo>
                <a:lnTo>
                  <a:pt x="64439" y="545635"/>
                </a:lnTo>
                <a:lnTo>
                  <a:pt x="68750" y="544278"/>
                </a:lnTo>
                <a:lnTo>
                  <a:pt x="73288" y="543373"/>
                </a:lnTo>
                <a:lnTo>
                  <a:pt x="77599" y="542468"/>
                </a:lnTo>
                <a:lnTo>
                  <a:pt x="82364" y="542015"/>
                </a:lnTo>
                <a:lnTo>
                  <a:pt x="86902" y="541563"/>
                </a:lnTo>
                <a:lnTo>
                  <a:pt x="91667" y="541337"/>
                </a:lnTo>
                <a:close/>
                <a:moveTo>
                  <a:pt x="2282825" y="312737"/>
                </a:moveTo>
                <a:lnTo>
                  <a:pt x="2412173" y="372470"/>
                </a:lnTo>
                <a:lnTo>
                  <a:pt x="2422140" y="377674"/>
                </a:lnTo>
                <a:lnTo>
                  <a:pt x="2426897" y="380163"/>
                </a:lnTo>
                <a:lnTo>
                  <a:pt x="2431201" y="382878"/>
                </a:lnTo>
                <a:lnTo>
                  <a:pt x="2435732" y="385367"/>
                </a:lnTo>
                <a:lnTo>
                  <a:pt x="2439583" y="388308"/>
                </a:lnTo>
                <a:lnTo>
                  <a:pt x="2443434" y="391023"/>
                </a:lnTo>
                <a:lnTo>
                  <a:pt x="2447058" y="393964"/>
                </a:lnTo>
                <a:lnTo>
                  <a:pt x="2450456" y="396680"/>
                </a:lnTo>
                <a:lnTo>
                  <a:pt x="2453628" y="399621"/>
                </a:lnTo>
                <a:lnTo>
                  <a:pt x="2456799" y="402562"/>
                </a:lnTo>
                <a:lnTo>
                  <a:pt x="2459518" y="405504"/>
                </a:lnTo>
                <a:lnTo>
                  <a:pt x="2462236" y="408671"/>
                </a:lnTo>
                <a:lnTo>
                  <a:pt x="2464501" y="411839"/>
                </a:lnTo>
                <a:lnTo>
                  <a:pt x="2466766" y="415233"/>
                </a:lnTo>
                <a:lnTo>
                  <a:pt x="2468805" y="418174"/>
                </a:lnTo>
                <a:lnTo>
                  <a:pt x="2470617" y="421568"/>
                </a:lnTo>
                <a:lnTo>
                  <a:pt x="2472430" y="424962"/>
                </a:lnTo>
                <a:lnTo>
                  <a:pt x="2474015" y="428356"/>
                </a:lnTo>
                <a:lnTo>
                  <a:pt x="2475601" y="431750"/>
                </a:lnTo>
                <a:lnTo>
                  <a:pt x="2477866" y="438990"/>
                </a:lnTo>
                <a:lnTo>
                  <a:pt x="2479905" y="446231"/>
                </a:lnTo>
                <a:lnTo>
                  <a:pt x="2481264" y="453697"/>
                </a:lnTo>
                <a:lnTo>
                  <a:pt x="2482397" y="461390"/>
                </a:lnTo>
                <a:lnTo>
                  <a:pt x="2482850" y="469536"/>
                </a:lnTo>
                <a:lnTo>
                  <a:pt x="2482850" y="477455"/>
                </a:lnTo>
                <a:lnTo>
                  <a:pt x="2482850" y="694213"/>
                </a:lnTo>
                <a:lnTo>
                  <a:pt x="2482850" y="702584"/>
                </a:lnTo>
                <a:lnTo>
                  <a:pt x="2482397" y="710504"/>
                </a:lnTo>
                <a:lnTo>
                  <a:pt x="2481264" y="718423"/>
                </a:lnTo>
                <a:lnTo>
                  <a:pt x="2479905" y="725889"/>
                </a:lnTo>
                <a:lnTo>
                  <a:pt x="2477866" y="733130"/>
                </a:lnTo>
                <a:lnTo>
                  <a:pt x="2475601" y="740144"/>
                </a:lnTo>
                <a:lnTo>
                  <a:pt x="2474015" y="743311"/>
                </a:lnTo>
                <a:lnTo>
                  <a:pt x="2472430" y="746932"/>
                </a:lnTo>
                <a:lnTo>
                  <a:pt x="2470617" y="750326"/>
                </a:lnTo>
                <a:lnTo>
                  <a:pt x="2468805" y="753493"/>
                </a:lnTo>
                <a:lnTo>
                  <a:pt x="2466766" y="756887"/>
                </a:lnTo>
                <a:lnTo>
                  <a:pt x="2464501" y="760055"/>
                </a:lnTo>
                <a:lnTo>
                  <a:pt x="2462236" y="762996"/>
                </a:lnTo>
                <a:lnTo>
                  <a:pt x="2459518" y="766164"/>
                </a:lnTo>
                <a:lnTo>
                  <a:pt x="2456799" y="769331"/>
                </a:lnTo>
                <a:lnTo>
                  <a:pt x="2453628" y="772047"/>
                </a:lnTo>
                <a:lnTo>
                  <a:pt x="2450456" y="775214"/>
                </a:lnTo>
                <a:lnTo>
                  <a:pt x="2447058" y="778156"/>
                </a:lnTo>
                <a:lnTo>
                  <a:pt x="2443434" y="780871"/>
                </a:lnTo>
                <a:lnTo>
                  <a:pt x="2439583" y="783812"/>
                </a:lnTo>
                <a:lnTo>
                  <a:pt x="2435732" y="786301"/>
                </a:lnTo>
                <a:lnTo>
                  <a:pt x="2431201" y="789242"/>
                </a:lnTo>
                <a:lnTo>
                  <a:pt x="2426897" y="791731"/>
                </a:lnTo>
                <a:lnTo>
                  <a:pt x="2422140" y="794446"/>
                </a:lnTo>
                <a:lnTo>
                  <a:pt x="2412173" y="799198"/>
                </a:lnTo>
                <a:lnTo>
                  <a:pt x="2406963" y="801687"/>
                </a:lnTo>
                <a:lnTo>
                  <a:pt x="2282825" y="744216"/>
                </a:lnTo>
                <a:lnTo>
                  <a:pt x="2282825" y="312737"/>
                </a:lnTo>
                <a:close/>
                <a:moveTo>
                  <a:pt x="458964" y="22907"/>
                </a:moveTo>
                <a:lnTo>
                  <a:pt x="448307" y="23134"/>
                </a:lnTo>
                <a:lnTo>
                  <a:pt x="438104" y="24041"/>
                </a:lnTo>
                <a:lnTo>
                  <a:pt x="427674" y="25175"/>
                </a:lnTo>
                <a:lnTo>
                  <a:pt x="417471" y="26990"/>
                </a:lnTo>
                <a:lnTo>
                  <a:pt x="407722" y="29485"/>
                </a:lnTo>
                <a:lnTo>
                  <a:pt x="397745" y="32206"/>
                </a:lnTo>
                <a:lnTo>
                  <a:pt x="388222" y="35382"/>
                </a:lnTo>
                <a:lnTo>
                  <a:pt x="378926" y="39237"/>
                </a:lnTo>
                <a:lnTo>
                  <a:pt x="369857" y="43320"/>
                </a:lnTo>
                <a:lnTo>
                  <a:pt x="361014" y="47856"/>
                </a:lnTo>
                <a:lnTo>
                  <a:pt x="352171" y="52846"/>
                </a:lnTo>
                <a:lnTo>
                  <a:pt x="344009" y="58289"/>
                </a:lnTo>
                <a:lnTo>
                  <a:pt x="335847" y="63959"/>
                </a:lnTo>
                <a:lnTo>
                  <a:pt x="328138" y="70083"/>
                </a:lnTo>
                <a:lnTo>
                  <a:pt x="320655" y="76660"/>
                </a:lnTo>
                <a:lnTo>
                  <a:pt x="313626" y="83238"/>
                </a:lnTo>
                <a:lnTo>
                  <a:pt x="306598" y="90722"/>
                </a:lnTo>
                <a:lnTo>
                  <a:pt x="300022" y="98207"/>
                </a:lnTo>
                <a:lnTo>
                  <a:pt x="294127" y="105918"/>
                </a:lnTo>
                <a:lnTo>
                  <a:pt x="288232" y="113856"/>
                </a:lnTo>
                <a:lnTo>
                  <a:pt x="283017" y="122248"/>
                </a:lnTo>
                <a:lnTo>
                  <a:pt x="278029" y="130867"/>
                </a:lnTo>
                <a:lnTo>
                  <a:pt x="273494" y="139939"/>
                </a:lnTo>
                <a:lnTo>
                  <a:pt x="269186" y="149011"/>
                </a:lnTo>
                <a:lnTo>
                  <a:pt x="265559" y="158310"/>
                </a:lnTo>
                <a:lnTo>
                  <a:pt x="262158" y="167836"/>
                </a:lnTo>
                <a:lnTo>
                  <a:pt x="259664" y="177589"/>
                </a:lnTo>
                <a:lnTo>
                  <a:pt x="257396" y="187568"/>
                </a:lnTo>
                <a:lnTo>
                  <a:pt x="255582" y="197775"/>
                </a:lnTo>
                <a:lnTo>
                  <a:pt x="254222" y="207754"/>
                </a:lnTo>
                <a:lnTo>
                  <a:pt x="253542" y="218414"/>
                </a:lnTo>
                <a:lnTo>
                  <a:pt x="253088" y="229074"/>
                </a:lnTo>
                <a:lnTo>
                  <a:pt x="253088" y="495117"/>
                </a:lnTo>
                <a:lnTo>
                  <a:pt x="369630" y="495117"/>
                </a:lnTo>
                <a:lnTo>
                  <a:pt x="376659" y="495344"/>
                </a:lnTo>
                <a:lnTo>
                  <a:pt x="383461" y="496024"/>
                </a:lnTo>
                <a:lnTo>
                  <a:pt x="390263" y="496705"/>
                </a:lnTo>
                <a:lnTo>
                  <a:pt x="397065" y="498066"/>
                </a:lnTo>
                <a:lnTo>
                  <a:pt x="403867" y="499653"/>
                </a:lnTo>
                <a:lnTo>
                  <a:pt x="410216" y="501468"/>
                </a:lnTo>
                <a:lnTo>
                  <a:pt x="416791" y="503509"/>
                </a:lnTo>
                <a:lnTo>
                  <a:pt x="422913" y="505777"/>
                </a:lnTo>
                <a:lnTo>
                  <a:pt x="428808" y="508726"/>
                </a:lnTo>
                <a:lnTo>
                  <a:pt x="434930" y="511674"/>
                </a:lnTo>
                <a:lnTo>
                  <a:pt x="440598" y="514849"/>
                </a:lnTo>
                <a:lnTo>
                  <a:pt x="446266" y="518478"/>
                </a:lnTo>
                <a:lnTo>
                  <a:pt x="451481" y="522334"/>
                </a:lnTo>
                <a:lnTo>
                  <a:pt x="456923" y="526190"/>
                </a:lnTo>
                <a:lnTo>
                  <a:pt x="461911" y="530726"/>
                </a:lnTo>
                <a:lnTo>
                  <a:pt x="466446" y="535035"/>
                </a:lnTo>
                <a:lnTo>
                  <a:pt x="471207" y="539798"/>
                </a:lnTo>
                <a:lnTo>
                  <a:pt x="475289" y="545015"/>
                </a:lnTo>
                <a:lnTo>
                  <a:pt x="479370" y="549777"/>
                </a:lnTo>
                <a:lnTo>
                  <a:pt x="483451" y="555221"/>
                </a:lnTo>
                <a:lnTo>
                  <a:pt x="487079" y="560664"/>
                </a:lnTo>
                <a:lnTo>
                  <a:pt x="490026" y="566561"/>
                </a:lnTo>
                <a:lnTo>
                  <a:pt x="493201" y="572458"/>
                </a:lnTo>
                <a:lnTo>
                  <a:pt x="496148" y="578355"/>
                </a:lnTo>
                <a:lnTo>
                  <a:pt x="498416" y="584706"/>
                </a:lnTo>
                <a:lnTo>
                  <a:pt x="500683" y="591056"/>
                </a:lnTo>
                <a:lnTo>
                  <a:pt x="502497" y="597407"/>
                </a:lnTo>
                <a:lnTo>
                  <a:pt x="504084" y="603984"/>
                </a:lnTo>
                <a:lnTo>
                  <a:pt x="505218" y="610788"/>
                </a:lnTo>
                <a:lnTo>
                  <a:pt x="506125" y="617592"/>
                </a:lnTo>
                <a:lnTo>
                  <a:pt x="506578" y="624623"/>
                </a:lnTo>
                <a:lnTo>
                  <a:pt x="506578" y="631428"/>
                </a:lnTo>
                <a:lnTo>
                  <a:pt x="506578" y="638459"/>
                </a:lnTo>
                <a:lnTo>
                  <a:pt x="506125" y="645263"/>
                </a:lnTo>
                <a:lnTo>
                  <a:pt x="505218" y="652294"/>
                </a:lnTo>
                <a:lnTo>
                  <a:pt x="504084" y="659098"/>
                </a:lnTo>
                <a:lnTo>
                  <a:pt x="502497" y="665449"/>
                </a:lnTo>
                <a:lnTo>
                  <a:pt x="500683" y="672026"/>
                </a:lnTo>
                <a:lnTo>
                  <a:pt x="498416" y="678150"/>
                </a:lnTo>
                <a:lnTo>
                  <a:pt x="496148" y="684500"/>
                </a:lnTo>
                <a:lnTo>
                  <a:pt x="493201" y="690397"/>
                </a:lnTo>
                <a:lnTo>
                  <a:pt x="490026" y="696294"/>
                </a:lnTo>
                <a:lnTo>
                  <a:pt x="487079" y="701964"/>
                </a:lnTo>
                <a:lnTo>
                  <a:pt x="483451" y="707861"/>
                </a:lnTo>
                <a:lnTo>
                  <a:pt x="479370" y="712851"/>
                </a:lnTo>
                <a:lnTo>
                  <a:pt x="475289" y="718067"/>
                </a:lnTo>
                <a:lnTo>
                  <a:pt x="471207" y="723057"/>
                </a:lnTo>
                <a:lnTo>
                  <a:pt x="466446" y="727820"/>
                </a:lnTo>
                <a:lnTo>
                  <a:pt x="461911" y="732356"/>
                </a:lnTo>
                <a:lnTo>
                  <a:pt x="456923" y="736666"/>
                </a:lnTo>
                <a:lnTo>
                  <a:pt x="451481" y="740748"/>
                </a:lnTo>
                <a:lnTo>
                  <a:pt x="446266" y="744604"/>
                </a:lnTo>
                <a:lnTo>
                  <a:pt x="440598" y="748006"/>
                </a:lnTo>
                <a:lnTo>
                  <a:pt x="434930" y="751408"/>
                </a:lnTo>
                <a:lnTo>
                  <a:pt x="428808" y="754356"/>
                </a:lnTo>
                <a:lnTo>
                  <a:pt x="422913" y="757078"/>
                </a:lnTo>
                <a:lnTo>
                  <a:pt x="416791" y="759573"/>
                </a:lnTo>
                <a:lnTo>
                  <a:pt x="410216" y="761614"/>
                </a:lnTo>
                <a:lnTo>
                  <a:pt x="403867" y="763429"/>
                </a:lnTo>
                <a:lnTo>
                  <a:pt x="397065" y="765016"/>
                </a:lnTo>
                <a:lnTo>
                  <a:pt x="390263" y="766377"/>
                </a:lnTo>
                <a:lnTo>
                  <a:pt x="383461" y="767058"/>
                </a:lnTo>
                <a:lnTo>
                  <a:pt x="376659" y="767738"/>
                </a:lnTo>
                <a:lnTo>
                  <a:pt x="369630" y="767965"/>
                </a:lnTo>
                <a:lnTo>
                  <a:pt x="253088" y="767965"/>
                </a:lnTo>
                <a:lnTo>
                  <a:pt x="253088" y="1135844"/>
                </a:lnTo>
                <a:lnTo>
                  <a:pt x="369630" y="1135844"/>
                </a:lnTo>
                <a:lnTo>
                  <a:pt x="376659" y="1136071"/>
                </a:lnTo>
                <a:lnTo>
                  <a:pt x="383461" y="1136751"/>
                </a:lnTo>
                <a:lnTo>
                  <a:pt x="390263" y="1137659"/>
                </a:lnTo>
                <a:lnTo>
                  <a:pt x="397065" y="1138793"/>
                </a:lnTo>
                <a:lnTo>
                  <a:pt x="403867" y="1140380"/>
                </a:lnTo>
                <a:lnTo>
                  <a:pt x="410216" y="1142195"/>
                </a:lnTo>
                <a:lnTo>
                  <a:pt x="416791" y="1144236"/>
                </a:lnTo>
                <a:lnTo>
                  <a:pt x="422913" y="1146731"/>
                </a:lnTo>
                <a:lnTo>
                  <a:pt x="428808" y="1149452"/>
                </a:lnTo>
                <a:lnTo>
                  <a:pt x="434930" y="1152401"/>
                </a:lnTo>
                <a:lnTo>
                  <a:pt x="440598" y="1155803"/>
                </a:lnTo>
                <a:lnTo>
                  <a:pt x="446266" y="1159205"/>
                </a:lnTo>
                <a:lnTo>
                  <a:pt x="451481" y="1163061"/>
                </a:lnTo>
                <a:lnTo>
                  <a:pt x="456923" y="1167370"/>
                </a:lnTo>
                <a:lnTo>
                  <a:pt x="461911" y="1171453"/>
                </a:lnTo>
                <a:lnTo>
                  <a:pt x="466446" y="1175989"/>
                </a:lnTo>
                <a:lnTo>
                  <a:pt x="471207" y="1180752"/>
                </a:lnTo>
                <a:lnTo>
                  <a:pt x="475289" y="1185741"/>
                </a:lnTo>
                <a:lnTo>
                  <a:pt x="479370" y="1190958"/>
                </a:lnTo>
                <a:lnTo>
                  <a:pt x="483451" y="1196401"/>
                </a:lnTo>
                <a:lnTo>
                  <a:pt x="487079" y="1201845"/>
                </a:lnTo>
                <a:lnTo>
                  <a:pt x="490026" y="1207515"/>
                </a:lnTo>
                <a:lnTo>
                  <a:pt x="493201" y="1213412"/>
                </a:lnTo>
                <a:lnTo>
                  <a:pt x="496148" y="1219309"/>
                </a:lnTo>
                <a:lnTo>
                  <a:pt x="498416" y="1225659"/>
                </a:lnTo>
                <a:lnTo>
                  <a:pt x="500683" y="1231783"/>
                </a:lnTo>
                <a:lnTo>
                  <a:pt x="502497" y="1238360"/>
                </a:lnTo>
                <a:lnTo>
                  <a:pt x="504084" y="1245165"/>
                </a:lnTo>
                <a:lnTo>
                  <a:pt x="505218" y="1251742"/>
                </a:lnTo>
                <a:lnTo>
                  <a:pt x="506125" y="1258546"/>
                </a:lnTo>
                <a:lnTo>
                  <a:pt x="506578" y="1265350"/>
                </a:lnTo>
                <a:lnTo>
                  <a:pt x="506578" y="1272381"/>
                </a:lnTo>
                <a:lnTo>
                  <a:pt x="506578" y="1279639"/>
                </a:lnTo>
                <a:lnTo>
                  <a:pt x="506125" y="1286216"/>
                </a:lnTo>
                <a:lnTo>
                  <a:pt x="505218" y="1293021"/>
                </a:lnTo>
                <a:lnTo>
                  <a:pt x="504084" y="1299825"/>
                </a:lnTo>
                <a:lnTo>
                  <a:pt x="502497" y="1306629"/>
                </a:lnTo>
                <a:lnTo>
                  <a:pt x="500683" y="1312980"/>
                </a:lnTo>
                <a:lnTo>
                  <a:pt x="498416" y="1319330"/>
                </a:lnTo>
                <a:lnTo>
                  <a:pt x="496148" y="1325454"/>
                </a:lnTo>
                <a:lnTo>
                  <a:pt x="493201" y="1331351"/>
                </a:lnTo>
                <a:lnTo>
                  <a:pt x="490026" y="1337475"/>
                </a:lnTo>
                <a:lnTo>
                  <a:pt x="487079" y="1343145"/>
                </a:lnTo>
                <a:lnTo>
                  <a:pt x="483451" y="1348588"/>
                </a:lnTo>
                <a:lnTo>
                  <a:pt x="479370" y="1354031"/>
                </a:lnTo>
                <a:lnTo>
                  <a:pt x="475289" y="1359248"/>
                </a:lnTo>
                <a:lnTo>
                  <a:pt x="471207" y="1364011"/>
                </a:lnTo>
                <a:lnTo>
                  <a:pt x="466446" y="1368774"/>
                </a:lnTo>
                <a:lnTo>
                  <a:pt x="461911" y="1373537"/>
                </a:lnTo>
                <a:lnTo>
                  <a:pt x="456923" y="1377619"/>
                </a:lnTo>
                <a:lnTo>
                  <a:pt x="451481" y="1381702"/>
                </a:lnTo>
                <a:lnTo>
                  <a:pt x="446266" y="1385557"/>
                </a:lnTo>
                <a:lnTo>
                  <a:pt x="440598" y="1388960"/>
                </a:lnTo>
                <a:lnTo>
                  <a:pt x="434930" y="1392362"/>
                </a:lnTo>
                <a:lnTo>
                  <a:pt x="428808" y="1395537"/>
                </a:lnTo>
                <a:lnTo>
                  <a:pt x="422913" y="1398032"/>
                </a:lnTo>
                <a:lnTo>
                  <a:pt x="416791" y="1400300"/>
                </a:lnTo>
                <a:lnTo>
                  <a:pt x="410216" y="1402795"/>
                </a:lnTo>
                <a:lnTo>
                  <a:pt x="403867" y="1404609"/>
                </a:lnTo>
                <a:lnTo>
                  <a:pt x="397065" y="1406197"/>
                </a:lnTo>
                <a:lnTo>
                  <a:pt x="390263" y="1407104"/>
                </a:lnTo>
                <a:lnTo>
                  <a:pt x="383461" y="1408238"/>
                </a:lnTo>
                <a:lnTo>
                  <a:pt x="376659" y="1408692"/>
                </a:lnTo>
                <a:lnTo>
                  <a:pt x="369630" y="1408692"/>
                </a:lnTo>
                <a:lnTo>
                  <a:pt x="253088" y="1408692"/>
                </a:lnTo>
                <a:lnTo>
                  <a:pt x="253088" y="1777025"/>
                </a:lnTo>
                <a:lnTo>
                  <a:pt x="369630" y="1777025"/>
                </a:lnTo>
                <a:lnTo>
                  <a:pt x="376659" y="1777252"/>
                </a:lnTo>
                <a:lnTo>
                  <a:pt x="383461" y="1777705"/>
                </a:lnTo>
                <a:lnTo>
                  <a:pt x="390263" y="1778386"/>
                </a:lnTo>
                <a:lnTo>
                  <a:pt x="397065" y="1779747"/>
                </a:lnTo>
                <a:lnTo>
                  <a:pt x="403867" y="1781334"/>
                </a:lnTo>
                <a:lnTo>
                  <a:pt x="410216" y="1783149"/>
                </a:lnTo>
                <a:lnTo>
                  <a:pt x="416791" y="1785190"/>
                </a:lnTo>
                <a:lnTo>
                  <a:pt x="422913" y="1787912"/>
                </a:lnTo>
                <a:lnTo>
                  <a:pt x="428808" y="1790407"/>
                </a:lnTo>
                <a:lnTo>
                  <a:pt x="434930" y="1793582"/>
                </a:lnTo>
                <a:lnTo>
                  <a:pt x="440598" y="1796984"/>
                </a:lnTo>
                <a:lnTo>
                  <a:pt x="446266" y="1800159"/>
                </a:lnTo>
                <a:lnTo>
                  <a:pt x="451481" y="1804242"/>
                </a:lnTo>
                <a:lnTo>
                  <a:pt x="456923" y="1808324"/>
                </a:lnTo>
                <a:lnTo>
                  <a:pt x="461911" y="1812407"/>
                </a:lnTo>
                <a:lnTo>
                  <a:pt x="466446" y="1817170"/>
                </a:lnTo>
                <a:lnTo>
                  <a:pt x="471207" y="1821706"/>
                </a:lnTo>
                <a:lnTo>
                  <a:pt x="475289" y="1826695"/>
                </a:lnTo>
                <a:lnTo>
                  <a:pt x="479370" y="1831912"/>
                </a:lnTo>
                <a:lnTo>
                  <a:pt x="483451" y="1837129"/>
                </a:lnTo>
                <a:lnTo>
                  <a:pt x="487079" y="1842799"/>
                </a:lnTo>
                <a:lnTo>
                  <a:pt x="490026" y="1848469"/>
                </a:lnTo>
                <a:lnTo>
                  <a:pt x="493201" y="1854139"/>
                </a:lnTo>
                <a:lnTo>
                  <a:pt x="496148" y="1860490"/>
                </a:lnTo>
                <a:lnTo>
                  <a:pt x="498416" y="1866613"/>
                </a:lnTo>
                <a:lnTo>
                  <a:pt x="500683" y="1872964"/>
                </a:lnTo>
                <a:lnTo>
                  <a:pt x="502497" y="1879314"/>
                </a:lnTo>
                <a:lnTo>
                  <a:pt x="504084" y="1885892"/>
                </a:lnTo>
                <a:lnTo>
                  <a:pt x="505218" y="1892696"/>
                </a:lnTo>
                <a:lnTo>
                  <a:pt x="506125" y="1899273"/>
                </a:lnTo>
                <a:lnTo>
                  <a:pt x="506578" y="1906304"/>
                </a:lnTo>
                <a:lnTo>
                  <a:pt x="506578" y="1913335"/>
                </a:lnTo>
                <a:lnTo>
                  <a:pt x="506578" y="1920366"/>
                </a:lnTo>
                <a:lnTo>
                  <a:pt x="506125" y="1927397"/>
                </a:lnTo>
                <a:lnTo>
                  <a:pt x="505218" y="1933975"/>
                </a:lnTo>
                <a:lnTo>
                  <a:pt x="504084" y="1940779"/>
                </a:lnTo>
                <a:lnTo>
                  <a:pt x="502497" y="1947356"/>
                </a:lnTo>
                <a:lnTo>
                  <a:pt x="500683" y="1953707"/>
                </a:lnTo>
                <a:lnTo>
                  <a:pt x="498416" y="1960284"/>
                </a:lnTo>
                <a:lnTo>
                  <a:pt x="496148" y="1966408"/>
                </a:lnTo>
                <a:lnTo>
                  <a:pt x="493201" y="1972532"/>
                </a:lnTo>
                <a:lnTo>
                  <a:pt x="490026" y="1978429"/>
                </a:lnTo>
                <a:lnTo>
                  <a:pt x="487079" y="1984099"/>
                </a:lnTo>
                <a:lnTo>
                  <a:pt x="483451" y="1989542"/>
                </a:lnTo>
                <a:lnTo>
                  <a:pt x="479370" y="1994986"/>
                </a:lnTo>
                <a:lnTo>
                  <a:pt x="475289" y="1999975"/>
                </a:lnTo>
                <a:lnTo>
                  <a:pt x="471207" y="2004965"/>
                </a:lnTo>
                <a:lnTo>
                  <a:pt x="466446" y="2009728"/>
                </a:lnTo>
                <a:lnTo>
                  <a:pt x="461911" y="2014264"/>
                </a:lnTo>
                <a:lnTo>
                  <a:pt x="456923" y="2018573"/>
                </a:lnTo>
                <a:lnTo>
                  <a:pt x="451481" y="2022429"/>
                </a:lnTo>
                <a:lnTo>
                  <a:pt x="446266" y="2026285"/>
                </a:lnTo>
                <a:lnTo>
                  <a:pt x="440598" y="2029914"/>
                </a:lnTo>
                <a:lnTo>
                  <a:pt x="434930" y="2033089"/>
                </a:lnTo>
                <a:lnTo>
                  <a:pt x="428808" y="2036264"/>
                </a:lnTo>
                <a:lnTo>
                  <a:pt x="422913" y="2038759"/>
                </a:lnTo>
                <a:lnTo>
                  <a:pt x="416791" y="2041481"/>
                </a:lnTo>
                <a:lnTo>
                  <a:pt x="410216" y="2043522"/>
                </a:lnTo>
                <a:lnTo>
                  <a:pt x="403867" y="2045336"/>
                </a:lnTo>
                <a:lnTo>
                  <a:pt x="397065" y="2046924"/>
                </a:lnTo>
                <a:lnTo>
                  <a:pt x="390263" y="2048285"/>
                </a:lnTo>
                <a:lnTo>
                  <a:pt x="383461" y="2048965"/>
                </a:lnTo>
                <a:lnTo>
                  <a:pt x="376659" y="2049419"/>
                </a:lnTo>
                <a:lnTo>
                  <a:pt x="369630" y="2049646"/>
                </a:lnTo>
                <a:lnTo>
                  <a:pt x="253088" y="2049646"/>
                </a:lnTo>
                <a:lnTo>
                  <a:pt x="253088" y="2315689"/>
                </a:lnTo>
                <a:lnTo>
                  <a:pt x="253542" y="2326349"/>
                </a:lnTo>
                <a:lnTo>
                  <a:pt x="254222" y="2336782"/>
                </a:lnTo>
                <a:lnTo>
                  <a:pt x="255582" y="2347215"/>
                </a:lnTo>
                <a:lnTo>
                  <a:pt x="257396" y="2357195"/>
                </a:lnTo>
                <a:lnTo>
                  <a:pt x="259664" y="2367401"/>
                </a:lnTo>
                <a:lnTo>
                  <a:pt x="262158" y="2376927"/>
                </a:lnTo>
                <a:lnTo>
                  <a:pt x="265559" y="2386679"/>
                </a:lnTo>
                <a:lnTo>
                  <a:pt x="269186" y="2395978"/>
                </a:lnTo>
                <a:lnTo>
                  <a:pt x="273494" y="2405051"/>
                </a:lnTo>
                <a:lnTo>
                  <a:pt x="278029" y="2414123"/>
                </a:lnTo>
                <a:lnTo>
                  <a:pt x="283017" y="2422515"/>
                </a:lnTo>
                <a:lnTo>
                  <a:pt x="288232" y="2430907"/>
                </a:lnTo>
                <a:lnTo>
                  <a:pt x="294127" y="2439072"/>
                </a:lnTo>
                <a:lnTo>
                  <a:pt x="300022" y="2446783"/>
                </a:lnTo>
                <a:lnTo>
                  <a:pt x="306598" y="2454268"/>
                </a:lnTo>
                <a:lnTo>
                  <a:pt x="313626" y="2461525"/>
                </a:lnTo>
                <a:lnTo>
                  <a:pt x="320655" y="2468330"/>
                </a:lnTo>
                <a:lnTo>
                  <a:pt x="328138" y="2474680"/>
                </a:lnTo>
                <a:lnTo>
                  <a:pt x="335847" y="2481031"/>
                </a:lnTo>
                <a:lnTo>
                  <a:pt x="344009" y="2486701"/>
                </a:lnTo>
                <a:lnTo>
                  <a:pt x="352171" y="2492144"/>
                </a:lnTo>
                <a:lnTo>
                  <a:pt x="361014" y="2497134"/>
                </a:lnTo>
                <a:lnTo>
                  <a:pt x="369857" y="2501443"/>
                </a:lnTo>
                <a:lnTo>
                  <a:pt x="378926" y="2505526"/>
                </a:lnTo>
                <a:lnTo>
                  <a:pt x="388222" y="2509608"/>
                </a:lnTo>
                <a:lnTo>
                  <a:pt x="397745" y="2512557"/>
                </a:lnTo>
                <a:lnTo>
                  <a:pt x="407722" y="2515505"/>
                </a:lnTo>
                <a:lnTo>
                  <a:pt x="417471" y="2517773"/>
                </a:lnTo>
                <a:lnTo>
                  <a:pt x="427674" y="2519588"/>
                </a:lnTo>
                <a:lnTo>
                  <a:pt x="438104" y="2520948"/>
                </a:lnTo>
                <a:lnTo>
                  <a:pt x="448307" y="2521629"/>
                </a:lnTo>
                <a:lnTo>
                  <a:pt x="458964" y="2521856"/>
                </a:lnTo>
                <a:lnTo>
                  <a:pt x="2030011" y="2521856"/>
                </a:lnTo>
                <a:lnTo>
                  <a:pt x="2040667" y="2521629"/>
                </a:lnTo>
                <a:lnTo>
                  <a:pt x="2051324" y="2520948"/>
                </a:lnTo>
                <a:lnTo>
                  <a:pt x="2061527" y="2519588"/>
                </a:lnTo>
                <a:lnTo>
                  <a:pt x="2071503" y="2517773"/>
                </a:lnTo>
                <a:lnTo>
                  <a:pt x="2081706" y="2515505"/>
                </a:lnTo>
                <a:lnTo>
                  <a:pt x="2091456" y="2512557"/>
                </a:lnTo>
                <a:lnTo>
                  <a:pt x="2100752" y="2509608"/>
                </a:lnTo>
                <a:lnTo>
                  <a:pt x="2110502" y="2505526"/>
                </a:lnTo>
                <a:lnTo>
                  <a:pt x="2119571" y="2501443"/>
                </a:lnTo>
                <a:lnTo>
                  <a:pt x="2128187" y="2497134"/>
                </a:lnTo>
                <a:lnTo>
                  <a:pt x="2136803" y="2492144"/>
                </a:lnTo>
                <a:lnTo>
                  <a:pt x="2145192" y="2486701"/>
                </a:lnTo>
                <a:lnTo>
                  <a:pt x="2153354" y="2481031"/>
                </a:lnTo>
                <a:lnTo>
                  <a:pt x="2161290" y="2474680"/>
                </a:lnTo>
                <a:lnTo>
                  <a:pt x="2168546" y="2468330"/>
                </a:lnTo>
                <a:lnTo>
                  <a:pt x="2175801" y="2461525"/>
                </a:lnTo>
                <a:lnTo>
                  <a:pt x="2182376" y="2454268"/>
                </a:lnTo>
                <a:lnTo>
                  <a:pt x="2188952" y="2446783"/>
                </a:lnTo>
                <a:lnTo>
                  <a:pt x="2195074" y="2439072"/>
                </a:lnTo>
                <a:lnTo>
                  <a:pt x="2200969" y="2430907"/>
                </a:lnTo>
                <a:lnTo>
                  <a:pt x="2206410" y="2422515"/>
                </a:lnTo>
                <a:lnTo>
                  <a:pt x="2211172" y="2414123"/>
                </a:lnTo>
                <a:lnTo>
                  <a:pt x="2215933" y="2405051"/>
                </a:lnTo>
                <a:lnTo>
                  <a:pt x="2219788" y="2395978"/>
                </a:lnTo>
                <a:lnTo>
                  <a:pt x="2223642" y="2386679"/>
                </a:lnTo>
                <a:lnTo>
                  <a:pt x="2226817" y="2376927"/>
                </a:lnTo>
                <a:lnTo>
                  <a:pt x="2229538" y="2367401"/>
                </a:lnTo>
                <a:lnTo>
                  <a:pt x="2232032" y="2357195"/>
                </a:lnTo>
                <a:lnTo>
                  <a:pt x="2233845" y="2347215"/>
                </a:lnTo>
                <a:lnTo>
                  <a:pt x="2235206" y="2336782"/>
                </a:lnTo>
                <a:lnTo>
                  <a:pt x="2235886" y="2326349"/>
                </a:lnTo>
                <a:lnTo>
                  <a:pt x="2236113" y="2315689"/>
                </a:lnTo>
                <a:lnTo>
                  <a:pt x="2236113" y="229074"/>
                </a:lnTo>
                <a:lnTo>
                  <a:pt x="2235886" y="218414"/>
                </a:lnTo>
                <a:lnTo>
                  <a:pt x="2235206" y="207754"/>
                </a:lnTo>
                <a:lnTo>
                  <a:pt x="2233845" y="197775"/>
                </a:lnTo>
                <a:lnTo>
                  <a:pt x="2232032" y="187568"/>
                </a:lnTo>
                <a:lnTo>
                  <a:pt x="2229538" y="177589"/>
                </a:lnTo>
                <a:lnTo>
                  <a:pt x="2226817" y="167836"/>
                </a:lnTo>
                <a:lnTo>
                  <a:pt x="2223642" y="158310"/>
                </a:lnTo>
                <a:lnTo>
                  <a:pt x="2219788" y="149011"/>
                </a:lnTo>
                <a:lnTo>
                  <a:pt x="2215933" y="139939"/>
                </a:lnTo>
                <a:lnTo>
                  <a:pt x="2211172" y="130867"/>
                </a:lnTo>
                <a:lnTo>
                  <a:pt x="2206410" y="122248"/>
                </a:lnTo>
                <a:lnTo>
                  <a:pt x="2200969" y="113856"/>
                </a:lnTo>
                <a:lnTo>
                  <a:pt x="2195074" y="105918"/>
                </a:lnTo>
                <a:lnTo>
                  <a:pt x="2188952" y="98207"/>
                </a:lnTo>
                <a:lnTo>
                  <a:pt x="2182376" y="90722"/>
                </a:lnTo>
                <a:lnTo>
                  <a:pt x="2175801" y="83238"/>
                </a:lnTo>
                <a:lnTo>
                  <a:pt x="2168546" y="76660"/>
                </a:lnTo>
                <a:lnTo>
                  <a:pt x="2161290" y="70083"/>
                </a:lnTo>
                <a:lnTo>
                  <a:pt x="2153354" y="63959"/>
                </a:lnTo>
                <a:lnTo>
                  <a:pt x="2145192" y="58289"/>
                </a:lnTo>
                <a:lnTo>
                  <a:pt x="2136803" y="52846"/>
                </a:lnTo>
                <a:lnTo>
                  <a:pt x="2128187" y="47856"/>
                </a:lnTo>
                <a:lnTo>
                  <a:pt x="2119571" y="43320"/>
                </a:lnTo>
                <a:lnTo>
                  <a:pt x="2110502" y="39237"/>
                </a:lnTo>
                <a:lnTo>
                  <a:pt x="2100752" y="35382"/>
                </a:lnTo>
                <a:lnTo>
                  <a:pt x="2091456" y="32206"/>
                </a:lnTo>
                <a:lnTo>
                  <a:pt x="2081706" y="29485"/>
                </a:lnTo>
                <a:lnTo>
                  <a:pt x="2071503" y="26990"/>
                </a:lnTo>
                <a:lnTo>
                  <a:pt x="2061527" y="25175"/>
                </a:lnTo>
                <a:lnTo>
                  <a:pt x="2051324" y="24041"/>
                </a:lnTo>
                <a:lnTo>
                  <a:pt x="2040667" y="23134"/>
                </a:lnTo>
                <a:lnTo>
                  <a:pt x="2030011" y="22907"/>
                </a:lnTo>
                <a:lnTo>
                  <a:pt x="458964" y="22907"/>
                </a:lnTo>
                <a:close/>
                <a:moveTo>
                  <a:pt x="458964" y="0"/>
                </a:moveTo>
                <a:lnTo>
                  <a:pt x="2030011" y="0"/>
                </a:lnTo>
                <a:lnTo>
                  <a:pt x="2042028" y="453"/>
                </a:lnTo>
                <a:lnTo>
                  <a:pt x="2053364" y="1134"/>
                </a:lnTo>
                <a:lnTo>
                  <a:pt x="2064701" y="2722"/>
                </a:lnTo>
                <a:lnTo>
                  <a:pt x="2076265" y="4763"/>
                </a:lnTo>
                <a:lnTo>
                  <a:pt x="2087148" y="7258"/>
                </a:lnTo>
                <a:lnTo>
                  <a:pt x="2098031" y="10433"/>
                </a:lnTo>
                <a:lnTo>
                  <a:pt x="2108688" y="14062"/>
                </a:lnTo>
                <a:lnTo>
                  <a:pt x="2118891" y="18371"/>
                </a:lnTo>
                <a:lnTo>
                  <a:pt x="2129094" y="22680"/>
                </a:lnTo>
                <a:lnTo>
                  <a:pt x="2138843" y="27897"/>
                </a:lnTo>
                <a:lnTo>
                  <a:pt x="2148593" y="33340"/>
                </a:lnTo>
                <a:lnTo>
                  <a:pt x="2157889" y="39237"/>
                </a:lnTo>
                <a:lnTo>
                  <a:pt x="2166959" y="45815"/>
                </a:lnTo>
                <a:lnTo>
                  <a:pt x="2175574" y="52392"/>
                </a:lnTo>
                <a:lnTo>
                  <a:pt x="2183737" y="59650"/>
                </a:lnTo>
                <a:lnTo>
                  <a:pt x="2191899" y="67361"/>
                </a:lnTo>
                <a:lnTo>
                  <a:pt x="2199382" y="75299"/>
                </a:lnTo>
                <a:lnTo>
                  <a:pt x="2206637" y="83691"/>
                </a:lnTo>
                <a:lnTo>
                  <a:pt x="2213212" y="92083"/>
                </a:lnTo>
                <a:lnTo>
                  <a:pt x="2219788" y="101155"/>
                </a:lnTo>
                <a:lnTo>
                  <a:pt x="2225683" y="110681"/>
                </a:lnTo>
                <a:lnTo>
                  <a:pt x="2231125" y="120207"/>
                </a:lnTo>
                <a:lnTo>
                  <a:pt x="2236340" y="129960"/>
                </a:lnTo>
                <a:lnTo>
                  <a:pt x="2241101" y="140166"/>
                </a:lnTo>
                <a:lnTo>
                  <a:pt x="2244955" y="150599"/>
                </a:lnTo>
                <a:lnTo>
                  <a:pt x="2248583" y="161032"/>
                </a:lnTo>
                <a:lnTo>
                  <a:pt x="2251758" y="172145"/>
                </a:lnTo>
                <a:lnTo>
                  <a:pt x="2254252" y="183032"/>
                </a:lnTo>
                <a:lnTo>
                  <a:pt x="2256292" y="194372"/>
                </a:lnTo>
                <a:lnTo>
                  <a:pt x="2257879" y="205713"/>
                </a:lnTo>
                <a:lnTo>
                  <a:pt x="2258786" y="217053"/>
                </a:lnTo>
                <a:lnTo>
                  <a:pt x="2259013" y="229074"/>
                </a:lnTo>
                <a:lnTo>
                  <a:pt x="2259013" y="2315689"/>
                </a:lnTo>
                <a:lnTo>
                  <a:pt x="2258786" y="2327483"/>
                </a:lnTo>
                <a:lnTo>
                  <a:pt x="2257879" y="2339050"/>
                </a:lnTo>
                <a:lnTo>
                  <a:pt x="2256292" y="2350617"/>
                </a:lnTo>
                <a:lnTo>
                  <a:pt x="2254252" y="2361958"/>
                </a:lnTo>
                <a:lnTo>
                  <a:pt x="2251758" y="2372844"/>
                </a:lnTo>
                <a:lnTo>
                  <a:pt x="2248583" y="2383731"/>
                </a:lnTo>
                <a:lnTo>
                  <a:pt x="2244955" y="2394391"/>
                </a:lnTo>
                <a:lnTo>
                  <a:pt x="2241101" y="2404824"/>
                </a:lnTo>
                <a:lnTo>
                  <a:pt x="2236340" y="2414803"/>
                </a:lnTo>
                <a:lnTo>
                  <a:pt x="2231125" y="2424783"/>
                </a:lnTo>
                <a:lnTo>
                  <a:pt x="2225683" y="2434309"/>
                </a:lnTo>
                <a:lnTo>
                  <a:pt x="2219788" y="2443608"/>
                </a:lnTo>
                <a:lnTo>
                  <a:pt x="2213212" y="2452680"/>
                </a:lnTo>
                <a:lnTo>
                  <a:pt x="2206637" y="2461299"/>
                </a:lnTo>
                <a:lnTo>
                  <a:pt x="2199382" y="2469464"/>
                </a:lnTo>
                <a:lnTo>
                  <a:pt x="2191899" y="2477629"/>
                </a:lnTo>
                <a:lnTo>
                  <a:pt x="2183737" y="2485113"/>
                </a:lnTo>
                <a:lnTo>
                  <a:pt x="2175574" y="2492371"/>
                </a:lnTo>
                <a:lnTo>
                  <a:pt x="2166959" y="2499175"/>
                </a:lnTo>
                <a:lnTo>
                  <a:pt x="2157889" y="2505526"/>
                </a:lnTo>
                <a:lnTo>
                  <a:pt x="2148593" y="2511649"/>
                </a:lnTo>
                <a:lnTo>
                  <a:pt x="2138843" y="2517093"/>
                </a:lnTo>
                <a:lnTo>
                  <a:pt x="2129094" y="2522309"/>
                </a:lnTo>
                <a:lnTo>
                  <a:pt x="2118891" y="2526619"/>
                </a:lnTo>
                <a:lnTo>
                  <a:pt x="2108688" y="2530701"/>
                </a:lnTo>
                <a:lnTo>
                  <a:pt x="2098031" y="2534330"/>
                </a:lnTo>
                <a:lnTo>
                  <a:pt x="2087148" y="2537505"/>
                </a:lnTo>
                <a:lnTo>
                  <a:pt x="2076265" y="2540000"/>
                </a:lnTo>
                <a:lnTo>
                  <a:pt x="2064701" y="2542268"/>
                </a:lnTo>
                <a:lnTo>
                  <a:pt x="2053364" y="2543402"/>
                </a:lnTo>
                <a:lnTo>
                  <a:pt x="2042028" y="2544536"/>
                </a:lnTo>
                <a:lnTo>
                  <a:pt x="2030011" y="2544763"/>
                </a:lnTo>
                <a:lnTo>
                  <a:pt x="458964" y="2544763"/>
                </a:lnTo>
                <a:lnTo>
                  <a:pt x="447400" y="2544536"/>
                </a:lnTo>
                <a:lnTo>
                  <a:pt x="435610" y="2543402"/>
                </a:lnTo>
                <a:lnTo>
                  <a:pt x="424273" y="2542268"/>
                </a:lnTo>
                <a:lnTo>
                  <a:pt x="413163" y="2540000"/>
                </a:lnTo>
                <a:lnTo>
                  <a:pt x="402053" y="2537505"/>
                </a:lnTo>
                <a:lnTo>
                  <a:pt x="391170" y="2534330"/>
                </a:lnTo>
                <a:lnTo>
                  <a:pt x="380513" y="2530701"/>
                </a:lnTo>
                <a:lnTo>
                  <a:pt x="370084" y="2526619"/>
                </a:lnTo>
                <a:lnTo>
                  <a:pt x="359880" y="2522309"/>
                </a:lnTo>
                <a:lnTo>
                  <a:pt x="350131" y="2517093"/>
                </a:lnTo>
                <a:lnTo>
                  <a:pt x="340608" y="2511649"/>
                </a:lnTo>
                <a:lnTo>
                  <a:pt x="331085" y="2505526"/>
                </a:lnTo>
                <a:lnTo>
                  <a:pt x="322469" y="2499175"/>
                </a:lnTo>
                <a:lnTo>
                  <a:pt x="313626" y="2492371"/>
                </a:lnTo>
                <a:lnTo>
                  <a:pt x="305237" y="2485113"/>
                </a:lnTo>
                <a:lnTo>
                  <a:pt x="297528" y="2477629"/>
                </a:lnTo>
                <a:lnTo>
                  <a:pt x="289819" y="2469464"/>
                </a:lnTo>
                <a:lnTo>
                  <a:pt x="282564" y="2461299"/>
                </a:lnTo>
                <a:lnTo>
                  <a:pt x="275762" y="2452680"/>
                </a:lnTo>
                <a:lnTo>
                  <a:pt x="269413" y="2443608"/>
                </a:lnTo>
                <a:lnTo>
                  <a:pt x="263518" y="2434309"/>
                </a:lnTo>
                <a:lnTo>
                  <a:pt x="257850" y="2424783"/>
                </a:lnTo>
                <a:lnTo>
                  <a:pt x="252862" y="2414803"/>
                </a:lnTo>
                <a:lnTo>
                  <a:pt x="248327" y="2404824"/>
                </a:lnTo>
                <a:lnTo>
                  <a:pt x="244019" y="2394391"/>
                </a:lnTo>
                <a:lnTo>
                  <a:pt x="240391" y="2383731"/>
                </a:lnTo>
                <a:lnTo>
                  <a:pt x="237444" y="2372844"/>
                </a:lnTo>
                <a:lnTo>
                  <a:pt x="234723" y="2361958"/>
                </a:lnTo>
                <a:lnTo>
                  <a:pt x="232682" y="2350617"/>
                </a:lnTo>
                <a:lnTo>
                  <a:pt x="231322" y="2339050"/>
                </a:lnTo>
                <a:lnTo>
                  <a:pt x="230415" y="2327483"/>
                </a:lnTo>
                <a:lnTo>
                  <a:pt x="230188" y="2315689"/>
                </a:lnTo>
                <a:lnTo>
                  <a:pt x="230188" y="2026965"/>
                </a:lnTo>
                <a:lnTo>
                  <a:pt x="369630" y="2026965"/>
                </a:lnTo>
                <a:lnTo>
                  <a:pt x="375298" y="2026738"/>
                </a:lnTo>
                <a:lnTo>
                  <a:pt x="381194" y="2026285"/>
                </a:lnTo>
                <a:lnTo>
                  <a:pt x="386862" y="2025604"/>
                </a:lnTo>
                <a:lnTo>
                  <a:pt x="392530" y="2024470"/>
                </a:lnTo>
                <a:lnTo>
                  <a:pt x="397972" y="2023336"/>
                </a:lnTo>
                <a:lnTo>
                  <a:pt x="403414" y="2021749"/>
                </a:lnTo>
                <a:lnTo>
                  <a:pt x="408628" y="2019934"/>
                </a:lnTo>
                <a:lnTo>
                  <a:pt x="413843" y="2017893"/>
                </a:lnTo>
                <a:lnTo>
                  <a:pt x="419058" y="2015852"/>
                </a:lnTo>
                <a:lnTo>
                  <a:pt x="424046" y="2013130"/>
                </a:lnTo>
                <a:lnTo>
                  <a:pt x="428581" y="2010408"/>
                </a:lnTo>
                <a:lnTo>
                  <a:pt x="433343" y="2007460"/>
                </a:lnTo>
                <a:lnTo>
                  <a:pt x="438104" y="2004285"/>
                </a:lnTo>
                <a:lnTo>
                  <a:pt x="442185" y="2000882"/>
                </a:lnTo>
                <a:lnTo>
                  <a:pt x="446266" y="1997254"/>
                </a:lnTo>
                <a:lnTo>
                  <a:pt x="450348" y="1993398"/>
                </a:lnTo>
                <a:lnTo>
                  <a:pt x="453975" y="1989542"/>
                </a:lnTo>
                <a:lnTo>
                  <a:pt x="457603" y="1985460"/>
                </a:lnTo>
                <a:lnTo>
                  <a:pt x="461004" y="1981377"/>
                </a:lnTo>
                <a:lnTo>
                  <a:pt x="464405" y="1976841"/>
                </a:lnTo>
                <a:lnTo>
                  <a:pt x="467353" y="1972305"/>
                </a:lnTo>
                <a:lnTo>
                  <a:pt x="470074" y="1967315"/>
                </a:lnTo>
                <a:lnTo>
                  <a:pt x="472794" y="1962552"/>
                </a:lnTo>
                <a:lnTo>
                  <a:pt x="474835" y="1957336"/>
                </a:lnTo>
                <a:lnTo>
                  <a:pt x="476876" y="1952119"/>
                </a:lnTo>
                <a:lnTo>
                  <a:pt x="478690" y="1947129"/>
                </a:lnTo>
                <a:lnTo>
                  <a:pt x="480277" y="1941686"/>
                </a:lnTo>
                <a:lnTo>
                  <a:pt x="481637" y="1936243"/>
                </a:lnTo>
                <a:lnTo>
                  <a:pt x="482544" y="1930799"/>
                </a:lnTo>
                <a:lnTo>
                  <a:pt x="483451" y="1924902"/>
                </a:lnTo>
                <a:lnTo>
                  <a:pt x="483904" y="1919232"/>
                </a:lnTo>
                <a:lnTo>
                  <a:pt x="483904" y="1913335"/>
                </a:lnTo>
                <a:lnTo>
                  <a:pt x="483904" y="1907665"/>
                </a:lnTo>
                <a:lnTo>
                  <a:pt x="483451" y="1901768"/>
                </a:lnTo>
                <a:lnTo>
                  <a:pt x="482544" y="1896325"/>
                </a:lnTo>
                <a:lnTo>
                  <a:pt x="481637" y="1890428"/>
                </a:lnTo>
                <a:lnTo>
                  <a:pt x="480277" y="1884985"/>
                </a:lnTo>
                <a:lnTo>
                  <a:pt x="478690" y="1879541"/>
                </a:lnTo>
                <a:lnTo>
                  <a:pt x="476876" y="1874325"/>
                </a:lnTo>
                <a:lnTo>
                  <a:pt x="474835" y="1869335"/>
                </a:lnTo>
                <a:lnTo>
                  <a:pt x="472794" y="1864345"/>
                </a:lnTo>
                <a:lnTo>
                  <a:pt x="470074" y="1859356"/>
                </a:lnTo>
                <a:lnTo>
                  <a:pt x="467353" y="1854366"/>
                </a:lnTo>
                <a:lnTo>
                  <a:pt x="464405" y="1850056"/>
                </a:lnTo>
                <a:lnTo>
                  <a:pt x="461004" y="1845747"/>
                </a:lnTo>
                <a:lnTo>
                  <a:pt x="457603" y="1841211"/>
                </a:lnTo>
                <a:lnTo>
                  <a:pt x="453975" y="1837129"/>
                </a:lnTo>
                <a:lnTo>
                  <a:pt x="450348" y="1833273"/>
                </a:lnTo>
                <a:lnTo>
                  <a:pt x="446266" y="1829417"/>
                </a:lnTo>
                <a:lnTo>
                  <a:pt x="442185" y="1826015"/>
                </a:lnTo>
                <a:lnTo>
                  <a:pt x="438104" y="1822613"/>
                </a:lnTo>
                <a:lnTo>
                  <a:pt x="433343" y="1819211"/>
                </a:lnTo>
                <a:lnTo>
                  <a:pt x="428581" y="1816262"/>
                </a:lnTo>
                <a:lnTo>
                  <a:pt x="424046" y="1813541"/>
                </a:lnTo>
                <a:lnTo>
                  <a:pt x="419058" y="1811273"/>
                </a:lnTo>
                <a:lnTo>
                  <a:pt x="413843" y="1808778"/>
                </a:lnTo>
                <a:lnTo>
                  <a:pt x="408628" y="1806737"/>
                </a:lnTo>
                <a:lnTo>
                  <a:pt x="403414" y="1804922"/>
                </a:lnTo>
                <a:lnTo>
                  <a:pt x="397972" y="1803334"/>
                </a:lnTo>
                <a:lnTo>
                  <a:pt x="392530" y="1801974"/>
                </a:lnTo>
                <a:lnTo>
                  <a:pt x="386862" y="1801293"/>
                </a:lnTo>
                <a:lnTo>
                  <a:pt x="381194" y="1800613"/>
                </a:lnTo>
                <a:lnTo>
                  <a:pt x="375298" y="1799932"/>
                </a:lnTo>
                <a:lnTo>
                  <a:pt x="369630" y="1799932"/>
                </a:lnTo>
                <a:lnTo>
                  <a:pt x="230188" y="1799932"/>
                </a:lnTo>
                <a:lnTo>
                  <a:pt x="230188" y="1385784"/>
                </a:lnTo>
                <a:lnTo>
                  <a:pt x="369630" y="1385784"/>
                </a:lnTo>
                <a:lnTo>
                  <a:pt x="375298" y="1385557"/>
                </a:lnTo>
                <a:lnTo>
                  <a:pt x="381194" y="1385331"/>
                </a:lnTo>
                <a:lnTo>
                  <a:pt x="386862" y="1384650"/>
                </a:lnTo>
                <a:lnTo>
                  <a:pt x="392530" y="1383516"/>
                </a:lnTo>
                <a:lnTo>
                  <a:pt x="397972" y="1382155"/>
                </a:lnTo>
                <a:lnTo>
                  <a:pt x="403414" y="1380795"/>
                </a:lnTo>
                <a:lnTo>
                  <a:pt x="408628" y="1378980"/>
                </a:lnTo>
                <a:lnTo>
                  <a:pt x="413843" y="1376712"/>
                </a:lnTo>
                <a:lnTo>
                  <a:pt x="419058" y="1374671"/>
                </a:lnTo>
                <a:lnTo>
                  <a:pt x="424046" y="1372176"/>
                </a:lnTo>
                <a:lnTo>
                  <a:pt x="428581" y="1369227"/>
                </a:lnTo>
                <a:lnTo>
                  <a:pt x="433343" y="1366506"/>
                </a:lnTo>
                <a:lnTo>
                  <a:pt x="438104" y="1363331"/>
                </a:lnTo>
                <a:lnTo>
                  <a:pt x="442185" y="1359928"/>
                </a:lnTo>
                <a:lnTo>
                  <a:pt x="446266" y="1356300"/>
                </a:lnTo>
                <a:lnTo>
                  <a:pt x="450348" y="1352671"/>
                </a:lnTo>
                <a:lnTo>
                  <a:pt x="453975" y="1348588"/>
                </a:lnTo>
                <a:lnTo>
                  <a:pt x="457603" y="1344732"/>
                </a:lnTo>
                <a:lnTo>
                  <a:pt x="461004" y="1340196"/>
                </a:lnTo>
                <a:lnTo>
                  <a:pt x="464405" y="1335887"/>
                </a:lnTo>
                <a:lnTo>
                  <a:pt x="467353" y="1331124"/>
                </a:lnTo>
                <a:lnTo>
                  <a:pt x="470074" y="1326588"/>
                </a:lnTo>
                <a:lnTo>
                  <a:pt x="472794" y="1321598"/>
                </a:lnTo>
                <a:lnTo>
                  <a:pt x="474835" y="1316608"/>
                </a:lnTo>
                <a:lnTo>
                  <a:pt x="476876" y="1311392"/>
                </a:lnTo>
                <a:lnTo>
                  <a:pt x="478690" y="1305949"/>
                </a:lnTo>
                <a:lnTo>
                  <a:pt x="480277" y="1300732"/>
                </a:lnTo>
                <a:lnTo>
                  <a:pt x="481637" y="1295289"/>
                </a:lnTo>
                <a:lnTo>
                  <a:pt x="482544" y="1289619"/>
                </a:lnTo>
                <a:lnTo>
                  <a:pt x="483451" y="1283948"/>
                </a:lnTo>
                <a:lnTo>
                  <a:pt x="483904" y="1278278"/>
                </a:lnTo>
                <a:lnTo>
                  <a:pt x="483904" y="1272381"/>
                </a:lnTo>
                <a:lnTo>
                  <a:pt x="483904" y="1266711"/>
                </a:lnTo>
                <a:lnTo>
                  <a:pt x="483451" y="1260814"/>
                </a:lnTo>
                <a:lnTo>
                  <a:pt x="482544" y="1255144"/>
                </a:lnTo>
                <a:lnTo>
                  <a:pt x="481637" y="1249474"/>
                </a:lnTo>
                <a:lnTo>
                  <a:pt x="480277" y="1244031"/>
                </a:lnTo>
                <a:lnTo>
                  <a:pt x="478690" y="1238814"/>
                </a:lnTo>
                <a:lnTo>
                  <a:pt x="476876" y="1233371"/>
                </a:lnTo>
                <a:lnTo>
                  <a:pt x="474835" y="1228154"/>
                </a:lnTo>
                <a:lnTo>
                  <a:pt x="472794" y="1223391"/>
                </a:lnTo>
                <a:lnTo>
                  <a:pt x="470074" y="1218401"/>
                </a:lnTo>
                <a:lnTo>
                  <a:pt x="467353" y="1213639"/>
                </a:lnTo>
                <a:lnTo>
                  <a:pt x="464405" y="1209102"/>
                </a:lnTo>
                <a:lnTo>
                  <a:pt x="461004" y="1204566"/>
                </a:lnTo>
                <a:lnTo>
                  <a:pt x="457603" y="1200257"/>
                </a:lnTo>
                <a:lnTo>
                  <a:pt x="453975" y="1196175"/>
                </a:lnTo>
                <a:lnTo>
                  <a:pt x="450348" y="1192092"/>
                </a:lnTo>
                <a:lnTo>
                  <a:pt x="446266" y="1188463"/>
                </a:lnTo>
                <a:lnTo>
                  <a:pt x="442185" y="1184834"/>
                </a:lnTo>
                <a:lnTo>
                  <a:pt x="438104" y="1181659"/>
                </a:lnTo>
                <a:lnTo>
                  <a:pt x="433343" y="1178484"/>
                </a:lnTo>
                <a:lnTo>
                  <a:pt x="428581" y="1175308"/>
                </a:lnTo>
                <a:lnTo>
                  <a:pt x="424046" y="1172813"/>
                </a:lnTo>
                <a:lnTo>
                  <a:pt x="419058" y="1170092"/>
                </a:lnTo>
                <a:lnTo>
                  <a:pt x="413843" y="1167824"/>
                </a:lnTo>
                <a:lnTo>
                  <a:pt x="408628" y="1165783"/>
                </a:lnTo>
                <a:lnTo>
                  <a:pt x="403414" y="1164195"/>
                </a:lnTo>
                <a:lnTo>
                  <a:pt x="397972" y="1162607"/>
                </a:lnTo>
                <a:lnTo>
                  <a:pt x="392530" y="1161246"/>
                </a:lnTo>
                <a:lnTo>
                  <a:pt x="386862" y="1160339"/>
                </a:lnTo>
                <a:lnTo>
                  <a:pt x="381194" y="1159432"/>
                </a:lnTo>
                <a:lnTo>
                  <a:pt x="375298" y="1158978"/>
                </a:lnTo>
                <a:lnTo>
                  <a:pt x="369630" y="1158978"/>
                </a:lnTo>
                <a:lnTo>
                  <a:pt x="230188" y="1158978"/>
                </a:lnTo>
                <a:lnTo>
                  <a:pt x="230188" y="744831"/>
                </a:lnTo>
                <a:lnTo>
                  <a:pt x="369630" y="744831"/>
                </a:lnTo>
                <a:lnTo>
                  <a:pt x="375298" y="744831"/>
                </a:lnTo>
                <a:lnTo>
                  <a:pt x="381194" y="744377"/>
                </a:lnTo>
                <a:lnTo>
                  <a:pt x="386862" y="743470"/>
                </a:lnTo>
                <a:lnTo>
                  <a:pt x="392530" y="742563"/>
                </a:lnTo>
                <a:lnTo>
                  <a:pt x="397972" y="741429"/>
                </a:lnTo>
                <a:lnTo>
                  <a:pt x="403414" y="739841"/>
                </a:lnTo>
                <a:lnTo>
                  <a:pt x="408628" y="738026"/>
                </a:lnTo>
                <a:lnTo>
                  <a:pt x="413843" y="735985"/>
                </a:lnTo>
                <a:lnTo>
                  <a:pt x="419058" y="733717"/>
                </a:lnTo>
                <a:lnTo>
                  <a:pt x="424046" y="731222"/>
                </a:lnTo>
                <a:lnTo>
                  <a:pt x="428581" y="728501"/>
                </a:lnTo>
                <a:lnTo>
                  <a:pt x="433343" y="725325"/>
                </a:lnTo>
                <a:lnTo>
                  <a:pt x="438104" y="722377"/>
                </a:lnTo>
                <a:lnTo>
                  <a:pt x="442185" y="718975"/>
                </a:lnTo>
                <a:lnTo>
                  <a:pt x="446266" y="715573"/>
                </a:lnTo>
                <a:lnTo>
                  <a:pt x="450348" y="711717"/>
                </a:lnTo>
                <a:lnTo>
                  <a:pt x="453975" y="707861"/>
                </a:lnTo>
                <a:lnTo>
                  <a:pt x="457603" y="703552"/>
                </a:lnTo>
                <a:lnTo>
                  <a:pt x="461004" y="699243"/>
                </a:lnTo>
                <a:lnTo>
                  <a:pt x="464405" y="694706"/>
                </a:lnTo>
                <a:lnTo>
                  <a:pt x="467353" y="690170"/>
                </a:lnTo>
                <a:lnTo>
                  <a:pt x="470074" y="685407"/>
                </a:lnTo>
                <a:lnTo>
                  <a:pt x="472794" y="680645"/>
                </a:lnTo>
                <a:lnTo>
                  <a:pt x="474835" y="675655"/>
                </a:lnTo>
                <a:lnTo>
                  <a:pt x="476876" y="670438"/>
                </a:lnTo>
                <a:lnTo>
                  <a:pt x="478690" y="665222"/>
                </a:lnTo>
                <a:lnTo>
                  <a:pt x="480277" y="659778"/>
                </a:lnTo>
                <a:lnTo>
                  <a:pt x="481637" y="654335"/>
                </a:lnTo>
                <a:lnTo>
                  <a:pt x="482544" y="648665"/>
                </a:lnTo>
                <a:lnTo>
                  <a:pt x="483451" y="642995"/>
                </a:lnTo>
                <a:lnTo>
                  <a:pt x="483904" y="637325"/>
                </a:lnTo>
                <a:lnTo>
                  <a:pt x="483904" y="631428"/>
                </a:lnTo>
                <a:lnTo>
                  <a:pt x="483904" y="625531"/>
                </a:lnTo>
                <a:lnTo>
                  <a:pt x="483451" y="619861"/>
                </a:lnTo>
                <a:lnTo>
                  <a:pt x="482544" y="614190"/>
                </a:lnTo>
                <a:lnTo>
                  <a:pt x="481637" y="608747"/>
                </a:lnTo>
                <a:lnTo>
                  <a:pt x="480277" y="603077"/>
                </a:lnTo>
                <a:lnTo>
                  <a:pt x="478690" y="597860"/>
                </a:lnTo>
                <a:lnTo>
                  <a:pt x="476876" y="592417"/>
                </a:lnTo>
                <a:lnTo>
                  <a:pt x="474835" y="587427"/>
                </a:lnTo>
                <a:lnTo>
                  <a:pt x="472794" y="582211"/>
                </a:lnTo>
                <a:lnTo>
                  <a:pt x="470074" y="577448"/>
                </a:lnTo>
                <a:lnTo>
                  <a:pt x="467353" y="572685"/>
                </a:lnTo>
                <a:lnTo>
                  <a:pt x="464405" y="567922"/>
                </a:lnTo>
                <a:lnTo>
                  <a:pt x="461004" y="563613"/>
                </a:lnTo>
                <a:lnTo>
                  <a:pt x="457603" y="559530"/>
                </a:lnTo>
                <a:lnTo>
                  <a:pt x="453975" y="555221"/>
                </a:lnTo>
                <a:lnTo>
                  <a:pt x="450348" y="551138"/>
                </a:lnTo>
                <a:lnTo>
                  <a:pt x="446266" y="547509"/>
                </a:lnTo>
                <a:lnTo>
                  <a:pt x="442185" y="543881"/>
                </a:lnTo>
                <a:lnTo>
                  <a:pt x="438104" y="540478"/>
                </a:lnTo>
                <a:lnTo>
                  <a:pt x="433343" y="537303"/>
                </a:lnTo>
                <a:lnTo>
                  <a:pt x="428581" y="534581"/>
                </a:lnTo>
                <a:lnTo>
                  <a:pt x="424046" y="531633"/>
                </a:lnTo>
                <a:lnTo>
                  <a:pt x="419058" y="529138"/>
                </a:lnTo>
                <a:lnTo>
                  <a:pt x="413843" y="527097"/>
                </a:lnTo>
                <a:lnTo>
                  <a:pt x="408628" y="525056"/>
                </a:lnTo>
                <a:lnTo>
                  <a:pt x="403414" y="523241"/>
                </a:lnTo>
                <a:lnTo>
                  <a:pt x="397972" y="521654"/>
                </a:lnTo>
                <a:lnTo>
                  <a:pt x="392530" y="520293"/>
                </a:lnTo>
                <a:lnTo>
                  <a:pt x="386862" y="519159"/>
                </a:lnTo>
                <a:lnTo>
                  <a:pt x="381194" y="518478"/>
                </a:lnTo>
                <a:lnTo>
                  <a:pt x="375298" y="518251"/>
                </a:lnTo>
                <a:lnTo>
                  <a:pt x="369630" y="518025"/>
                </a:lnTo>
                <a:lnTo>
                  <a:pt x="230188" y="518025"/>
                </a:lnTo>
                <a:lnTo>
                  <a:pt x="230188" y="229074"/>
                </a:lnTo>
                <a:lnTo>
                  <a:pt x="230415" y="217053"/>
                </a:lnTo>
                <a:lnTo>
                  <a:pt x="231322" y="205713"/>
                </a:lnTo>
                <a:lnTo>
                  <a:pt x="232682" y="194372"/>
                </a:lnTo>
                <a:lnTo>
                  <a:pt x="234723" y="183032"/>
                </a:lnTo>
                <a:lnTo>
                  <a:pt x="237444" y="172145"/>
                </a:lnTo>
                <a:lnTo>
                  <a:pt x="240391" y="161032"/>
                </a:lnTo>
                <a:lnTo>
                  <a:pt x="244019" y="150599"/>
                </a:lnTo>
                <a:lnTo>
                  <a:pt x="248327" y="140166"/>
                </a:lnTo>
                <a:lnTo>
                  <a:pt x="252862" y="129960"/>
                </a:lnTo>
                <a:lnTo>
                  <a:pt x="257850" y="120207"/>
                </a:lnTo>
                <a:lnTo>
                  <a:pt x="263518" y="110681"/>
                </a:lnTo>
                <a:lnTo>
                  <a:pt x="269413" y="101155"/>
                </a:lnTo>
                <a:lnTo>
                  <a:pt x="275762" y="92083"/>
                </a:lnTo>
                <a:lnTo>
                  <a:pt x="282564" y="83691"/>
                </a:lnTo>
                <a:lnTo>
                  <a:pt x="289819" y="75299"/>
                </a:lnTo>
                <a:lnTo>
                  <a:pt x="297528" y="67361"/>
                </a:lnTo>
                <a:lnTo>
                  <a:pt x="305237" y="59650"/>
                </a:lnTo>
                <a:lnTo>
                  <a:pt x="313626" y="52392"/>
                </a:lnTo>
                <a:lnTo>
                  <a:pt x="322469" y="45815"/>
                </a:lnTo>
                <a:lnTo>
                  <a:pt x="331085" y="39237"/>
                </a:lnTo>
                <a:lnTo>
                  <a:pt x="340608" y="33340"/>
                </a:lnTo>
                <a:lnTo>
                  <a:pt x="350131" y="27897"/>
                </a:lnTo>
                <a:lnTo>
                  <a:pt x="359880" y="22680"/>
                </a:lnTo>
                <a:lnTo>
                  <a:pt x="370084" y="18371"/>
                </a:lnTo>
                <a:lnTo>
                  <a:pt x="380513" y="14062"/>
                </a:lnTo>
                <a:lnTo>
                  <a:pt x="391170" y="10433"/>
                </a:lnTo>
                <a:lnTo>
                  <a:pt x="402053" y="7258"/>
                </a:lnTo>
                <a:lnTo>
                  <a:pt x="413163" y="4763"/>
                </a:lnTo>
                <a:lnTo>
                  <a:pt x="424273" y="2722"/>
                </a:lnTo>
                <a:lnTo>
                  <a:pt x="435610" y="1134"/>
                </a:lnTo>
                <a:lnTo>
                  <a:pt x="447400" y="453"/>
                </a:lnTo>
                <a:lnTo>
                  <a:pt x="4589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532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4"/>
          <p:cNvSpPr>
            <a:spLocks noChangeArrowheads="1"/>
          </p:cNvSpPr>
          <p:nvPr/>
        </p:nvSpPr>
        <p:spPr bwMode="auto">
          <a:xfrm>
            <a:off x="609602" y="140972"/>
            <a:ext cx="1276638" cy="828244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0" name="矩形 6">
            <a:extLst>
              <a:ext uri="{FF2B5EF4-FFF2-40B4-BE49-F238E27FC236}">
                <a16:creationId xmlns:a16="http://schemas.microsoft.com/office/drawing/2014/main" id="{F0DBC9E6-A151-4F1A-8EFF-4EE51CBB7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35181"/>
            <a:ext cx="10972800" cy="388417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1" name="矩形 11">
            <a:extLst>
              <a:ext uri="{FF2B5EF4-FFF2-40B4-BE49-F238E27FC236}">
                <a16:creationId xmlns:a16="http://schemas.microsoft.com/office/drawing/2014/main" id="{0B38413D-CC8A-4356-902E-FFD259BDD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9887" y="344104"/>
            <a:ext cx="1582270" cy="388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2" name="矩形 12">
            <a:extLst>
              <a:ext uri="{FF2B5EF4-FFF2-40B4-BE49-F238E27FC236}">
                <a16:creationId xmlns:a16="http://schemas.microsoft.com/office/drawing/2014/main" id="{FC5285F5-E093-4EFF-B82E-AA6F5A77E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2460" y="335181"/>
            <a:ext cx="1100993" cy="388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3" name="矩形 13">
            <a:extLst>
              <a:ext uri="{FF2B5EF4-FFF2-40B4-BE49-F238E27FC236}">
                <a16:creationId xmlns:a16="http://schemas.microsoft.com/office/drawing/2014/main" id="{89FF09F1-4E49-4C2E-8AE5-034C6EED5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2979" y="335181"/>
            <a:ext cx="2235543" cy="388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95" name="组合 5">
            <a:extLst>
              <a:ext uri="{FF2B5EF4-FFF2-40B4-BE49-F238E27FC236}">
                <a16:creationId xmlns:a16="http://schemas.microsoft.com/office/drawing/2014/main" id="{7B4A6234-3326-43D6-9DEA-648D6E23231A}"/>
              </a:ext>
            </a:extLst>
          </p:cNvPr>
          <p:cNvGrpSpPr>
            <a:grpSpLocks/>
          </p:cNvGrpSpPr>
          <p:nvPr/>
        </p:nvGrpSpPr>
        <p:grpSpPr bwMode="auto">
          <a:xfrm>
            <a:off x="10454275" y="366597"/>
            <a:ext cx="324158" cy="325585"/>
            <a:chOff x="0" y="0"/>
            <a:chExt cx="360000" cy="360000"/>
          </a:xfrm>
        </p:grpSpPr>
        <p:sp>
          <p:nvSpPr>
            <p:cNvPr id="196" name="椭圆 15">
              <a:extLst>
                <a:ext uri="{FF2B5EF4-FFF2-40B4-BE49-F238E27FC236}">
                  <a16:creationId xmlns:a16="http://schemas.microsoft.com/office/drawing/2014/main" id="{A3BD81FE-455A-4E88-8726-3333978CD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7" name="燕尾形 16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7AD40159-D598-4A9E-860B-409F7925723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3569" y="93569"/>
              <a:ext cx="172863" cy="172863"/>
            </a:xfrm>
            <a:prstGeom prst="chevron">
              <a:avLst>
                <a:gd name="adj" fmla="val 50000"/>
              </a:avLst>
            </a:pr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98" name="组合 4">
            <a:extLst>
              <a:ext uri="{FF2B5EF4-FFF2-40B4-BE49-F238E27FC236}">
                <a16:creationId xmlns:a16="http://schemas.microsoft.com/office/drawing/2014/main" id="{6E873E81-2D1A-40BC-B8F1-D292DA22FD6E}"/>
              </a:ext>
            </a:extLst>
          </p:cNvPr>
          <p:cNvGrpSpPr>
            <a:grpSpLocks/>
          </p:cNvGrpSpPr>
          <p:nvPr/>
        </p:nvGrpSpPr>
        <p:grpSpPr bwMode="auto">
          <a:xfrm>
            <a:off x="10908382" y="366597"/>
            <a:ext cx="324158" cy="325585"/>
            <a:chOff x="0" y="0"/>
            <a:chExt cx="360000" cy="360000"/>
          </a:xfrm>
        </p:grpSpPr>
        <p:sp>
          <p:nvSpPr>
            <p:cNvPr id="199" name="椭圆 2">
              <a:extLst>
                <a:ext uri="{FF2B5EF4-FFF2-40B4-BE49-F238E27FC236}">
                  <a16:creationId xmlns:a16="http://schemas.microsoft.com/office/drawing/2014/main" id="{F061DEF4-51E6-494E-8B63-E1C7F8DB1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0" name="燕尾形 3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DE88C858-2B23-482A-9369-1B898D94F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569" y="93569"/>
              <a:ext cx="172863" cy="172863"/>
            </a:xfrm>
            <a:prstGeom prst="chevron">
              <a:avLst>
                <a:gd name="adj" fmla="val 50000"/>
              </a:avLst>
            </a:pr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01" name="TextBox 1">
            <a:extLst>
              <a:ext uri="{FF2B5EF4-FFF2-40B4-BE49-F238E27FC236}">
                <a16:creationId xmlns:a16="http://schemas.microsoft.com/office/drawing/2014/main" id="{549CDD1F-5A4D-49FD-85F4-87BCFBA78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0506" y="335179"/>
            <a:ext cx="1172116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920" dirty="0">
                <a:solidFill>
                  <a:schemeClr val="bg1"/>
                </a:solidFill>
                <a:latin typeface="方正兰亭粗黑简体" pitchFamily="2" charset="-122"/>
                <a:ea typeface="方正兰亭粗黑简体" pitchFamily="2" charset="-122"/>
                <a:sym typeface="方正兰亭粗黑简体" pitchFamily="2" charset="-122"/>
              </a:rPr>
              <a:t>研究内容</a:t>
            </a:r>
          </a:p>
        </p:txBody>
      </p:sp>
      <p:sp>
        <p:nvSpPr>
          <p:cNvPr id="203" name="KSO_Shape">
            <a:extLst>
              <a:ext uri="{FF2B5EF4-FFF2-40B4-BE49-F238E27FC236}">
                <a16:creationId xmlns:a16="http://schemas.microsoft.com/office/drawing/2014/main" id="{CF1FC3A0-E301-44C6-BFBD-E60A1E1E5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852" y="205231"/>
            <a:ext cx="695440" cy="712574"/>
          </a:xfrm>
          <a:custGeom>
            <a:avLst/>
            <a:gdLst>
              <a:gd name="T0" fmla="*/ 142575 w 2482850"/>
              <a:gd name="T1" fmla="*/ 587055 h 2544763"/>
              <a:gd name="T2" fmla="*/ 127597 w 2482850"/>
              <a:gd name="T3" fmla="*/ 620828 h 2544763"/>
              <a:gd name="T4" fmla="*/ 5652 w 2482850"/>
              <a:gd name="T5" fmla="*/ 612296 h 2544763"/>
              <a:gd name="T6" fmla="*/ 8337 w 2482850"/>
              <a:gd name="T7" fmla="*/ 575562 h 2544763"/>
              <a:gd name="T8" fmla="*/ 766694 w 2482850"/>
              <a:gd name="T9" fmla="*/ 554746 h 2544763"/>
              <a:gd name="T10" fmla="*/ 765001 w 2482850"/>
              <a:gd name="T11" fmla="*/ 667206 h 2544763"/>
              <a:gd name="T12" fmla="*/ 478502 w 2482850"/>
              <a:gd name="T13" fmla="*/ 450193 h 2544763"/>
              <a:gd name="T14" fmla="*/ 552131 w 2482850"/>
              <a:gd name="T15" fmla="*/ 536109 h 2544763"/>
              <a:gd name="T16" fmla="*/ 239285 w 2482850"/>
              <a:gd name="T17" fmla="*/ 487185 h 2544763"/>
              <a:gd name="T18" fmla="*/ 755690 w 2482850"/>
              <a:gd name="T19" fmla="*/ 403054 h 2544763"/>
              <a:gd name="T20" fmla="*/ 771561 w 2482850"/>
              <a:gd name="T21" fmla="*/ 513286 h 2544763"/>
              <a:gd name="T22" fmla="*/ 121097 w 2482850"/>
              <a:gd name="T23" fmla="*/ 368724 h 2544763"/>
              <a:gd name="T24" fmla="*/ 143776 w 2482850"/>
              <a:gd name="T25" fmla="*/ 397703 h 2544763"/>
              <a:gd name="T26" fmla="*/ 118271 w 2482850"/>
              <a:gd name="T27" fmla="*/ 424355 h 2544763"/>
              <a:gd name="T28" fmla="*/ 1272 w 2482850"/>
              <a:gd name="T29" fmla="*/ 404683 h 2544763"/>
              <a:gd name="T30" fmla="*/ 16179 w 2482850"/>
              <a:gd name="T31" fmla="*/ 370980 h 2544763"/>
              <a:gd name="T32" fmla="*/ 454542 w 2482850"/>
              <a:gd name="T33" fmla="*/ 276949 h 2544763"/>
              <a:gd name="T34" fmla="*/ 475461 w 2482850"/>
              <a:gd name="T35" fmla="*/ 339639 h 2544763"/>
              <a:gd name="T36" fmla="*/ 422245 w 2482850"/>
              <a:gd name="T37" fmla="*/ 421601 h 2544763"/>
              <a:gd name="T38" fmla="*/ 363163 w 2482850"/>
              <a:gd name="T39" fmla="*/ 427037 h 2544763"/>
              <a:gd name="T40" fmla="*/ 305989 w 2482850"/>
              <a:gd name="T41" fmla="*/ 345640 h 2544763"/>
              <a:gd name="T42" fmla="*/ 319558 w 2482850"/>
              <a:gd name="T43" fmla="*/ 293186 h 2544763"/>
              <a:gd name="T44" fmla="*/ 390018 w 2482850"/>
              <a:gd name="T45" fmla="*/ 262760 h 2544763"/>
              <a:gd name="T46" fmla="*/ 765848 w 2482850"/>
              <a:gd name="T47" fmla="*/ 268646 h 2544763"/>
              <a:gd name="T48" fmla="*/ 765848 w 2482850"/>
              <a:gd name="T49" fmla="*/ 381281 h 2544763"/>
              <a:gd name="T50" fmla="*/ 433654 w 2482850"/>
              <a:gd name="T51" fmla="*/ 206699 h 2544763"/>
              <a:gd name="T52" fmla="*/ 467071 w 2482850"/>
              <a:gd name="T53" fmla="*/ 234779 h 2544763"/>
              <a:gd name="T54" fmla="*/ 460585 w 2482850"/>
              <a:gd name="T55" fmla="*/ 289316 h 2544763"/>
              <a:gd name="T56" fmla="*/ 419836 w 2482850"/>
              <a:gd name="T57" fmla="*/ 248114 h 2544763"/>
              <a:gd name="T58" fmla="*/ 328538 w 2482850"/>
              <a:gd name="T59" fmla="*/ 256227 h 2544763"/>
              <a:gd name="T60" fmla="*/ 303017 w 2482850"/>
              <a:gd name="T61" fmla="*/ 283601 h 2544763"/>
              <a:gd name="T62" fmla="*/ 336223 w 2482850"/>
              <a:gd name="T63" fmla="*/ 209028 h 2544763"/>
              <a:gd name="T64" fmla="*/ 131271 w 2482850"/>
              <a:gd name="T65" fmla="*/ 173372 h 2544763"/>
              <a:gd name="T66" fmla="*/ 141021 w 2482850"/>
              <a:gd name="T67" fmla="*/ 208864 h 2544763"/>
              <a:gd name="T68" fmla="*/ 21407 w 2482850"/>
              <a:gd name="T69" fmla="*/ 223934 h 2544763"/>
              <a:gd name="T70" fmla="*/ 141 w 2482850"/>
              <a:gd name="T71" fmla="*/ 193794 h 2544763"/>
              <a:gd name="T72" fmla="*/ 27060 w 2482850"/>
              <a:gd name="T73" fmla="*/ 168584 h 2544763"/>
              <a:gd name="T74" fmla="*/ 773113 w 2482850"/>
              <a:gd name="T75" fmla="*/ 216102 h 2544763"/>
              <a:gd name="T76" fmla="*/ 142913 w 2482850"/>
              <a:gd name="T77" fmla="*/ 7131 h 2544763"/>
              <a:gd name="T78" fmla="*/ 79583 w 2482850"/>
              <a:gd name="T79" fmla="*/ 61566 h 2544763"/>
              <a:gd name="T80" fmla="*/ 154491 w 2482850"/>
              <a:gd name="T81" fmla="*/ 180037 h 2544763"/>
              <a:gd name="T82" fmla="*/ 137194 w 2482850"/>
              <a:gd name="T83" fmla="*/ 232848 h 2544763"/>
              <a:gd name="T84" fmla="*/ 143830 w 2482850"/>
              <a:gd name="T85" fmla="*/ 364663 h 2544763"/>
              <a:gd name="T86" fmla="*/ 150538 w 2482850"/>
              <a:gd name="T87" fmla="*/ 419803 h 2544763"/>
              <a:gd name="T88" fmla="*/ 127734 w 2482850"/>
              <a:gd name="T89" fmla="*/ 555078 h 2544763"/>
              <a:gd name="T90" fmla="*/ 157315 w 2482850"/>
              <a:gd name="T91" fmla="*/ 602029 h 2544763"/>
              <a:gd name="T92" fmla="*/ 115096 w 2482850"/>
              <a:gd name="T93" fmla="*/ 638036 h 2544763"/>
              <a:gd name="T94" fmla="*/ 126957 w 2482850"/>
              <a:gd name="T95" fmla="*/ 783054 h 2544763"/>
              <a:gd name="T96" fmla="*/ 690000 w 2482850"/>
              <a:gd name="T97" fmla="*/ 748671 h 2544763"/>
              <a:gd name="T98" fmla="*/ 670514 w 2482850"/>
              <a:gd name="T99" fmla="*/ 19910 h 2544763"/>
              <a:gd name="T100" fmla="*/ 674750 w 2482850"/>
              <a:gd name="T101" fmla="*/ 14262 h 2544763"/>
              <a:gd name="T102" fmla="*/ 696354 w 2482850"/>
              <a:gd name="T103" fmla="*/ 751707 h 2544763"/>
              <a:gd name="T104" fmla="*/ 125192 w 2482850"/>
              <a:gd name="T105" fmla="*/ 789903 h 2544763"/>
              <a:gd name="T106" fmla="*/ 115096 w 2482850"/>
              <a:gd name="T107" fmla="*/ 630976 h 2544763"/>
              <a:gd name="T108" fmla="*/ 150255 w 2482850"/>
              <a:gd name="T109" fmla="*/ 601040 h 2544763"/>
              <a:gd name="T110" fmla="*/ 125616 w 2482850"/>
              <a:gd name="T111" fmla="*/ 561856 h 2544763"/>
              <a:gd name="T112" fmla="*/ 144607 w 2482850"/>
              <a:gd name="T113" fmla="*/ 415850 h 2544763"/>
              <a:gd name="T114" fmla="*/ 138959 w 2482850"/>
              <a:gd name="T115" fmla="*/ 369958 h 2544763"/>
              <a:gd name="T116" fmla="*/ 133452 w 2482850"/>
              <a:gd name="T117" fmla="*/ 226776 h 2544763"/>
              <a:gd name="T118" fmla="*/ 147855 w 2482850"/>
              <a:gd name="T119" fmla="*/ 182861 h 2544763"/>
              <a:gd name="T120" fmla="*/ 72453 w 2482850"/>
              <a:gd name="T121" fmla="*/ 60506 h 2544763"/>
              <a:gd name="T122" fmla="*/ 142913 w 2482850"/>
              <a:gd name="T123" fmla="*/ 0 h 254476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482850" h="2544763">
                <a:moveTo>
                  <a:pt x="86902" y="1822450"/>
                </a:moveTo>
                <a:lnTo>
                  <a:pt x="91667" y="1822450"/>
                </a:lnTo>
                <a:lnTo>
                  <a:pt x="370523" y="1822450"/>
                </a:lnTo>
                <a:lnTo>
                  <a:pt x="375061" y="1822450"/>
                </a:lnTo>
                <a:lnTo>
                  <a:pt x="379826" y="1822903"/>
                </a:lnTo>
                <a:lnTo>
                  <a:pt x="384137" y="1823583"/>
                </a:lnTo>
                <a:lnTo>
                  <a:pt x="388902" y="1824262"/>
                </a:lnTo>
                <a:lnTo>
                  <a:pt x="393213" y="1825395"/>
                </a:lnTo>
                <a:lnTo>
                  <a:pt x="397524" y="1826527"/>
                </a:lnTo>
                <a:lnTo>
                  <a:pt x="401835" y="1827886"/>
                </a:lnTo>
                <a:lnTo>
                  <a:pt x="405919" y="1829472"/>
                </a:lnTo>
                <a:lnTo>
                  <a:pt x="409777" y="1831284"/>
                </a:lnTo>
                <a:lnTo>
                  <a:pt x="414088" y="1833322"/>
                </a:lnTo>
                <a:lnTo>
                  <a:pt x="417718" y="1835587"/>
                </a:lnTo>
                <a:lnTo>
                  <a:pt x="421575" y="1838079"/>
                </a:lnTo>
                <a:lnTo>
                  <a:pt x="425206" y="1840344"/>
                </a:lnTo>
                <a:lnTo>
                  <a:pt x="428609" y="1843062"/>
                </a:lnTo>
                <a:lnTo>
                  <a:pt x="432013" y="1846006"/>
                </a:lnTo>
                <a:lnTo>
                  <a:pt x="434962" y="1848951"/>
                </a:lnTo>
                <a:lnTo>
                  <a:pt x="438139" y="1852122"/>
                </a:lnTo>
                <a:lnTo>
                  <a:pt x="441088" y="1855293"/>
                </a:lnTo>
                <a:lnTo>
                  <a:pt x="443584" y="1858691"/>
                </a:lnTo>
                <a:lnTo>
                  <a:pt x="446307" y="1862315"/>
                </a:lnTo>
                <a:lnTo>
                  <a:pt x="448803" y="1865939"/>
                </a:lnTo>
                <a:lnTo>
                  <a:pt x="450845" y="1869789"/>
                </a:lnTo>
                <a:lnTo>
                  <a:pt x="452887" y="1873640"/>
                </a:lnTo>
                <a:lnTo>
                  <a:pt x="454702" y="1877490"/>
                </a:lnTo>
                <a:lnTo>
                  <a:pt x="456291" y="1881794"/>
                </a:lnTo>
                <a:lnTo>
                  <a:pt x="457879" y="1885871"/>
                </a:lnTo>
                <a:lnTo>
                  <a:pt x="459240" y="1890401"/>
                </a:lnTo>
                <a:lnTo>
                  <a:pt x="460148" y="1894704"/>
                </a:lnTo>
                <a:lnTo>
                  <a:pt x="461055" y="1899008"/>
                </a:lnTo>
                <a:lnTo>
                  <a:pt x="461509" y="1903538"/>
                </a:lnTo>
                <a:lnTo>
                  <a:pt x="461736" y="1908068"/>
                </a:lnTo>
                <a:lnTo>
                  <a:pt x="461963" y="1912824"/>
                </a:lnTo>
                <a:lnTo>
                  <a:pt x="461736" y="1917581"/>
                </a:lnTo>
                <a:lnTo>
                  <a:pt x="461509" y="1922111"/>
                </a:lnTo>
                <a:lnTo>
                  <a:pt x="461055" y="1926641"/>
                </a:lnTo>
                <a:lnTo>
                  <a:pt x="460148" y="1930945"/>
                </a:lnTo>
                <a:lnTo>
                  <a:pt x="459240" y="1935248"/>
                </a:lnTo>
                <a:lnTo>
                  <a:pt x="457879" y="1939778"/>
                </a:lnTo>
                <a:lnTo>
                  <a:pt x="456291" y="1943855"/>
                </a:lnTo>
                <a:lnTo>
                  <a:pt x="454702" y="1947932"/>
                </a:lnTo>
                <a:lnTo>
                  <a:pt x="452887" y="1952009"/>
                </a:lnTo>
                <a:lnTo>
                  <a:pt x="450845" y="1955860"/>
                </a:lnTo>
                <a:lnTo>
                  <a:pt x="448803" y="1959710"/>
                </a:lnTo>
                <a:lnTo>
                  <a:pt x="446307" y="1963334"/>
                </a:lnTo>
                <a:lnTo>
                  <a:pt x="443584" y="1966958"/>
                </a:lnTo>
                <a:lnTo>
                  <a:pt x="441088" y="1970356"/>
                </a:lnTo>
                <a:lnTo>
                  <a:pt x="438139" y="1973753"/>
                </a:lnTo>
                <a:lnTo>
                  <a:pt x="434962" y="1976698"/>
                </a:lnTo>
                <a:lnTo>
                  <a:pt x="432013" y="1979643"/>
                </a:lnTo>
                <a:lnTo>
                  <a:pt x="428609" y="1982587"/>
                </a:lnTo>
                <a:lnTo>
                  <a:pt x="425206" y="1985305"/>
                </a:lnTo>
                <a:lnTo>
                  <a:pt x="421575" y="1988023"/>
                </a:lnTo>
                <a:lnTo>
                  <a:pt x="417718" y="1990288"/>
                </a:lnTo>
                <a:lnTo>
                  <a:pt x="414088" y="1992327"/>
                </a:lnTo>
                <a:lnTo>
                  <a:pt x="409777" y="1994365"/>
                </a:lnTo>
                <a:lnTo>
                  <a:pt x="405919" y="1996177"/>
                </a:lnTo>
                <a:lnTo>
                  <a:pt x="401835" y="1997763"/>
                </a:lnTo>
                <a:lnTo>
                  <a:pt x="397524" y="1999348"/>
                </a:lnTo>
                <a:lnTo>
                  <a:pt x="393213" y="2000254"/>
                </a:lnTo>
                <a:lnTo>
                  <a:pt x="388902" y="2001387"/>
                </a:lnTo>
                <a:lnTo>
                  <a:pt x="384137" y="2002066"/>
                </a:lnTo>
                <a:lnTo>
                  <a:pt x="379826" y="2002972"/>
                </a:lnTo>
                <a:lnTo>
                  <a:pt x="375061" y="2003199"/>
                </a:lnTo>
                <a:lnTo>
                  <a:pt x="370523" y="2003425"/>
                </a:lnTo>
                <a:lnTo>
                  <a:pt x="91667" y="2003425"/>
                </a:lnTo>
                <a:lnTo>
                  <a:pt x="86902" y="2003199"/>
                </a:lnTo>
                <a:lnTo>
                  <a:pt x="82364" y="2002972"/>
                </a:lnTo>
                <a:lnTo>
                  <a:pt x="77599" y="2002066"/>
                </a:lnTo>
                <a:lnTo>
                  <a:pt x="73288" y="2001387"/>
                </a:lnTo>
                <a:lnTo>
                  <a:pt x="68750" y="2000254"/>
                </a:lnTo>
                <a:lnTo>
                  <a:pt x="64439" y="1999348"/>
                </a:lnTo>
                <a:lnTo>
                  <a:pt x="60128" y="1997763"/>
                </a:lnTo>
                <a:lnTo>
                  <a:pt x="56044" y="1996177"/>
                </a:lnTo>
                <a:lnTo>
                  <a:pt x="51959" y="1994365"/>
                </a:lnTo>
                <a:lnTo>
                  <a:pt x="48102" y="1992327"/>
                </a:lnTo>
                <a:lnTo>
                  <a:pt x="44245" y="1990288"/>
                </a:lnTo>
                <a:lnTo>
                  <a:pt x="40615" y="1988023"/>
                </a:lnTo>
                <a:lnTo>
                  <a:pt x="36757" y="1985305"/>
                </a:lnTo>
                <a:lnTo>
                  <a:pt x="33581" y="1982587"/>
                </a:lnTo>
                <a:lnTo>
                  <a:pt x="30177" y="1979643"/>
                </a:lnTo>
                <a:lnTo>
                  <a:pt x="26774" y="1976698"/>
                </a:lnTo>
                <a:lnTo>
                  <a:pt x="23824" y="1973753"/>
                </a:lnTo>
                <a:lnTo>
                  <a:pt x="21101" y="1970356"/>
                </a:lnTo>
                <a:lnTo>
                  <a:pt x="18152" y="1966958"/>
                </a:lnTo>
                <a:lnTo>
                  <a:pt x="15656" y="1963334"/>
                </a:lnTo>
                <a:lnTo>
                  <a:pt x="13160" y="1959710"/>
                </a:lnTo>
                <a:lnTo>
                  <a:pt x="11118" y="1955860"/>
                </a:lnTo>
                <a:lnTo>
                  <a:pt x="9076" y="1952009"/>
                </a:lnTo>
                <a:lnTo>
                  <a:pt x="7261" y="1947932"/>
                </a:lnTo>
                <a:lnTo>
                  <a:pt x="5446" y="1943855"/>
                </a:lnTo>
                <a:lnTo>
                  <a:pt x="4084" y="1939778"/>
                </a:lnTo>
                <a:lnTo>
                  <a:pt x="2950" y="1935248"/>
                </a:lnTo>
                <a:lnTo>
                  <a:pt x="1815" y="1930945"/>
                </a:lnTo>
                <a:lnTo>
                  <a:pt x="1134" y="1926641"/>
                </a:lnTo>
                <a:lnTo>
                  <a:pt x="454" y="1922111"/>
                </a:lnTo>
                <a:lnTo>
                  <a:pt x="0" y="1917581"/>
                </a:lnTo>
                <a:lnTo>
                  <a:pt x="0" y="1912824"/>
                </a:lnTo>
                <a:lnTo>
                  <a:pt x="0" y="1908068"/>
                </a:lnTo>
                <a:lnTo>
                  <a:pt x="454" y="1903538"/>
                </a:lnTo>
                <a:lnTo>
                  <a:pt x="1134" y="1899008"/>
                </a:lnTo>
                <a:lnTo>
                  <a:pt x="1815" y="1894704"/>
                </a:lnTo>
                <a:lnTo>
                  <a:pt x="2950" y="1890401"/>
                </a:lnTo>
                <a:lnTo>
                  <a:pt x="4084" y="1885871"/>
                </a:lnTo>
                <a:lnTo>
                  <a:pt x="5446" y="1881794"/>
                </a:lnTo>
                <a:lnTo>
                  <a:pt x="7261" y="1877490"/>
                </a:lnTo>
                <a:lnTo>
                  <a:pt x="9076" y="1873640"/>
                </a:lnTo>
                <a:lnTo>
                  <a:pt x="11118" y="1869789"/>
                </a:lnTo>
                <a:lnTo>
                  <a:pt x="13160" y="1865939"/>
                </a:lnTo>
                <a:lnTo>
                  <a:pt x="15656" y="1862315"/>
                </a:lnTo>
                <a:lnTo>
                  <a:pt x="18152" y="1858691"/>
                </a:lnTo>
                <a:lnTo>
                  <a:pt x="21101" y="1855293"/>
                </a:lnTo>
                <a:lnTo>
                  <a:pt x="23824" y="1852122"/>
                </a:lnTo>
                <a:lnTo>
                  <a:pt x="26774" y="1848951"/>
                </a:lnTo>
                <a:lnTo>
                  <a:pt x="30177" y="1846006"/>
                </a:lnTo>
                <a:lnTo>
                  <a:pt x="33581" y="1843062"/>
                </a:lnTo>
                <a:lnTo>
                  <a:pt x="36757" y="1840344"/>
                </a:lnTo>
                <a:lnTo>
                  <a:pt x="40615" y="1838079"/>
                </a:lnTo>
                <a:lnTo>
                  <a:pt x="44245" y="1835587"/>
                </a:lnTo>
                <a:lnTo>
                  <a:pt x="48102" y="1833322"/>
                </a:lnTo>
                <a:lnTo>
                  <a:pt x="51959" y="1831284"/>
                </a:lnTo>
                <a:lnTo>
                  <a:pt x="56044" y="1829472"/>
                </a:lnTo>
                <a:lnTo>
                  <a:pt x="60128" y="1827886"/>
                </a:lnTo>
                <a:lnTo>
                  <a:pt x="64439" y="1826527"/>
                </a:lnTo>
                <a:lnTo>
                  <a:pt x="68750" y="1825395"/>
                </a:lnTo>
                <a:lnTo>
                  <a:pt x="73288" y="1824262"/>
                </a:lnTo>
                <a:lnTo>
                  <a:pt x="77599" y="1823583"/>
                </a:lnTo>
                <a:lnTo>
                  <a:pt x="82364" y="1822903"/>
                </a:lnTo>
                <a:lnTo>
                  <a:pt x="86902" y="1822450"/>
                </a:lnTo>
                <a:close/>
                <a:moveTo>
                  <a:pt x="2282825" y="1685925"/>
                </a:moveTo>
                <a:lnTo>
                  <a:pt x="2412173" y="1745797"/>
                </a:lnTo>
                <a:lnTo>
                  <a:pt x="2422140" y="1750786"/>
                </a:lnTo>
                <a:lnTo>
                  <a:pt x="2426897" y="1753281"/>
                </a:lnTo>
                <a:lnTo>
                  <a:pt x="2431201" y="1756002"/>
                </a:lnTo>
                <a:lnTo>
                  <a:pt x="2435732" y="1758724"/>
                </a:lnTo>
                <a:lnTo>
                  <a:pt x="2439583" y="1761445"/>
                </a:lnTo>
                <a:lnTo>
                  <a:pt x="2443434" y="1764166"/>
                </a:lnTo>
                <a:lnTo>
                  <a:pt x="2447058" y="1767115"/>
                </a:lnTo>
                <a:lnTo>
                  <a:pt x="2450456" y="1769836"/>
                </a:lnTo>
                <a:lnTo>
                  <a:pt x="2453628" y="1773011"/>
                </a:lnTo>
                <a:lnTo>
                  <a:pt x="2456799" y="1775959"/>
                </a:lnTo>
                <a:lnTo>
                  <a:pt x="2459518" y="1778907"/>
                </a:lnTo>
                <a:lnTo>
                  <a:pt x="2462236" y="1782082"/>
                </a:lnTo>
                <a:lnTo>
                  <a:pt x="2464501" y="1785257"/>
                </a:lnTo>
                <a:lnTo>
                  <a:pt x="2466766" y="1788432"/>
                </a:lnTo>
                <a:lnTo>
                  <a:pt x="2468805" y="1791607"/>
                </a:lnTo>
                <a:lnTo>
                  <a:pt x="2470617" y="1794782"/>
                </a:lnTo>
                <a:lnTo>
                  <a:pt x="2472430" y="1798184"/>
                </a:lnTo>
                <a:lnTo>
                  <a:pt x="2474015" y="1801813"/>
                </a:lnTo>
                <a:lnTo>
                  <a:pt x="2475601" y="1805215"/>
                </a:lnTo>
                <a:lnTo>
                  <a:pt x="2477866" y="1812245"/>
                </a:lnTo>
                <a:lnTo>
                  <a:pt x="2479905" y="1819502"/>
                </a:lnTo>
                <a:lnTo>
                  <a:pt x="2481264" y="1826986"/>
                </a:lnTo>
                <a:lnTo>
                  <a:pt x="2482397" y="1834697"/>
                </a:lnTo>
                <a:lnTo>
                  <a:pt x="2482850" y="1842861"/>
                </a:lnTo>
                <a:lnTo>
                  <a:pt x="2482850" y="1851025"/>
                </a:lnTo>
                <a:lnTo>
                  <a:pt x="2482850" y="2068286"/>
                </a:lnTo>
                <a:lnTo>
                  <a:pt x="2482850" y="2076677"/>
                </a:lnTo>
                <a:lnTo>
                  <a:pt x="2482397" y="2084388"/>
                </a:lnTo>
                <a:lnTo>
                  <a:pt x="2481264" y="2092326"/>
                </a:lnTo>
                <a:lnTo>
                  <a:pt x="2479905" y="2099810"/>
                </a:lnTo>
                <a:lnTo>
                  <a:pt x="2477866" y="2107067"/>
                </a:lnTo>
                <a:lnTo>
                  <a:pt x="2475601" y="2114324"/>
                </a:lnTo>
                <a:lnTo>
                  <a:pt x="2474015" y="2117726"/>
                </a:lnTo>
                <a:lnTo>
                  <a:pt x="2472430" y="2121127"/>
                </a:lnTo>
                <a:lnTo>
                  <a:pt x="2470617" y="2124302"/>
                </a:lnTo>
                <a:lnTo>
                  <a:pt x="2468805" y="2127704"/>
                </a:lnTo>
                <a:lnTo>
                  <a:pt x="2466766" y="2130879"/>
                </a:lnTo>
                <a:lnTo>
                  <a:pt x="2464501" y="2134281"/>
                </a:lnTo>
                <a:lnTo>
                  <a:pt x="2462236" y="2137456"/>
                </a:lnTo>
                <a:lnTo>
                  <a:pt x="2459518" y="2140404"/>
                </a:lnTo>
                <a:lnTo>
                  <a:pt x="2456799" y="2143352"/>
                </a:lnTo>
                <a:lnTo>
                  <a:pt x="2453628" y="2146527"/>
                </a:lnTo>
                <a:lnTo>
                  <a:pt x="2450456" y="2149249"/>
                </a:lnTo>
                <a:lnTo>
                  <a:pt x="2447058" y="2152197"/>
                </a:lnTo>
                <a:lnTo>
                  <a:pt x="2443434" y="2154919"/>
                </a:lnTo>
                <a:lnTo>
                  <a:pt x="2439583" y="2157867"/>
                </a:lnTo>
                <a:lnTo>
                  <a:pt x="2435732" y="2160588"/>
                </a:lnTo>
                <a:lnTo>
                  <a:pt x="2431201" y="2163310"/>
                </a:lnTo>
                <a:lnTo>
                  <a:pt x="2426897" y="2165804"/>
                </a:lnTo>
                <a:lnTo>
                  <a:pt x="2422140" y="2168526"/>
                </a:lnTo>
                <a:lnTo>
                  <a:pt x="2412173" y="2173742"/>
                </a:lnTo>
                <a:lnTo>
                  <a:pt x="2282825" y="2233613"/>
                </a:lnTo>
                <a:lnTo>
                  <a:pt x="2282825" y="1685925"/>
                </a:lnTo>
                <a:close/>
                <a:moveTo>
                  <a:pt x="1216535" y="1436687"/>
                </a:moveTo>
                <a:lnTo>
                  <a:pt x="1274253" y="1436687"/>
                </a:lnTo>
                <a:lnTo>
                  <a:pt x="1303338" y="1492629"/>
                </a:lnTo>
                <a:lnTo>
                  <a:pt x="1283046" y="1513778"/>
                </a:lnTo>
                <a:lnTo>
                  <a:pt x="1301534" y="1642262"/>
                </a:lnTo>
                <a:lnTo>
                  <a:pt x="1245394" y="1852612"/>
                </a:lnTo>
                <a:lnTo>
                  <a:pt x="1189254" y="1642262"/>
                </a:lnTo>
                <a:lnTo>
                  <a:pt x="1207516" y="1513778"/>
                </a:lnTo>
                <a:lnTo>
                  <a:pt x="1187450" y="1492629"/>
                </a:lnTo>
                <a:lnTo>
                  <a:pt x="1216535" y="1436687"/>
                </a:lnTo>
                <a:close/>
                <a:moveTo>
                  <a:pt x="1389519" y="1379537"/>
                </a:moveTo>
                <a:lnTo>
                  <a:pt x="1401785" y="1384753"/>
                </a:lnTo>
                <a:lnTo>
                  <a:pt x="1434494" y="1399267"/>
                </a:lnTo>
                <a:lnTo>
                  <a:pt x="1456754" y="1409246"/>
                </a:lnTo>
                <a:lnTo>
                  <a:pt x="1481740" y="1420358"/>
                </a:lnTo>
                <a:lnTo>
                  <a:pt x="1508543" y="1432831"/>
                </a:lnTo>
                <a:lnTo>
                  <a:pt x="1536709" y="1446212"/>
                </a:lnTo>
                <a:lnTo>
                  <a:pt x="1565557" y="1460273"/>
                </a:lnTo>
                <a:lnTo>
                  <a:pt x="1593950" y="1474560"/>
                </a:lnTo>
                <a:lnTo>
                  <a:pt x="1607578" y="1481818"/>
                </a:lnTo>
                <a:lnTo>
                  <a:pt x="1621207" y="1489075"/>
                </a:lnTo>
                <a:lnTo>
                  <a:pt x="1634154" y="1496105"/>
                </a:lnTo>
                <a:lnTo>
                  <a:pt x="1646647" y="1503362"/>
                </a:lnTo>
                <a:lnTo>
                  <a:pt x="1658232" y="1509939"/>
                </a:lnTo>
                <a:lnTo>
                  <a:pt x="1669589" y="1516743"/>
                </a:lnTo>
                <a:lnTo>
                  <a:pt x="1679584" y="1523546"/>
                </a:lnTo>
                <a:lnTo>
                  <a:pt x="1688669" y="1529669"/>
                </a:lnTo>
                <a:lnTo>
                  <a:pt x="1697074" y="1536019"/>
                </a:lnTo>
                <a:lnTo>
                  <a:pt x="1704115" y="1541689"/>
                </a:lnTo>
                <a:lnTo>
                  <a:pt x="1707068" y="1544410"/>
                </a:lnTo>
                <a:lnTo>
                  <a:pt x="1709794" y="1547132"/>
                </a:lnTo>
                <a:lnTo>
                  <a:pt x="1712292" y="1549853"/>
                </a:lnTo>
                <a:lnTo>
                  <a:pt x="1714337" y="1552348"/>
                </a:lnTo>
                <a:lnTo>
                  <a:pt x="1716154" y="1554843"/>
                </a:lnTo>
                <a:lnTo>
                  <a:pt x="1717971" y="1558018"/>
                </a:lnTo>
                <a:lnTo>
                  <a:pt x="1721833" y="1565048"/>
                </a:lnTo>
                <a:lnTo>
                  <a:pt x="1726148" y="1573666"/>
                </a:lnTo>
                <a:lnTo>
                  <a:pt x="1730237" y="1583191"/>
                </a:lnTo>
                <a:lnTo>
                  <a:pt x="1734326" y="1593850"/>
                </a:lnTo>
                <a:lnTo>
                  <a:pt x="1738869" y="1605416"/>
                </a:lnTo>
                <a:lnTo>
                  <a:pt x="1742957" y="1618116"/>
                </a:lnTo>
                <a:lnTo>
                  <a:pt x="1747500" y="1631269"/>
                </a:lnTo>
                <a:lnTo>
                  <a:pt x="1751816" y="1645330"/>
                </a:lnTo>
                <a:lnTo>
                  <a:pt x="1755904" y="1659844"/>
                </a:lnTo>
                <a:lnTo>
                  <a:pt x="1764536" y="1690460"/>
                </a:lnTo>
                <a:lnTo>
                  <a:pt x="1773168" y="1722210"/>
                </a:lnTo>
                <a:lnTo>
                  <a:pt x="1781118" y="1753960"/>
                </a:lnTo>
                <a:lnTo>
                  <a:pt x="1788613" y="1785030"/>
                </a:lnTo>
                <a:lnTo>
                  <a:pt x="1795428" y="1814966"/>
                </a:lnTo>
                <a:lnTo>
                  <a:pt x="1801561" y="1842180"/>
                </a:lnTo>
                <a:lnTo>
                  <a:pt x="1807012" y="1866446"/>
                </a:lnTo>
                <a:lnTo>
                  <a:pt x="1814962" y="1902505"/>
                </a:lnTo>
                <a:lnTo>
                  <a:pt x="1817688" y="1916112"/>
                </a:lnTo>
                <a:lnTo>
                  <a:pt x="1244600" y="1916112"/>
                </a:lnTo>
                <a:lnTo>
                  <a:pt x="1389519" y="1379537"/>
                </a:lnTo>
                <a:close/>
                <a:moveTo>
                  <a:pt x="1100083" y="1379537"/>
                </a:moveTo>
                <a:lnTo>
                  <a:pt x="1244600" y="1916112"/>
                </a:lnTo>
                <a:lnTo>
                  <a:pt x="673100" y="1916112"/>
                </a:lnTo>
                <a:lnTo>
                  <a:pt x="676045" y="1902505"/>
                </a:lnTo>
                <a:lnTo>
                  <a:pt x="683520" y="1866446"/>
                </a:lnTo>
                <a:lnTo>
                  <a:pt x="688956" y="1842180"/>
                </a:lnTo>
                <a:lnTo>
                  <a:pt x="695072" y="1814966"/>
                </a:lnTo>
                <a:lnTo>
                  <a:pt x="702094" y="1785030"/>
                </a:lnTo>
                <a:lnTo>
                  <a:pt x="709569" y="1753960"/>
                </a:lnTo>
                <a:lnTo>
                  <a:pt x="717724" y="1722210"/>
                </a:lnTo>
                <a:lnTo>
                  <a:pt x="725878" y="1690460"/>
                </a:lnTo>
                <a:lnTo>
                  <a:pt x="734486" y="1659844"/>
                </a:lnTo>
                <a:lnTo>
                  <a:pt x="739016" y="1645330"/>
                </a:lnTo>
                <a:lnTo>
                  <a:pt x="743320" y="1631269"/>
                </a:lnTo>
                <a:lnTo>
                  <a:pt x="747397" y="1618116"/>
                </a:lnTo>
                <a:lnTo>
                  <a:pt x="751928" y="1605416"/>
                </a:lnTo>
                <a:lnTo>
                  <a:pt x="756005" y="1593850"/>
                </a:lnTo>
                <a:lnTo>
                  <a:pt x="760082" y="1583191"/>
                </a:lnTo>
                <a:lnTo>
                  <a:pt x="764386" y="1573666"/>
                </a:lnTo>
                <a:lnTo>
                  <a:pt x="768463" y="1565048"/>
                </a:lnTo>
                <a:lnTo>
                  <a:pt x="772314" y="1558018"/>
                </a:lnTo>
                <a:lnTo>
                  <a:pt x="774353" y="1554843"/>
                </a:lnTo>
                <a:lnTo>
                  <a:pt x="776165" y="1552348"/>
                </a:lnTo>
                <a:lnTo>
                  <a:pt x="778203" y="1549853"/>
                </a:lnTo>
                <a:lnTo>
                  <a:pt x="780695" y="1547132"/>
                </a:lnTo>
                <a:lnTo>
                  <a:pt x="783413" y="1544410"/>
                </a:lnTo>
                <a:lnTo>
                  <a:pt x="786358" y="1541689"/>
                </a:lnTo>
                <a:lnTo>
                  <a:pt x="793607" y="1536019"/>
                </a:lnTo>
                <a:lnTo>
                  <a:pt x="801535" y="1529669"/>
                </a:lnTo>
                <a:lnTo>
                  <a:pt x="810822" y="1523546"/>
                </a:lnTo>
                <a:lnTo>
                  <a:pt x="821015" y="1516743"/>
                </a:lnTo>
                <a:lnTo>
                  <a:pt x="831888" y="1509939"/>
                </a:lnTo>
                <a:lnTo>
                  <a:pt x="843893" y="1503362"/>
                </a:lnTo>
                <a:lnTo>
                  <a:pt x="855898" y="1496105"/>
                </a:lnTo>
                <a:lnTo>
                  <a:pt x="869263" y="1489075"/>
                </a:lnTo>
                <a:lnTo>
                  <a:pt x="882401" y="1481818"/>
                </a:lnTo>
                <a:lnTo>
                  <a:pt x="896445" y="1474560"/>
                </a:lnTo>
                <a:lnTo>
                  <a:pt x="924533" y="1460273"/>
                </a:lnTo>
                <a:lnTo>
                  <a:pt x="953074" y="1446212"/>
                </a:lnTo>
                <a:lnTo>
                  <a:pt x="981388" y="1432831"/>
                </a:lnTo>
                <a:lnTo>
                  <a:pt x="1008117" y="1420358"/>
                </a:lnTo>
                <a:lnTo>
                  <a:pt x="1033034" y="1409246"/>
                </a:lnTo>
                <a:lnTo>
                  <a:pt x="1055006" y="1399267"/>
                </a:lnTo>
                <a:lnTo>
                  <a:pt x="1088077" y="1384753"/>
                </a:lnTo>
                <a:lnTo>
                  <a:pt x="1100083" y="1379537"/>
                </a:lnTo>
                <a:close/>
                <a:moveTo>
                  <a:pt x="2282825" y="1227137"/>
                </a:moveTo>
                <a:lnTo>
                  <a:pt x="2412173" y="1287064"/>
                </a:lnTo>
                <a:lnTo>
                  <a:pt x="2422140" y="1292285"/>
                </a:lnTo>
                <a:lnTo>
                  <a:pt x="2426897" y="1294782"/>
                </a:lnTo>
                <a:lnTo>
                  <a:pt x="2431201" y="1297505"/>
                </a:lnTo>
                <a:lnTo>
                  <a:pt x="2435732" y="1300002"/>
                </a:lnTo>
                <a:lnTo>
                  <a:pt x="2439583" y="1302953"/>
                </a:lnTo>
                <a:lnTo>
                  <a:pt x="2443434" y="1305677"/>
                </a:lnTo>
                <a:lnTo>
                  <a:pt x="2447058" y="1308628"/>
                </a:lnTo>
                <a:lnTo>
                  <a:pt x="2450456" y="1311352"/>
                </a:lnTo>
                <a:lnTo>
                  <a:pt x="2453628" y="1314303"/>
                </a:lnTo>
                <a:lnTo>
                  <a:pt x="2456799" y="1317481"/>
                </a:lnTo>
                <a:lnTo>
                  <a:pt x="2459518" y="1320205"/>
                </a:lnTo>
                <a:lnTo>
                  <a:pt x="2462236" y="1323383"/>
                </a:lnTo>
                <a:lnTo>
                  <a:pt x="2464501" y="1326561"/>
                </a:lnTo>
                <a:lnTo>
                  <a:pt x="2466766" y="1329966"/>
                </a:lnTo>
                <a:lnTo>
                  <a:pt x="2468805" y="1332917"/>
                </a:lnTo>
                <a:lnTo>
                  <a:pt x="2470617" y="1336322"/>
                </a:lnTo>
                <a:lnTo>
                  <a:pt x="2472430" y="1339727"/>
                </a:lnTo>
                <a:lnTo>
                  <a:pt x="2474015" y="1343132"/>
                </a:lnTo>
                <a:lnTo>
                  <a:pt x="2475601" y="1346537"/>
                </a:lnTo>
                <a:lnTo>
                  <a:pt x="2477866" y="1353800"/>
                </a:lnTo>
                <a:lnTo>
                  <a:pt x="2479905" y="1361064"/>
                </a:lnTo>
                <a:lnTo>
                  <a:pt x="2481264" y="1368555"/>
                </a:lnTo>
                <a:lnTo>
                  <a:pt x="2482397" y="1376273"/>
                </a:lnTo>
                <a:lnTo>
                  <a:pt x="2482850" y="1384445"/>
                </a:lnTo>
                <a:lnTo>
                  <a:pt x="2482850" y="1392390"/>
                </a:lnTo>
                <a:lnTo>
                  <a:pt x="2482850" y="1609852"/>
                </a:lnTo>
                <a:lnTo>
                  <a:pt x="2482850" y="1618251"/>
                </a:lnTo>
                <a:lnTo>
                  <a:pt x="2482397" y="1626196"/>
                </a:lnTo>
                <a:lnTo>
                  <a:pt x="2481264" y="1634141"/>
                </a:lnTo>
                <a:lnTo>
                  <a:pt x="2479905" y="1641632"/>
                </a:lnTo>
                <a:lnTo>
                  <a:pt x="2477866" y="1648895"/>
                </a:lnTo>
                <a:lnTo>
                  <a:pt x="2475601" y="1655932"/>
                </a:lnTo>
                <a:lnTo>
                  <a:pt x="2474015" y="1659337"/>
                </a:lnTo>
                <a:lnTo>
                  <a:pt x="2472430" y="1662969"/>
                </a:lnTo>
                <a:lnTo>
                  <a:pt x="2470617" y="1666147"/>
                </a:lnTo>
                <a:lnTo>
                  <a:pt x="2468805" y="1669325"/>
                </a:lnTo>
                <a:lnTo>
                  <a:pt x="2466766" y="1672730"/>
                </a:lnTo>
                <a:lnTo>
                  <a:pt x="2464501" y="1675908"/>
                </a:lnTo>
                <a:lnTo>
                  <a:pt x="2462236" y="1678859"/>
                </a:lnTo>
                <a:lnTo>
                  <a:pt x="2459518" y="1682037"/>
                </a:lnTo>
                <a:lnTo>
                  <a:pt x="2456799" y="1685215"/>
                </a:lnTo>
                <a:lnTo>
                  <a:pt x="2453628" y="1687939"/>
                </a:lnTo>
                <a:lnTo>
                  <a:pt x="2450456" y="1691117"/>
                </a:lnTo>
                <a:lnTo>
                  <a:pt x="2447058" y="1694068"/>
                </a:lnTo>
                <a:lnTo>
                  <a:pt x="2443434" y="1696792"/>
                </a:lnTo>
                <a:lnTo>
                  <a:pt x="2439583" y="1699743"/>
                </a:lnTo>
                <a:lnTo>
                  <a:pt x="2435732" y="1702240"/>
                </a:lnTo>
                <a:lnTo>
                  <a:pt x="2431201" y="1705190"/>
                </a:lnTo>
                <a:lnTo>
                  <a:pt x="2426897" y="1707687"/>
                </a:lnTo>
                <a:lnTo>
                  <a:pt x="2422140" y="1710411"/>
                </a:lnTo>
                <a:lnTo>
                  <a:pt x="2412173" y="1715178"/>
                </a:lnTo>
                <a:lnTo>
                  <a:pt x="2406963" y="1717675"/>
                </a:lnTo>
                <a:lnTo>
                  <a:pt x="2282825" y="1660018"/>
                </a:lnTo>
                <a:lnTo>
                  <a:pt x="2282825" y="1227137"/>
                </a:lnTo>
                <a:close/>
                <a:moveTo>
                  <a:pt x="91667" y="1182687"/>
                </a:moveTo>
                <a:lnTo>
                  <a:pt x="370523" y="1182687"/>
                </a:lnTo>
                <a:lnTo>
                  <a:pt x="375061" y="1182913"/>
                </a:lnTo>
                <a:lnTo>
                  <a:pt x="379826" y="1183140"/>
                </a:lnTo>
                <a:lnTo>
                  <a:pt x="384137" y="1183593"/>
                </a:lnTo>
                <a:lnTo>
                  <a:pt x="388902" y="1184499"/>
                </a:lnTo>
                <a:lnTo>
                  <a:pt x="393213" y="1185405"/>
                </a:lnTo>
                <a:lnTo>
                  <a:pt x="397524" y="1186764"/>
                </a:lnTo>
                <a:lnTo>
                  <a:pt x="401835" y="1188349"/>
                </a:lnTo>
                <a:lnTo>
                  <a:pt x="405919" y="1189935"/>
                </a:lnTo>
                <a:lnTo>
                  <a:pt x="409777" y="1191747"/>
                </a:lnTo>
                <a:lnTo>
                  <a:pt x="414088" y="1193785"/>
                </a:lnTo>
                <a:lnTo>
                  <a:pt x="417718" y="1195824"/>
                </a:lnTo>
                <a:lnTo>
                  <a:pt x="421575" y="1198089"/>
                </a:lnTo>
                <a:lnTo>
                  <a:pt x="425206" y="1200807"/>
                </a:lnTo>
                <a:lnTo>
                  <a:pt x="428609" y="1203298"/>
                </a:lnTo>
                <a:lnTo>
                  <a:pt x="432013" y="1206243"/>
                </a:lnTo>
                <a:lnTo>
                  <a:pt x="434962" y="1209187"/>
                </a:lnTo>
                <a:lnTo>
                  <a:pt x="438139" y="1212358"/>
                </a:lnTo>
                <a:lnTo>
                  <a:pt x="441088" y="1215756"/>
                </a:lnTo>
                <a:lnTo>
                  <a:pt x="443584" y="1219154"/>
                </a:lnTo>
                <a:lnTo>
                  <a:pt x="446307" y="1222778"/>
                </a:lnTo>
                <a:lnTo>
                  <a:pt x="448803" y="1226402"/>
                </a:lnTo>
                <a:lnTo>
                  <a:pt x="450845" y="1230026"/>
                </a:lnTo>
                <a:lnTo>
                  <a:pt x="452887" y="1233876"/>
                </a:lnTo>
                <a:lnTo>
                  <a:pt x="454702" y="1237953"/>
                </a:lnTo>
                <a:lnTo>
                  <a:pt x="456291" y="1242257"/>
                </a:lnTo>
                <a:lnTo>
                  <a:pt x="457879" y="1246334"/>
                </a:lnTo>
                <a:lnTo>
                  <a:pt x="459240" y="1250411"/>
                </a:lnTo>
                <a:lnTo>
                  <a:pt x="460148" y="1254941"/>
                </a:lnTo>
                <a:lnTo>
                  <a:pt x="461055" y="1259471"/>
                </a:lnTo>
                <a:lnTo>
                  <a:pt x="461509" y="1264001"/>
                </a:lnTo>
                <a:lnTo>
                  <a:pt x="461736" y="1268531"/>
                </a:lnTo>
                <a:lnTo>
                  <a:pt x="461963" y="1273061"/>
                </a:lnTo>
                <a:lnTo>
                  <a:pt x="461736" y="1277591"/>
                </a:lnTo>
                <a:lnTo>
                  <a:pt x="461509" y="1282348"/>
                </a:lnTo>
                <a:lnTo>
                  <a:pt x="461055" y="1286651"/>
                </a:lnTo>
                <a:lnTo>
                  <a:pt x="460148" y="1291408"/>
                </a:lnTo>
                <a:lnTo>
                  <a:pt x="459240" y="1295485"/>
                </a:lnTo>
                <a:lnTo>
                  <a:pt x="457879" y="1300015"/>
                </a:lnTo>
                <a:lnTo>
                  <a:pt x="456291" y="1304092"/>
                </a:lnTo>
                <a:lnTo>
                  <a:pt x="454702" y="1308169"/>
                </a:lnTo>
                <a:lnTo>
                  <a:pt x="452887" y="1312246"/>
                </a:lnTo>
                <a:lnTo>
                  <a:pt x="450845" y="1316323"/>
                </a:lnTo>
                <a:lnTo>
                  <a:pt x="448803" y="1319947"/>
                </a:lnTo>
                <a:lnTo>
                  <a:pt x="446307" y="1323571"/>
                </a:lnTo>
                <a:lnTo>
                  <a:pt x="443584" y="1327195"/>
                </a:lnTo>
                <a:lnTo>
                  <a:pt x="441088" y="1330366"/>
                </a:lnTo>
                <a:lnTo>
                  <a:pt x="438139" y="1333764"/>
                </a:lnTo>
                <a:lnTo>
                  <a:pt x="434962" y="1336935"/>
                </a:lnTo>
                <a:lnTo>
                  <a:pt x="432013" y="1340106"/>
                </a:lnTo>
                <a:lnTo>
                  <a:pt x="428609" y="1342824"/>
                </a:lnTo>
                <a:lnTo>
                  <a:pt x="425206" y="1345542"/>
                </a:lnTo>
                <a:lnTo>
                  <a:pt x="421575" y="1348033"/>
                </a:lnTo>
                <a:lnTo>
                  <a:pt x="417718" y="1350525"/>
                </a:lnTo>
                <a:lnTo>
                  <a:pt x="414088" y="1352563"/>
                </a:lnTo>
                <a:lnTo>
                  <a:pt x="409777" y="1354602"/>
                </a:lnTo>
                <a:lnTo>
                  <a:pt x="405919" y="1356414"/>
                </a:lnTo>
                <a:lnTo>
                  <a:pt x="401835" y="1357999"/>
                </a:lnTo>
                <a:lnTo>
                  <a:pt x="397524" y="1359585"/>
                </a:lnTo>
                <a:lnTo>
                  <a:pt x="393213" y="1360717"/>
                </a:lnTo>
                <a:lnTo>
                  <a:pt x="388902" y="1361850"/>
                </a:lnTo>
                <a:lnTo>
                  <a:pt x="384137" y="1362529"/>
                </a:lnTo>
                <a:lnTo>
                  <a:pt x="379826" y="1363209"/>
                </a:lnTo>
                <a:lnTo>
                  <a:pt x="375061" y="1363435"/>
                </a:lnTo>
                <a:lnTo>
                  <a:pt x="370523" y="1363662"/>
                </a:lnTo>
                <a:lnTo>
                  <a:pt x="91667" y="1363662"/>
                </a:lnTo>
                <a:lnTo>
                  <a:pt x="86902" y="1363435"/>
                </a:lnTo>
                <a:lnTo>
                  <a:pt x="82364" y="1363209"/>
                </a:lnTo>
                <a:lnTo>
                  <a:pt x="77599" y="1362529"/>
                </a:lnTo>
                <a:lnTo>
                  <a:pt x="73288" y="1361850"/>
                </a:lnTo>
                <a:lnTo>
                  <a:pt x="68750" y="1360717"/>
                </a:lnTo>
                <a:lnTo>
                  <a:pt x="64439" y="1359585"/>
                </a:lnTo>
                <a:lnTo>
                  <a:pt x="60128" y="1357999"/>
                </a:lnTo>
                <a:lnTo>
                  <a:pt x="56044" y="1356414"/>
                </a:lnTo>
                <a:lnTo>
                  <a:pt x="51959" y="1354602"/>
                </a:lnTo>
                <a:lnTo>
                  <a:pt x="48102" y="1352563"/>
                </a:lnTo>
                <a:lnTo>
                  <a:pt x="44245" y="1350525"/>
                </a:lnTo>
                <a:lnTo>
                  <a:pt x="40615" y="1348033"/>
                </a:lnTo>
                <a:lnTo>
                  <a:pt x="36757" y="1345542"/>
                </a:lnTo>
                <a:lnTo>
                  <a:pt x="33581" y="1342824"/>
                </a:lnTo>
                <a:lnTo>
                  <a:pt x="30177" y="1340106"/>
                </a:lnTo>
                <a:lnTo>
                  <a:pt x="26774" y="1336935"/>
                </a:lnTo>
                <a:lnTo>
                  <a:pt x="23824" y="1333764"/>
                </a:lnTo>
                <a:lnTo>
                  <a:pt x="21101" y="1330366"/>
                </a:lnTo>
                <a:lnTo>
                  <a:pt x="18152" y="1327195"/>
                </a:lnTo>
                <a:lnTo>
                  <a:pt x="15656" y="1323571"/>
                </a:lnTo>
                <a:lnTo>
                  <a:pt x="13160" y="1319947"/>
                </a:lnTo>
                <a:lnTo>
                  <a:pt x="11118" y="1316323"/>
                </a:lnTo>
                <a:lnTo>
                  <a:pt x="9076" y="1312246"/>
                </a:lnTo>
                <a:lnTo>
                  <a:pt x="7261" y="1308169"/>
                </a:lnTo>
                <a:lnTo>
                  <a:pt x="5446" y="1304092"/>
                </a:lnTo>
                <a:lnTo>
                  <a:pt x="4084" y="1300015"/>
                </a:lnTo>
                <a:lnTo>
                  <a:pt x="2950" y="1295485"/>
                </a:lnTo>
                <a:lnTo>
                  <a:pt x="1815" y="1291408"/>
                </a:lnTo>
                <a:lnTo>
                  <a:pt x="1134" y="1286651"/>
                </a:lnTo>
                <a:lnTo>
                  <a:pt x="454" y="1282348"/>
                </a:lnTo>
                <a:lnTo>
                  <a:pt x="0" y="1277591"/>
                </a:lnTo>
                <a:lnTo>
                  <a:pt x="0" y="1273061"/>
                </a:lnTo>
                <a:lnTo>
                  <a:pt x="0" y="1268531"/>
                </a:lnTo>
                <a:lnTo>
                  <a:pt x="454" y="1264001"/>
                </a:lnTo>
                <a:lnTo>
                  <a:pt x="1134" y="1259471"/>
                </a:lnTo>
                <a:lnTo>
                  <a:pt x="1815" y="1254941"/>
                </a:lnTo>
                <a:lnTo>
                  <a:pt x="2950" y="1250411"/>
                </a:lnTo>
                <a:lnTo>
                  <a:pt x="4084" y="1246334"/>
                </a:lnTo>
                <a:lnTo>
                  <a:pt x="5446" y="1242257"/>
                </a:lnTo>
                <a:lnTo>
                  <a:pt x="7261" y="1237953"/>
                </a:lnTo>
                <a:lnTo>
                  <a:pt x="9076" y="1233876"/>
                </a:lnTo>
                <a:lnTo>
                  <a:pt x="11118" y="1230026"/>
                </a:lnTo>
                <a:lnTo>
                  <a:pt x="13160" y="1226402"/>
                </a:lnTo>
                <a:lnTo>
                  <a:pt x="15656" y="1222778"/>
                </a:lnTo>
                <a:lnTo>
                  <a:pt x="18152" y="1219154"/>
                </a:lnTo>
                <a:lnTo>
                  <a:pt x="21101" y="1215756"/>
                </a:lnTo>
                <a:lnTo>
                  <a:pt x="23824" y="1212358"/>
                </a:lnTo>
                <a:lnTo>
                  <a:pt x="26774" y="1209187"/>
                </a:lnTo>
                <a:lnTo>
                  <a:pt x="30177" y="1206243"/>
                </a:lnTo>
                <a:lnTo>
                  <a:pt x="33581" y="1203298"/>
                </a:lnTo>
                <a:lnTo>
                  <a:pt x="36757" y="1200807"/>
                </a:lnTo>
                <a:lnTo>
                  <a:pt x="40615" y="1198089"/>
                </a:lnTo>
                <a:lnTo>
                  <a:pt x="44245" y="1195824"/>
                </a:lnTo>
                <a:lnTo>
                  <a:pt x="48102" y="1193785"/>
                </a:lnTo>
                <a:lnTo>
                  <a:pt x="51959" y="1191747"/>
                </a:lnTo>
                <a:lnTo>
                  <a:pt x="56044" y="1189935"/>
                </a:lnTo>
                <a:lnTo>
                  <a:pt x="60128" y="1188349"/>
                </a:lnTo>
                <a:lnTo>
                  <a:pt x="64439" y="1186764"/>
                </a:lnTo>
                <a:lnTo>
                  <a:pt x="68750" y="1185405"/>
                </a:lnTo>
                <a:lnTo>
                  <a:pt x="73288" y="1184499"/>
                </a:lnTo>
                <a:lnTo>
                  <a:pt x="77599" y="1183593"/>
                </a:lnTo>
                <a:lnTo>
                  <a:pt x="82364" y="1183140"/>
                </a:lnTo>
                <a:lnTo>
                  <a:pt x="86902" y="1182913"/>
                </a:lnTo>
                <a:lnTo>
                  <a:pt x="91667" y="1182687"/>
                </a:lnTo>
                <a:close/>
                <a:moveTo>
                  <a:pt x="1390308" y="782637"/>
                </a:moveTo>
                <a:lnTo>
                  <a:pt x="1396663" y="786039"/>
                </a:lnTo>
                <a:lnTo>
                  <a:pt x="1402564" y="789894"/>
                </a:lnTo>
                <a:lnTo>
                  <a:pt x="1408238" y="793749"/>
                </a:lnTo>
                <a:lnTo>
                  <a:pt x="1413458" y="797831"/>
                </a:lnTo>
                <a:lnTo>
                  <a:pt x="1418225" y="802140"/>
                </a:lnTo>
                <a:lnTo>
                  <a:pt x="1422764" y="806449"/>
                </a:lnTo>
                <a:lnTo>
                  <a:pt x="1426849" y="811439"/>
                </a:lnTo>
                <a:lnTo>
                  <a:pt x="1430935" y="816428"/>
                </a:lnTo>
                <a:lnTo>
                  <a:pt x="1434112" y="821417"/>
                </a:lnTo>
                <a:lnTo>
                  <a:pt x="1437516" y="826860"/>
                </a:lnTo>
                <a:lnTo>
                  <a:pt x="1440694" y="832303"/>
                </a:lnTo>
                <a:lnTo>
                  <a:pt x="1443644" y="837973"/>
                </a:lnTo>
                <a:lnTo>
                  <a:pt x="1446141" y="843869"/>
                </a:lnTo>
                <a:lnTo>
                  <a:pt x="1448411" y="849765"/>
                </a:lnTo>
                <a:lnTo>
                  <a:pt x="1450907" y="856115"/>
                </a:lnTo>
                <a:lnTo>
                  <a:pt x="1452723" y="862465"/>
                </a:lnTo>
                <a:lnTo>
                  <a:pt x="1454766" y="869042"/>
                </a:lnTo>
                <a:lnTo>
                  <a:pt x="1456581" y="875846"/>
                </a:lnTo>
                <a:lnTo>
                  <a:pt x="1459759" y="889680"/>
                </a:lnTo>
                <a:lnTo>
                  <a:pt x="1462709" y="904648"/>
                </a:lnTo>
                <a:lnTo>
                  <a:pt x="1465433" y="919842"/>
                </a:lnTo>
                <a:lnTo>
                  <a:pt x="1471107" y="952499"/>
                </a:lnTo>
                <a:lnTo>
                  <a:pt x="1474284" y="969735"/>
                </a:lnTo>
                <a:lnTo>
                  <a:pt x="1477462" y="987424"/>
                </a:lnTo>
                <a:lnTo>
                  <a:pt x="1483363" y="988785"/>
                </a:lnTo>
                <a:lnTo>
                  <a:pt x="1489037" y="990146"/>
                </a:lnTo>
                <a:lnTo>
                  <a:pt x="1494484" y="992187"/>
                </a:lnTo>
                <a:lnTo>
                  <a:pt x="1499704" y="994228"/>
                </a:lnTo>
                <a:lnTo>
                  <a:pt x="1504470" y="996949"/>
                </a:lnTo>
                <a:lnTo>
                  <a:pt x="1509237" y="999671"/>
                </a:lnTo>
                <a:lnTo>
                  <a:pt x="1513549" y="1003073"/>
                </a:lnTo>
                <a:lnTo>
                  <a:pt x="1517407" y="1006474"/>
                </a:lnTo>
                <a:lnTo>
                  <a:pt x="1521493" y="1010330"/>
                </a:lnTo>
                <a:lnTo>
                  <a:pt x="1525124" y="1014185"/>
                </a:lnTo>
                <a:lnTo>
                  <a:pt x="1528075" y="1018721"/>
                </a:lnTo>
                <a:lnTo>
                  <a:pt x="1530798" y="1023030"/>
                </a:lnTo>
                <a:lnTo>
                  <a:pt x="1533068" y="1027792"/>
                </a:lnTo>
                <a:lnTo>
                  <a:pt x="1535110" y="1032555"/>
                </a:lnTo>
                <a:lnTo>
                  <a:pt x="1536472" y="1037771"/>
                </a:lnTo>
                <a:lnTo>
                  <a:pt x="1537607" y="1043214"/>
                </a:lnTo>
                <a:lnTo>
                  <a:pt x="1538288" y="1048657"/>
                </a:lnTo>
                <a:lnTo>
                  <a:pt x="1538288" y="1054326"/>
                </a:lnTo>
                <a:lnTo>
                  <a:pt x="1537834" y="1060223"/>
                </a:lnTo>
                <a:lnTo>
                  <a:pt x="1536699" y="1066119"/>
                </a:lnTo>
                <a:lnTo>
                  <a:pt x="1535110" y="1072016"/>
                </a:lnTo>
                <a:lnTo>
                  <a:pt x="1533068" y="1078366"/>
                </a:lnTo>
                <a:lnTo>
                  <a:pt x="1530117" y="1084489"/>
                </a:lnTo>
                <a:lnTo>
                  <a:pt x="1526940" y="1091066"/>
                </a:lnTo>
                <a:lnTo>
                  <a:pt x="1522854" y="1097416"/>
                </a:lnTo>
                <a:lnTo>
                  <a:pt x="1518315" y="1103766"/>
                </a:lnTo>
                <a:lnTo>
                  <a:pt x="1512868" y="1110342"/>
                </a:lnTo>
                <a:lnTo>
                  <a:pt x="1506967" y="1116919"/>
                </a:lnTo>
                <a:lnTo>
                  <a:pt x="1500158" y="1123496"/>
                </a:lnTo>
                <a:lnTo>
                  <a:pt x="1492668" y="1129846"/>
                </a:lnTo>
                <a:lnTo>
                  <a:pt x="1484271" y="1136650"/>
                </a:lnTo>
                <a:lnTo>
                  <a:pt x="1474965" y="1143000"/>
                </a:lnTo>
                <a:lnTo>
                  <a:pt x="1472696" y="1155019"/>
                </a:lnTo>
                <a:lnTo>
                  <a:pt x="1469745" y="1167266"/>
                </a:lnTo>
                <a:lnTo>
                  <a:pt x="1466568" y="1179059"/>
                </a:lnTo>
                <a:lnTo>
                  <a:pt x="1462936" y="1190851"/>
                </a:lnTo>
                <a:lnTo>
                  <a:pt x="1459078" y="1202417"/>
                </a:lnTo>
                <a:lnTo>
                  <a:pt x="1454993" y="1213984"/>
                </a:lnTo>
                <a:lnTo>
                  <a:pt x="1450680" y="1225323"/>
                </a:lnTo>
                <a:lnTo>
                  <a:pt x="1445687" y="1236435"/>
                </a:lnTo>
                <a:lnTo>
                  <a:pt x="1440467" y="1247321"/>
                </a:lnTo>
                <a:lnTo>
                  <a:pt x="1435020" y="1257980"/>
                </a:lnTo>
                <a:lnTo>
                  <a:pt x="1429346" y="1268412"/>
                </a:lnTo>
                <a:lnTo>
                  <a:pt x="1423218" y="1278391"/>
                </a:lnTo>
                <a:lnTo>
                  <a:pt x="1416863" y="1288369"/>
                </a:lnTo>
                <a:lnTo>
                  <a:pt x="1410281" y="1297894"/>
                </a:lnTo>
                <a:lnTo>
                  <a:pt x="1403245" y="1307193"/>
                </a:lnTo>
                <a:lnTo>
                  <a:pt x="1395982" y="1316037"/>
                </a:lnTo>
                <a:lnTo>
                  <a:pt x="1388719" y="1324655"/>
                </a:lnTo>
                <a:lnTo>
                  <a:pt x="1381003" y="1332593"/>
                </a:lnTo>
                <a:lnTo>
                  <a:pt x="1373059" y="1340077"/>
                </a:lnTo>
                <a:lnTo>
                  <a:pt x="1364661" y="1347334"/>
                </a:lnTo>
                <a:lnTo>
                  <a:pt x="1356037" y="1354364"/>
                </a:lnTo>
                <a:lnTo>
                  <a:pt x="1347639" y="1360714"/>
                </a:lnTo>
                <a:lnTo>
                  <a:pt x="1338561" y="1366610"/>
                </a:lnTo>
                <a:lnTo>
                  <a:pt x="1329028" y="1371827"/>
                </a:lnTo>
                <a:lnTo>
                  <a:pt x="1319723" y="1376816"/>
                </a:lnTo>
                <a:lnTo>
                  <a:pt x="1310190" y="1380898"/>
                </a:lnTo>
                <a:lnTo>
                  <a:pt x="1300431" y="1384527"/>
                </a:lnTo>
                <a:lnTo>
                  <a:pt x="1295211" y="1386341"/>
                </a:lnTo>
                <a:lnTo>
                  <a:pt x="1290218" y="1387702"/>
                </a:lnTo>
                <a:lnTo>
                  <a:pt x="1284997" y="1389062"/>
                </a:lnTo>
                <a:lnTo>
                  <a:pt x="1279777" y="1390196"/>
                </a:lnTo>
                <a:lnTo>
                  <a:pt x="1274557" y="1391330"/>
                </a:lnTo>
                <a:lnTo>
                  <a:pt x="1269110" y="1392010"/>
                </a:lnTo>
                <a:lnTo>
                  <a:pt x="1264117" y="1392691"/>
                </a:lnTo>
                <a:lnTo>
                  <a:pt x="1258670" y="1393371"/>
                </a:lnTo>
                <a:lnTo>
                  <a:pt x="1253223" y="1393825"/>
                </a:lnTo>
                <a:lnTo>
                  <a:pt x="1247776" y="1393825"/>
                </a:lnTo>
                <a:lnTo>
                  <a:pt x="1242328" y="1393825"/>
                </a:lnTo>
                <a:lnTo>
                  <a:pt x="1236881" y="1393371"/>
                </a:lnTo>
                <a:lnTo>
                  <a:pt x="1231661" y="1392691"/>
                </a:lnTo>
                <a:lnTo>
                  <a:pt x="1226214" y="1392010"/>
                </a:lnTo>
                <a:lnTo>
                  <a:pt x="1220994" y="1391330"/>
                </a:lnTo>
                <a:lnTo>
                  <a:pt x="1215774" y="1390196"/>
                </a:lnTo>
                <a:lnTo>
                  <a:pt x="1210554" y="1389062"/>
                </a:lnTo>
                <a:lnTo>
                  <a:pt x="1205333" y="1387702"/>
                </a:lnTo>
                <a:lnTo>
                  <a:pt x="1200113" y="1386341"/>
                </a:lnTo>
                <a:lnTo>
                  <a:pt x="1195347" y="1384527"/>
                </a:lnTo>
                <a:lnTo>
                  <a:pt x="1185361" y="1380898"/>
                </a:lnTo>
                <a:lnTo>
                  <a:pt x="1175828" y="1376816"/>
                </a:lnTo>
                <a:lnTo>
                  <a:pt x="1166296" y="1371827"/>
                </a:lnTo>
                <a:lnTo>
                  <a:pt x="1157217" y="1366610"/>
                </a:lnTo>
                <a:lnTo>
                  <a:pt x="1148139" y="1360714"/>
                </a:lnTo>
                <a:lnTo>
                  <a:pt x="1139514" y="1354364"/>
                </a:lnTo>
                <a:lnTo>
                  <a:pt x="1130890" y="1347334"/>
                </a:lnTo>
                <a:lnTo>
                  <a:pt x="1122492" y="1340077"/>
                </a:lnTo>
                <a:lnTo>
                  <a:pt x="1114548" y="1332593"/>
                </a:lnTo>
                <a:lnTo>
                  <a:pt x="1106832" y="1324655"/>
                </a:lnTo>
                <a:lnTo>
                  <a:pt x="1099569" y="1316037"/>
                </a:lnTo>
                <a:lnTo>
                  <a:pt x="1092306" y="1307193"/>
                </a:lnTo>
                <a:lnTo>
                  <a:pt x="1085270" y="1297894"/>
                </a:lnTo>
                <a:lnTo>
                  <a:pt x="1078688" y="1288369"/>
                </a:lnTo>
                <a:lnTo>
                  <a:pt x="1072333" y="1278391"/>
                </a:lnTo>
                <a:lnTo>
                  <a:pt x="1066205" y="1268412"/>
                </a:lnTo>
                <a:lnTo>
                  <a:pt x="1060531" y="1257980"/>
                </a:lnTo>
                <a:lnTo>
                  <a:pt x="1055084" y="1247321"/>
                </a:lnTo>
                <a:lnTo>
                  <a:pt x="1049864" y="1236435"/>
                </a:lnTo>
                <a:lnTo>
                  <a:pt x="1045098" y="1225323"/>
                </a:lnTo>
                <a:lnTo>
                  <a:pt x="1040558" y="1213984"/>
                </a:lnTo>
                <a:lnTo>
                  <a:pt x="1036473" y="1202417"/>
                </a:lnTo>
                <a:lnTo>
                  <a:pt x="1032615" y="1190851"/>
                </a:lnTo>
                <a:lnTo>
                  <a:pt x="1028983" y="1179059"/>
                </a:lnTo>
                <a:lnTo>
                  <a:pt x="1025806" y="1167266"/>
                </a:lnTo>
                <a:lnTo>
                  <a:pt x="1022855" y="1155019"/>
                </a:lnTo>
                <a:lnTo>
                  <a:pt x="1020586" y="1143000"/>
                </a:lnTo>
                <a:lnTo>
                  <a:pt x="1011507" y="1136650"/>
                </a:lnTo>
                <a:lnTo>
                  <a:pt x="1003336" y="1129846"/>
                </a:lnTo>
                <a:lnTo>
                  <a:pt x="995620" y="1123496"/>
                </a:lnTo>
                <a:lnTo>
                  <a:pt x="988811" y="1116919"/>
                </a:lnTo>
                <a:lnTo>
                  <a:pt x="982683" y="1110342"/>
                </a:lnTo>
                <a:lnTo>
                  <a:pt x="977236" y="1103766"/>
                </a:lnTo>
                <a:lnTo>
                  <a:pt x="972696" y="1097416"/>
                </a:lnTo>
                <a:lnTo>
                  <a:pt x="968838" y="1091066"/>
                </a:lnTo>
                <a:lnTo>
                  <a:pt x="965434" y="1084489"/>
                </a:lnTo>
                <a:lnTo>
                  <a:pt x="962483" y="1078366"/>
                </a:lnTo>
                <a:lnTo>
                  <a:pt x="960440" y="1072016"/>
                </a:lnTo>
                <a:lnTo>
                  <a:pt x="958852" y="1066119"/>
                </a:lnTo>
                <a:lnTo>
                  <a:pt x="957944" y="1060223"/>
                </a:lnTo>
                <a:lnTo>
                  <a:pt x="957263" y="1054326"/>
                </a:lnTo>
                <a:lnTo>
                  <a:pt x="957263" y="1048657"/>
                </a:lnTo>
                <a:lnTo>
                  <a:pt x="958171" y="1043214"/>
                </a:lnTo>
                <a:lnTo>
                  <a:pt x="959079" y="1037771"/>
                </a:lnTo>
                <a:lnTo>
                  <a:pt x="960440" y="1032555"/>
                </a:lnTo>
                <a:lnTo>
                  <a:pt x="962483" y="1027792"/>
                </a:lnTo>
                <a:lnTo>
                  <a:pt x="964753" y="1023030"/>
                </a:lnTo>
                <a:lnTo>
                  <a:pt x="967476" y="1018721"/>
                </a:lnTo>
                <a:lnTo>
                  <a:pt x="970654" y="1014185"/>
                </a:lnTo>
                <a:lnTo>
                  <a:pt x="974285" y="1010330"/>
                </a:lnTo>
                <a:lnTo>
                  <a:pt x="978144" y="1006474"/>
                </a:lnTo>
                <a:lnTo>
                  <a:pt x="982002" y="1003073"/>
                </a:lnTo>
                <a:lnTo>
                  <a:pt x="986541" y="999671"/>
                </a:lnTo>
                <a:lnTo>
                  <a:pt x="991307" y="996949"/>
                </a:lnTo>
                <a:lnTo>
                  <a:pt x="996301" y="994228"/>
                </a:lnTo>
                <a:lnTo>
                  <a:pt x="1001521" y="992187"/>
                </a:lnTo>
                <a:lnTo>
                  <a:pt x="1006514" y="990146"/>
                </a:lnTo>
                <a:lnTo>
                  <a:pt x="1012415" y="988785"/>
                </a:lnTo>
                <a:lnTo>
                  <a:pt x="1018089" y="987424"/>
                </a:lnTo>
                <a:lnTo>
                  <a:pt x="1022401" y="964292"/>
                </a:lnTo>
                <a:lnTo>
                  <a:pt x="1026260" y="941840"/>
                </a:lnTo>
                <a:lnTo>
                  <a:pt x="1029891" y="920523"/>
                </a:lnTo>
                <a:lnTo>
                  <a:pt x="1033749" y="900339"/>
                </a:lnTo>
                <a:lnTo>
                  <a:pt x="1035792" y="890587"/>
                </a:lnTo>
                <a:lnTo>
                  <a:pt x="1037835" y="881289"/>
                </a:lnTo>
                <a:lnTo>
                  <a:pt x="1040104" y="872217"/>
                </a:lnTo>
                <a:lnTo>
                  <a:pt x="1042374" y="863373"/>
                </a:lnTo>
                <a:lnTo>
                  <a:pt x="1045325" y="854981"/>
                </a:lnTo>
                <a:lnTo>
                  <a:pt x="1048048" y="846817"/>
                </a:lnTo>
                <a:lnTo>
                  <a:pt x="1051453" y="838880"/>
                </a:lnTo>
                <a:lnTo>
                  <a:pt x="1055311" y="831396"/>
                </a:lnTo>
                <a:lnTo>
                  <a:pt x="1062574" y="834117"/>
                </a:lnTo>
                <a:lnTo>
                  <a:pt x="1072787" y="837065"/>
                </a:lnTo>
                <a:lnTo>
                  <a:pt x="1085270" y="840467"/>
                </a:lnTo>
                <a:lnTo>
                  <a:pt x="1092306" y="842281"/>
                </a:lnTo>
                <a:lnTo>
                  <a:pt x="1100023" y="843869"/>
                </a:lnTo>
                <a:lnTo>
                  <a:pt x="1108420" y="845456"/>
                </a:lnTo>
                <a:lnTo>
                  <a:pt x="1116818" y="847044"/>
                </a:lnTo>
                <a:lnTo>
                  <a:pt x="1126123" y="848178"/>
                </a:lnTo>
                <a:lnTo>
                  <a:pt x="1135883" y="849539"/>
                </a:lnTo>
                <a:lnTo>
                  <a:pt x="1145869" y="850673"/>
                </a:lnTo>
                <a:lnTo>
                  <a:pt x="1156309" y="851126"/>
                </a:lnTo>
                <a:lnTo>
                  <a:pt x="1167204" y="851580"/>
                </a:lnTo>
                <a:lnTo>
                  <a:pt x="1178552" y="851806"/>
                </a:lnTo>
                <a:lnTo>
                  <a:pt x="1190354" y="851580"/>
                </a:lnTo>
                <a:lnTo>
                  <a:pt x="1202156" y="851126"/>
                </a:lnTo>
                <a:lnTo>
                  <a:pt x="1214412" y="849992"/>
                </a:lnTo>
                <a:lnTo>
                  <a:pt x="1226895" y="848631"/>
                </a:lnTo>
                <a:lnTo>
                  <a:pt x="1239605" y="846364"/>
                </a:lnTo>
                <a:lnTo>
                  <a:pt x="1252542" y="844096"/>
                </a:lnTo>
                <a:lnTo>
                  <a:pt x="1265933" y="840921"/>
                </a:lnTo>
                <a:lnTo>
                  <a:pt x="1279323" y="837292"/>
                </a:lnTo>
                <a:lnTo>
                  <a:pt x="1292714" y="832983"/>
                </a:lnTo>
                <a:lnTo>
                  <a:pt x="1306559" y="827994"/>
                </a:lnTo>
                <a:lnTo>
                  <a:pt x="1313368" y="825499"/>
                </a:lnTo>
                <a:lnTo>
                  <a:pt x="1320404" y="822551"/>
                </a:lnTo>
                <a:lnTo>
                  <a:pt x="1327212" y="819603"/>
                </a:lnTo>
                <a:lnTo>
                  <a:pt x="1334248" y="816201"/>
                </a:lnTo>
                <a:lnTo>
                  <a:pt x="1341057" y="812799"/>
                </a:lnTo>
                <a:lnTo>
                  <a:pt x="1348093" y="809171"/>
                </a:lnTo>
                <a:lnTo>
                  <a:pt x="1355129" y="805315"/>
                </a:lnTo>
                <a:lnTo>
                  <a:pt x="1362165" y="801006"/>
                </a:lnTo>
                <a:lnTo>
                  <a:pt x="1369201" y="796924"/>
                </a:lnTo>
                <a:lnTo>
                  <a:pt x="1376463" y="792389"/>
                </a:lnTo>
                <a:lnTo>
                  <a:pt x="1383272" y="787626"/>
                </a:lnTo>
                <a:lnTo>
                  <a:pt x="1390308" y="782637"/>
                </a:lnTo>
                <a:close/>
                <a:moveTo>
                  <a:pt x="2282825" y="769937"/>
                </a:moveTo>
                <a:lnTo>
                  <a:pt x="2412173" y="829864"/>
                </a:lnTo>
                <a:lnTo>
                  <a:pt x="2422140" y="834858"/>
                </a:lnTo>
                <a:lnTo>
                  <a:pt x="2426897" y="837355"/>
                </a:lnTo>
                <a:lnTo>
                  <a:pt x="2431201" y="840078"/>
                </a:lnTo>
                <a:lnTo>
                  <a:pt x="2435732" y="842802"/>
                </a:lnTo>
                <a:lnTo>
                  <a:pt x="2439583" y="845526"/>
                </a:lnTo>
                <a:lnTo>
                  <a:pt x="2443434" y="848250"/>
                </a:lnTo>
                <a:lnTo>
                  <a:pt x="2447058" y="851201"/>
                </a:lnTo>
                <a:lnTo>
                  <a:pt x="2450456" y="853925"/>
                </a:lnTo>
                <a:lnTo>
                  <a:pt x="2453628" y="857103"/>
                </a:lnTo>
                <a:lnTo>
                  <a:pt x="2456799" y="860054"/>
                </a:lnTo>
                <a:lnTo>
                  <a:pt x="2459518" y="863005"/>
                </a:lnTo>
                <a:lnTo>
                  <a:pt x="2462236" y="866183"/>
                </a:lnTo>
                <a:lnTo>
                  <a:pt x="2464501" y="869361"/>
                </a:lnTo>
                <a:lnTo>
                  <a:pt x="2466766" y="872539"/>
                </a:lnTo>
                <a:lnTo>
                  <a:pt x="2468805" y="875717"/>
                </a:lnTo>
                <a:lnTo>
                  <a:pt x="2470617" y="878895"/>
                </a:lnTo>
                <a:lnTo>
                  <a:pt x="2472430" y="882300"/>
                </a:lnTo>
                <a:lnTo>
                  <a:pt x="2474015" y="885932"/>
                </a:lnTo>
                <a:lnTo>
                  <a:pt x="2475601" y="889337"/>
                </a:lnTo>
                <a:lnTo>
                  <a:pt x="2477866" y="896373"/>
                </a:lnTo>
                <a:lnTo>
                  <a:pt x="2479905" y="903637"/>
                </a:lnTo>
                <a:lnTo>
                  <a:pt x="2481264" y="911128"/>
                </a:lnTo>
                <a:lnTo>
                  <a:pt x="2482397" y="918846"/>
                </a:lnTo>
                <a:lnTo>
                  <a:pt x="2482850" y="927018"/>
                </a:lnTo>
                <a:lnTo>
                  <a:pt x="2482850" y="935190"/>
                </a:lnTo>
                <a:lnTo>
                  <a:pt x="2482850" y="1152652"/>
                </a:lnTo>
                <a:lnTo>
                  <a:pt x="2482850" y="1160824"/>
                </a:lnTo>
                <a:lnTo>
                  <a:pt x="2482397" y="1168768"/>
                </a:lnTo>
                <a:lnTo>
                  <a:pt x="2481264" y="1176486"/>
                </a:lnTo>
                <a:lnTo>
                  <a:pt x="2479905" y="1184204"/>
                </a:lnTo>
                <a:lnTo>
                  <a:pt x="2477866" y="1191468"/>
                </a:lnTo>
                <a:lnTo>
                  <a:pt x="2475601" y="1198732"/>
                </a:lnTo>
                <a:lnTo>
                  <a:pt x="2474015" y="1202137"/>
                </a:lnTo>
                <a:lnTo>
                  <a:pt x="2472430" y="1205315"/>
                </a:lnTo>
                <a:lnTo>
                  <a:pt x="2470617" y="1208720"/>
                </a:lnTo>
                <a:lnTo>
                  <a:pt x="2468805" y="1212125"/>
                </a:lnTo>
                <a:lnTo>
                  <a:pt x="2466766" y="1215303"/>
                </a:lnTo>
                <a:lnTo>
                  <a:pt x="2464501" y="1218708"/>
                </a:lnTo>
                <a:lnTo>
                  <a:pt x="2462236" y="1221658"/>
                </a:lnTo>
                <a:lnTo>
                  <a:pt x="2459518" y="1224836"/>
                </a:lnTo>
                <a:lnTo>
                  <a:pt x="2456799" y="1227787"/>
                </a:lnTo>
                <a:lnTo>
                  <a:pt x="2453628" y="1230738"/>
                </a:lnTo>
                <a:lnTo>
                  <a:pt x="2450456" y="1233689"/>
                </a:lnTo>
                <a:lnTo>
                  <a:pt x="2447058" y="1236640"/>
                </a:lnTo>
                <a:lnTo>
                  <a:pt x="2443434" y="1239364"/>
                </a:lnTo>
                <a:lnTo>
                  <a:pt x="2439583" y="1242315"/>
                </a:lnTo>
                <a:lnTo>
                  <a:pt x="2435732" y="1245039"/>
                </a:lnTo>
                <a:lnTo>
                  <a:pt x="2431201" y="1247763"/>
                </a:lnTo>
                <a:lnTo>
                  <a:pt x="2426897" y="1250260"/>
                </a:lnTo>
                <a:lnTo>
                  <a:pt x="2422140" y="1252984"/>
                </a:lnTo>
                <a:lnTo>
                  <a:pt x="2412173" y="1257978"/>
                </a:lnTo>
                <a:lnTo>
                  <a:pt x="2406963" y="1260475"/>
                </a:lnTo>
                <a:lnTo>
                  <a:pt x="2282825" y="1202818"/>
                </a:lnTo>
                <a:lnTo>
                  <a:pt x="2282825" y="769937"/>
                </a:lnTo>
                <a:close/>
                <a:moveTo>
                  <a:pt x="1247774" y="628650"/>
                </a:moveTo>
                <a:lnTo>
                  <a:pt x="1262265" y="628876"/>
                </a:lnTo>
                <a:lnTo>
                  <a:pt x="1276302" y="629556"/>
                </a:lnTo>
                <a:lnTo>
                  <a:pt x="1290113" y="631143"/>
                </a:lnTo>
                <a:lnTo>
                  <a:pt x="1303472" y="632956"/>
                </a:lnTo>
                <a:lnTo>
                  <a:pt x="1316830" y="635222"/>
                </a:lnTo>
                <a:lnTo>
                  <a:pt x="1329282" y="638169"/>
                </a:lnTo>
                <a:lnTo>
                  <a:pt x="1341282" y="641569"/>
                </a:lnTo>
                <a:lnTo>
                  <a:pt x="1353056" y="645195"/>
                </a:lnTo>
                <a:lnTo>
                  <a:pt x="1363923" y="649274"/>
                </a:lnTo>
                <a:lnTo>
                  <a:pt x="1374338" y="654034"/>
                </a:lnTo>
                <a:lnTo>
                  <a:pt x="1378866" y="656300"/>
                </a:lnTo>
                <a:lnTo>
                  <a:pt x="1383847" y="658794"/>
                </a:lnTo>
                <a:lnTo>
                  <a:pt x="1388149" y="661513"/>
                </a:lnTo>
                <a:lnTo>
                  <a:pt x="1392677" y="664006"/>
                </a:lnTo>
                <a:lnTo>
                  <a:pt x="1396753" y="666953"/>
                </a:lnTo>
                <a:lnTo>
                  <a:pt x="1400602" y="669672"/>
                </a:lnTo>
                <a:lnTo>
                  <a:pt x="1404451" y="672619"/>
                </a:lnTo>
                <a:lnTo>
                  <a:pt x="1407847" y="675565"/>
                </a:lnTo>
                <a:lnTo>
                  <a:pt x="1411243" y="678512"/>
                </a:lnTo>
                <a:lnTo>
                  <a:pt x="1414413" y="681685"/>
                </a:lnTo>
                <a:lnTo>
                  <a:pt x="1417130" y="685084"/>
                </a:lnTo>
                <a:lnTo>
                  <a:pt x="1419847" y="688257"/>
                </a:lnTo>
                <a:lnTo>
                  <a:pt x="1425507" y="688484"/>
                </a:lnTo>
                <a:lnTo>
                  <a:pt x="1430941" y="689164"/>
                </a:lnTo>
                <a:lnTo>
                  <a:pt x="1436148" y="690297"/>
                </a:lnTo>
                <a:lnTo>
                  <a:pt x="1441356" y="691430"/>
                </a:lnTo>
                <a:lnTo>
                  <a:pt x="1446110" y="693017"/>
                </a:lnTo>
                <a:lnTo>
                  <a:pt x="1450865" y="694830"/>
                </a:lnTo>
                <a:lnTo>
                  <a:pt x="1455167" y="697323"/>
                </a:lnTo>
                <a:lnTo>
                  <a:pt x="1459695" y="699816"/>
                </a:lnTo>
                <a:lnTo>
                  <a:pt x="1463544" y="702763"/>
                </a:lnTo>
                <a:lnTo>
                  <a:pt x="1467619" y="705709"/>
                </a:lnTo>
                <a:lnTo>
                  <a:pt x="1471242" y="708882"/>
                </a:lnTo>
                <a:lnTo>
                  <a:pt x="1474865" y="712508"/>
                </a:lnTo>
                <a:lnTo>
                  <a:pt x="1478261" y="716361"/>
                </a:lnTo>
                <a:lnTo>
                  <a:pt x="1481657" y="720668"/>
                </a:lnTo>
                <a:lnTo>
                  <a:pt x="1484827" y="724747"/>
                </a:lnTo>
                <a:lnTo>
                  <a:pt x="1487544" y="729053"/>
                </a:lnTo>
                <a:lnTo>
                  <a:pt x="1490487" y="733813"/>
                </a:lnTo>
                <a:lnTo>
                  <a:pt x="1492977" y="738799"/>
                </a:lnTo>
                <a:lnTo>
                  <a:pt x="1495468" y="743785"/>
                </a:lnTo>
                <a:lnTo>
                  <a:pt x="1497732" y="748998"/>
                </a:lnTo>
                <a:lnTo>
                  <a:pt x="1499996" y="754211"/>
                </a:lnTo>
                <a:lnTo>
                  <a:pt x="1502034" y="759877"/>
                </a:lnTo>
                <a:lnTo>
                  <a:pt x="1503845" y="765543"/>
                </a:lnTo>
                <a:lnTo>
                  <a:pt x="1505656" y="771436"/>
                </a:lnTo>
                <a:lnTo>
                  <a:pt x="1509053" y="783222"/>
                </a:lnTo>
                <a:lnTo>
                  <a:pt x="1511996" y="795460"/>
                </a:lnTo>
                <a:lnTo>
                  <a:pt x="1514260" y="808153"/>
                </a:lnTo>
                <a:lnTo>
                  <a:pt x="1516071" y="821071"/>
                </a:lnTo>
                <a:lnTo>
                  <a:pt x="1517656" y="833990"/>
                </a:lnTo>
                <a:lnTo>
                  <a:pt x="1519015" y="846909"/>
                </a:lnTo>
                <a:lnTo>
                  <a:pt x="1519694" y="860281"/>
                </a:lnTo>
                <a:lnTo>
                  <a:pt x="1520147" y="873200"/>
                </a:lnTo>
                <a:lnTo>
                  <a:pt x="1520826" y="886118"/>
                </a:lnTo>
                <a:lnTo>
                  <a:pt x="1520826" y="898584"/>
                </a:lnTo>
                <a:lnTo>
                  <a:pt x="1520373" y="910823"/>
                </a:lnTo>
                <a:lnTo>
                  <a:pt x="1520147" y="922608"/>
                </a:lnTo>
                <a:lnTo>
                  <a:pt x="1519241" y="945046"/>
                </a:lnTo>
                <a:lnTo>
                  <a:pt x="1517883" y="964311"/>
                </a:lnTo>
                <a:lnTo>
                  <a:pt x="1516524" y="981083"/>
                </a:lnTo>
                <a:lnTo>
                  <a:pt x="1514939" y="993321"/>
                </a:lnTo>
                <a:lnTo>
                  <a:pt x="1511996" y="991508"/>
                </a:lnTo>
                <a:lnTo>
                  <a:pt x="1508600" y="990148"/>
                </a:lnTo>
                <a:lnTo>
                  <a:pt x="1505204" y="988562"/>
                </a:lnTo>
                <a:lnTo>
                  <a:pt x="1501808" y="987202"/>
                </a:lnTo>
                <a:lnTo>
                  <a:pt x="1498185" y="985842"/>
                </a:lnTo>
                <a:lnTo>
                  <a:pt x="1494562" y="984936"/>
                </a:lnTo>
                <a:lnTo>
                  <a:pt x="1490713" y="983802"/>
                </a:lnTo>
                <a:lnTo>
                  <a:pt x="1487091" y="983349"/>
                </a:lnTo>
                <a:lnTo>
                  <a:pt x="1481657" y="946859"/>
                </a:lnTo>
                <a:lnTo>
                  <a:pt x="1479166" y="929408"/>
                </a:lnTo>
                <a:lnTo>
                  <a:pt x="1476223" y="912636"/>
                </a:lnTo>
                <a:lnTo>
                  <a:pt x="1473280" y="896544"/>
                </a:lnTo>
                <a:lnTo>
                  <a:pt x="1469657" y="881132"/>
                </a:lnTo>
                <a:lnTo>
                  <a:pt x="1467846" y="873653"/>
                </a:lnTo>
                <a:lnTo>
                  <a:pt x="1465808" y="866400"/>
                </a:lnTo>
                <a:lnTo>
                  <a:pt x="1463770" y="859374"/>
                </a:lnTo>
                <a:lnTo>
                  <a:pt x="1461506" y="852802"/>
                </a:lnTo>
                <a:lnTo>
                  <a:pt x="1459242" y="846002"/>
                </a:lnTo>
                <a:lnTo>
                  <a:pt x="1456299" y="839430"/>
                </a:lnTo>
                <a:lnTo>
                  <a:pt x="1453356" y="833310"/>
                </a:lnTo>
                <a:lnTo>
                  <a:pt x="1450412" y="826964"/>
                </a:lnTo>
                <a:lnTo>
                  <a:pt x="1447242" y="821071"/>
                </a:lnTo>
                <a:lnTo>
                  <a:pt x="1443620" y="815405"/>
                </a:lnTo>
                <a:lnTo>
                  <a:pt x="1439771" y="809966"/>
                </a:lnTo>
                <a:lnTo>
                  <a:pt x="1435922" y="804526"/>
                </a:lnTo>
                <a:lnTo>
                  <a:pt x="1431394" y="799313"/>
                </a:lnTo>
                <a:lnTo>
                  <a:pt x="1426865" y="794780"/>
                </a:lnTo>
                <a:lnTo>
                  <a:pt x="1421884" y="789794"/>
                </a:lnTo>
                <a:lnTo>
                  <a:pt x="1416677" y="785261"/>
                </a:lnTo>
                <a:lnTo>
                  <a:pt x="1411017" y="781182"/>
                </a:lnTo>
                <a:lnTo>
                  <a:pt x="1405130" y="777102"/>
                </a:lnTo>
                <a:lnTo>
                  <a:pt x="1398791" y="773249"/>
                </a:lnTo>
                <a:lnTo>
                  <a:pt x="1391998" y="769623"/>
                </a:lnTo>
                <a:lnTo>
                  <a:pt x="1384753" y="774609"/>
                </a:lnTo>
                <a:lnTo>
                  <a:pt x="1377508" y="779595"/>
                </a:lnTo>
                <a:lnTo>
                  <a:pt x="1370263" y="784355"/>
                </a:lnTo>
                <a:lnTo>
                  <a:pt x="1363018" y="788661"/>
                </a:lnTo>
                <a:lnTo>
                  <a:pt x="1355772" y="793194"/>
                </a:lnTo>
                <a:lnTo>
                  <a:pt x="1348301" y="797047"/>
                </a:lnTo>
                <a:lnTo>
                  <a:pt x="1341056" y="800900"/>
                </a:lnTo>
                <a:lnTo>
                  <a:pt x="1334037" y="804526"/>
                </a:lnTo>
                <a:lnTo>
                  <a:pt x="1326792" y="807926"/>
                </a:lnTo>
                <a:lnTo>
                  <a:pt x="1319547" y="811326"/>
                </a:lnTo>
                <a:lnTo>
                  <a:pt x="1312302" y="814045"/>
                </a:lnTo>
                <a:lnTo>
                  <a:pt x="1305283" y="816992"/>
                </a:lnTo>
                <a:lnTo>
                  <a:pt x="1298038" y="819711"/>
                </a:lnTo>
                <a:lnTo>
                  <a:pt x="1291245" y="822205"/>
                </a:lnTo>
                <a:lnTo>
                  <a:pt x="1277208" y="826511"/>
                </a:lnTo>
                <a:lnTo>
                  <a:pt x="1263397" y="830364"/>
                </a:lnTo>
                <a:lnTo>
                  <a:pt x="1249812" y="833537"/>
                </a:lnTo>
                <a:lnTo>
                  <a:pt x="1236454" y="836030"/>
                </a:lnTo>
                <a:lnTo>
                  <a:pt x="1223322" y="838296"/>
                </a:lnTo>
                <a:lnTo>
                  <a:pt x="1210417" y="839656"/>
                </a:lnTo>
                <a:lnTo>
                  <a:pt x="1197964" y="840789"/>
                </a:lnTo>
                <a:lnTo>
                  <a:pt x="1185511" y="841469"/>
                </a:lnTo>
                <a:lnTo>
                  <a:pt x="1173738" y="841469"/>
                </a:lnTo>
                <a:lnTo>
                  <a:pt x="1162191" y="841469"/>
                </a:lnTo>
                <a:lnTo>
                  <a:pt x="1151097" y="841016"/>
                </a:lnTo>
                <a:lnTo>
                  <a:pt x="1140229" y="840336"/>
                </a:lnTo>
                <a:lnTo>
                  <a:pt x="1129814" y="839203"/>
                </a:lnTo>
                <a:lnTo>
                  <a:pt x="1120079" y="837843"/>
                </a:lnTo>
                <a:lnTo>
                  <a:pt x="1110796" y="836710"/>
                </a:lnTo>
                <a:lnTo>
                  <a:pt x="1101739" y="835123"/>
                </a:lnTo>
                <a:lnTo>
                  <a:pt x="1093362" y="833310"/>
                </a:lnTo>
                <a:lnTo>
                  <a:pt x="1085438" y="831724"/>
                </a:lnTo>
                <a:lnTo>
                  <a:pt x="1078193" y="829910"/>
                </a:lnTo>
                <a:lnTo>
                  <a:pt x="1065514" y="826284"/>
                </a:lnTo>
                <a:lnTo>
                  <a:pt x="1055099" y="823111"/>
                </a:lnTo>
                <a:lnTo>
                  <a:pt x="1047401" y="820391"/>
                </a:lnTo>
                <a:lnTo>
                  <a:pt x="1043552" y="828097"/>
                </a:lnTo>
                <a:lnTo>
                  <a:pt x="1040156" y="836483"/>
                </a:lnTo>
                <a:lnTo>
                  <a:pt x="1036986" y="844869"/>
                </a:lnTo>
                <a:lnTo>
                  <a:pt x="1034043" y="853708"/>
                </a:lnTo>
                <a:lnTo>
                  <a:pt x="1031552" y="862774"/>
                </a:lnTo>
                <a:lnTo>
                  <a:pt x="1029288" y="872520"/>
                </a:lnTo>
                <a:lnTo>
                  <a:pt x="1027024" y="882265"/>
                </a:lnTo>
                <a:lnTo>
                  <a:pt x="1024986" y="892464"/>
                </a:lnTo>
                <a:lnTo>
                  <a:pt x="1021137" y="913316"/>
                </a:lnTo>
                <a:lnTo>
                  <a:pt x="1017288" y="935527"/>
                </a:lnTo>
                <a:lnTo>
                  <a:pt x="1013213" y="958871"/>
                </a:lnTo>
                <a:lnTo>
                  <a:pt x="1011175" y="970884"/>
                </a:lnTo>
                <a:lnTo>
                  <a:pt x="1008458" y="983349"/>
                </a:lnTo>
                <a:lnTo>
                  <a:pt x="1004609" y="984029"/>
                </a:lnTo>
                <a:lnTo>
                  <a:pt x="1000760" y="984936"/>
                </a:lnTo>
                <a:lnTo>
                  <a:pt x="997138" y="985842"/>
                </a:lnTo>
                <a:lnTo>
                  <a:pt x="993515" y="987202"/>
                </a:lnTo>
                <a:lnTo>
                  <a:pt x="989892" y="988789"/>
                </a:lnTo>
                <a:lnTo>
                  <a:pt x="986496" y="990375"/>
                </a:lnTo>
                <a:lnTo>
                  <a:pt x="983100" y="991962"/>
                </a:lnTo>
                <a:lnTo>
                  <a:pt x="979704" y="993775"/>
                </a:lnTo>
                <a:lnTo>
                  <a:pt x="977666" y="979723"/>
                </a:lnTo>
                <a:lnTo>
                  <a:pt x="976761" y="970657"/>
                </a:lnTo>
                <a:lnTo>
                  <a:pt x="975402" y="960458"/>
                </a:lnTo>
                <a:lnTo>
                  <a:pt x="974496" y="949352"/>
                </a:lnTo>
                <a:lnTo>
                  <a:pt x="973817" y="937340"/>
                </a:lnTo>
                <a:lnTo>
                  <a:pt x="973364" y="924421"/>
                </a:lnTo>
                <a:lnTo>
                  <a:pt x="973138" y="911049"/>
                </a:lnTo>
                <a:lnTo>
                  <a:pt x="973364" y="896771"/>
                </a:lnTo>
                <a:lnTo>
                  <a:pt x="974044" y="882039"/>
                </a:lnTo>
                <a:lnTo>
                  <a:pt x="975402" y="866854"/>
                </a:lnTo>
                <a:lnTo>
                  <a:pt x="977213" y="851442"/>
                </a:lnTo>
                <a:lnTo>
                  <a:pt x="978119" y="843736"/>
                </a:lnTo>
                <a:lnTo>
                  <a:pt x="979704" y="835577"/>
                </a:lnTo>
                <a:lnTo>
                  <a:pt x="981062" y="827871"/>
                </a:lnTo>
                <a:lnTo>
                  <a:pt x="982874" y="819711"/>
                </a:lnTo>
                <a:lnTo>
                  <a:pt x="984911" y="812006"/>
                </a:lnTo>
                <a:lnTo>
                  <a:pt x="986949" y="804073"/>
                </a:lnTo>
                <a:lnTo>
                  <a:pt x="989440" y="796140"/>
                </a:lnTo>
                <a:lnTo>
                  <a:pt x="991930" y="788208"/>
                </a:lnTo>
                <a:lnTo>
                  <a:pt x="994873" y="780502"/>
                </a:lnTo>
                <a:lnTo>
                  <a:pt x="997817" y="772569"/>
                </a:lnTo>
                <a:lnTo>
                  <a:pt x="1001213" y="765090"/>
                </a:lnTo>
                <a:lnTo>
                  <a:pt x="1004836" y="757384"/>
                </a:lnTo>
                <a:lnTo>
                  <a:pt x="1008685" y="749905"/>
                </a:lnTo>
                <a:lnTo>
                  <a:pt x="1012986" y="742652"/>
                </a:lnTo>
                <a:lnTo>
                  <a:pt x="1017288" y="735400"/>
                </a:lnTo>
                <a:lnTo>
                  <a:pt x="1022043" y="728147"/>
                </a:lnTo>
                <a:lnTo>
                  <a:pt x="1027024" y="721121"/>
                </a:lnTo>
                <a:lnTo>
                  <a:pt x="1032458" y="714095"/>
                </a:lnTo>
                <a:lnTo>
                  <a:pt x="1038118" y="707522"/>
                </a:lnTo>
                <a:lnTo>
                  <a:pt x="1044231" y="701176"/>
                </a:lnTo>
                <a:lnTo>
                  <a:pt x="1050344" y="694603"/>
                </a:lnTo>
                <a:lnTo>
                  <a:pt x="1057136" y="688711"/>
                </a:lnTo>
                <a:lnTo>
                  <a:pt x="1064382" y="682818"/>
                </a:lnTo>
                <a:lnTo>
                  <a:pt x="1071627" y="676925"/>
                </a:lnTo>
                <a:lnTo>
                  <a:pt x="1079778" y="671486"/>
                </a:lnTo>
                <a:lnTo>
                  <a:pt x="1087702" y="666726"/>
                </a:lnTo>
                <a:lnTo>
                  <a:pt x="1096306" y="661740"/>
                </a:lnTo>
                <a:lnTo>
                  <a:pt x="1105362" y="656980"/>
                </a:lnTo>
                <a:lnTo>
                  <a:pt x="1114645" y="652674"/>
                </a:lnTo>
                <a:lnTo>
                  <a:pt x="1124380" y="648821"/>
                </a:lnTo>
                <a:lnTo>
                  <a:pt x="1134795" y="645195"/>
                </a:lnTo>
                <a:lnTo>
                  <a:pt x="1145437" y="641795"/>
                </a:lnTo>
                <a:lnTo>
                  <a:pt x="1156531" y="638622"/>
                </a:lnTo>
                <a:lnTo>
                  <a:pt x="1168304" y="636129"/>
                </a:lnTo>
                <a:lnTo>
                  <a:pt x="1180304" y="634089"/>
                </a:lnTo>
                <a:lnTo>
                  <a:pt x="1192757" y="631823"/>
                </a:lnTo>
                <a:lnTo>
                  <a:pt x="1205662" y="630690"/>
                </a:lnTo>
                <a:lnTo>
                  <a:pt x="1219247" y="629330"/>
                </a:lnTo>
                <a:lnTo>
                  <a:pt x="1233058" y="628876"/>
                </a:lnTo>
                <a:lnTo>
                  <a:pt x="1247774" y="628650"/>
                </a:lnTo>
                <a:close/>
                <a:moveTo>
                  <a:pt x="91667" y="541337"/>
                </a:moveTo>
                <a:lnTo>
                  <a:pt x="370523" y="541337"/>
                </a:lnTo>
                <a:lnTo>
                  <a:pt x="375061" y="541563"/>
                </a:lnTo>
                <a:lnTo>
                  <a:pt x="379826" y="542015"/>
                </a:lnTo>
                <a:lnTo>
                  <a:pt x="384137" y="542468"/>
                </a:lnTo>
                <a:lnTo>
                  <a:pt x="388902" y="543373"/>
                </a:lnTo>
                <a:lnTo>
                  <a:pt x="393213" y="544278"/>
                </a:lnTo>
                <a:lnTo>
                  <a:pt x="397524" y="545635"/>
                </a:lnTo>
                <a:lnTo>
                  <a:pt x="401835" y="546992"/>
                </a:lnTo>
                <a:lnTo>
                  <a:pt x="405919" y="548576"/>
                </a:lnTo>
                <a:lnTo>
                  <a:pt x="409777" y="550386"/>
                </a:lnTo>
                <a:lnTo>
                  <a:pt x="414088" y="552421"/>
                </a:lnTo>
                <a:lnTo>
                  <a:pt x="417718" y="554684"/>
                </a:lnTo>
                <a:lnTo>
                  <a:pt x="421575" y="556946"/>
                </a:lnTo>
                <a:lnTo>
                  <a:pt x="425206" y="559434"/>
                </a:lnTo>
                <a:lnTo>
                  <a:pt x="428609" y="562149"/>
                </a:lnTo>
                <a:lnTo>
                  <a:pt x="432013" y="564864"/>
                </a:lnTo>
                <a:lnTo>
                  <a:pt x="434962" y="568031"/>
                </a:lnTo>
                <a:lnTo>
                  <a:pt x="438139" y="571198"/>
                </a:lnTo>
                <a:lnTo>
                  <a:pt x="441088" y="574591"/>
                </a:lnTo>
                <a:lnTo>
                  <a:pt x="443584" y="577984"/>
                </a:lnTo>
                <a:lnTo>
                  <a:pt x="446307" y="581604"/>
                </a:lnTo>
                <a:lnTo>
                  <a:pt x="448803" y="585223"/>
                </a:lnTo>
                <a:lnTo>
                  <a:pt x="450845" y="589069"/>
                </a:lnTo>
                <a:lnTo>
                  <a:pt x="452887" y="592915"/>
                </a:lnTo>
                <a:lnTo>
                  <a:pt x="454702" y="596760"/>
                </a:lnTo>
                <a:lnTo>
                  <a:pt x="456291" y="600832"/>
                </a:lnTo>
                <a:lnTo>
                  <a:pt x="457879" y="605130"/>
                </a:lnTo>
                <a:lnTo>
                  <a:pt x="459240" y="609429"/>
                </a:lnTo>
                <a:lnTo>
                  <a:pt x="460148" y="613727"/>
                </a:lnTo>
                <a:lnTo>
                  <a:pt x="461055" y="618251"/>
                </a:lnTo>
                <a:lnTo>
                  <a:pt x="461509" y="622549"/>
                </a:lnTo>
                <a:lnTo>
                  <a:pt x="461736" y="627300"/>
                </a:lnTo>
                <a:lnTo>
                  <a:pt x="461963" y="631824"/>
                </a:lnTo>
                <a:lnTo>
                  <a:pt x="461736" y="636575"/>
                </a:lnTo>
                <a:lnTo>
                  <a:pt x="461509" y="641099"/>
                </a:lnTo>
                <a:lnTo>
                  <a:pt x="461055" y="645624"/>
                </a:lnTo>
                <a:lnTo>
                  <a:pt x="460148" y="650148"/>
                </a:lnTo>
                <a:lnTo>
                  <a:pt x="459240" y="654446"/>
                </a:lnTo>
                <a:lnTo>
                  <a:pt x="457879" y="658518"/>
                </a:lnTo>
                <a:lnTo>
                  <a:pt x="456291" y="662816"/>
                </a:lnTo>
                <a:lnTo>
                  <a:pt x="454702" y="666888"/>
                </a:lnTo>
                <a:lnTo>
                  <a:pt x="452887" y="670960"/>
                </a:lnTo>
                <a:lnTo>
                  <a:pt x="450845" y="674806"/>
                </a:lnTo>
                <a:lnTo>
                  <a:pt x="448803" y="678652"/>
                </a:lnTo>
                <a:lnTo>
                  <a:pt x="446307" y="682271"/>
                </a:lnTo>
                <a:lnTo>
                  <a:pt x="443584" y="685664"/>
                </a:lnTo>
                <a:lnTo>
                  <a:pt x="441088" y="689284"/>
                </a:lnTo>
                <a:lnTo>
                  <a:pt x="438139" y="692451"/>
                </a:lnTo>
                <a:lnTo>
                  <a:pt x="434962" y="695618"/>
                </a:lnTo>
                <a:lnTo>
                  <a:pt x="432013" y="698559"/>
                </a:lnTo>
                <a:lnTo>
                  <a:pt x="428609" y="701500"/>
                </a:lnTo>
                <a:lnTo>
                  <a:pt x="425206" y="703988"/>
                </a:lnTo>
                <a:lnTo>
                  <a:pt x="421575" y="706703"/>
                </a:lnTo>
                <a:lnTo>
                  <a:pt x="417718" y="708965"/>
                </a:lnTo>
                <a:lnTo>
                  <a:pt x="414088" y="711227"/>
                </a:lnTo>
                <a:lnTo>
                  <a:pt x="409777" y="713489"/>
                </a:lnTo>
                <a:lnTo>
                  <a:pt x="405919" y="715299"/>
                </a:lnTo>
                <a:lnTo>
                  <a:pt x="401835" y="716883"/>
                </a:lnTo>
                <a:lnTo>
                  <a:pt x="397524" y="718014"/>
                </a:lnTo>
                <a:lnTo>
                  <a:pt x="393213" y="719371"/>
                </a:lnTo>
                <a:lnTo>
                  <a:pt x="388902" y="720502"/>
                </a:lnTo>
                <a:lnTo>
                  <a:pt x="384137" y="721181"/>
                </a:lnTo>
                <a:lnTo>
                  <a:pt x="379826" y="721633"/>
                </a:lnTo>
                <a:lnTo>
                  <a:pt x="375061" y="722312"/>
                </a:lnTo>
                <a:lnTo>
                  <a:pt x="370523" y="722312"/>
                </a:lnTo>
                <a:lnTo>
                  <a:pt x="91667" y="722312"/>
                </a:lnTo>
                <a:lnTo>
                  <a:pt x="86902" y="722312"/>
                </a:lnTo>
                <a:lnTo>
                  <a:pt x="82364" y="721633"/>
                </a:lnTo>
                <a:lnTo>
                  <a:pt x="77599" y="721181"/>
                </a:lnTo>
                <a:lnTo>
                  <a:pt x="73288" y="720502"/>
                </a:lnTo>
                <a:lnTo>
                  <a:pt x="68750" y="719371"/>
                </a:lnTo>
                <a:lnTo>
                  <a:pt x="64439" y="718014"/>
                </a:lnTo>
                <a:lnTo>
                  <a:pt x="60128" y="716883"/>
                </a:lnTo>
                <a:lnTo>
                  <a:pt x="56044" y="715299"/>
                </a:lnTo>
                <a:lnTo>
                  <a:pt x="51959" y="713489"/>
                </a:lnTo>
                <a:lnTo>
                  <a:pt x="48102" y="711227"/>
                </a:lnTo>
                <a:lnTo>
                  <a:pt x="44245" y="708965"/>
                </a:lnTo>
                <a:lnTo>
                  <a:pt x="40615" y="706703"/>
                </a:lnTo>
                <a:lnTo>
                  <a:pt x="36757" y="703988"/>
                </a:lnTo>
                <a:lnTo>
                  <a:pt x="33581" y="701500"/>
                </a:lnTo>
                <a:lnTo>
                  <a:pt x="30177" y="698559"/>
                </a:lnTo>
                <a:lnTo>
                  <a:pt x="26774" y="695618"/>
                </a:lnTo>
                <a:lnTo>
                  <a:pt x="23824" y="692451"/>
                </a:lnTo>
                <a:lnTo>
                  <a:pt x="21101" y="689284"/>
                </a:lnTo>
                <a:lnTo>
                  <a:pt x="18152" y="685664"/>
                </a:lnTo>
                <a:lnTo>
                  <a:pt x="15656" y="682271"/>
                </a:lnTo>
                <a:lnTo>
                  <a:pt x="13160" y="678652"/>
                </a:lnTo>
                <a:lnTo>
                  <a:pt x="11118" y="674806"/>
                </a:lnTo>
                <a:lnTo>
                  <a:pt x="9076" y="670960"/>
                </a:lnTo>
                <a:lnTo>
                  <a:pt x="7261" y="666888"/>
                </a:lnTo>
                <a:lnTo>
                  <a:pt x="5446" y="662816"/>
                </a:lnTo>
                <a:lnTo>
                  <a:pt x="4084" y="658518"/>
                </a:lnTo>
                <a:lnTo>
                  <a:pt x="2950" y="654446"/>
                </a:lnTo>
                <a:lnTo>
                  <a:pt x="1815" y="650148"/>
                </a:lnTo>
                <a:lnTo>
                  <a:pt x="1134" y="645624"/>
                </a:lnTo>
                <a:lnTo>
                  <a:pt x="454" y="641099"/>
                </a:lnTo>
                <a:lnTo>
                  <a:pt x="0" y="636575"/>
                </a:lnTo>
                <a:lnTo>
                  <a:pt x="0" y="631824"/>
                </a:lnTo>
                <a:lnTo>
                  <a:pt x="0" y="627300"/>
                </a:lnTo>
                <a:lnTo>
                  <a:pt x="454" y="622549"/>
                </a:lnTo>
                <a:lnTo>
                  <a:pt x="1134" y="618251"/>
                </a:lnTo>
                <a:lnTo>
                  <a:pt x="1815" y="613727"/>
                </a:lnTo>
                <a:lnTo>
                  <a:pt x="2950" y="609429"/>
                </a:lnTo>
                <a:lnTo>
                  <a:pt x="4084" y="605130"/>
                </a:lnTo>
                <a:lnTo>
                  <a:pt x="5446" y="600832"/>
                </a:lnTo>
                <a:lnTo>
                  <a:pt x="7261" y="596760"/>
                </a:lnTo>
                <a:lnTo>
                  <a:pt x="9076" y="592915"/>
                </a:lnTo>
                <a:lnTo>
                  <a:pt x="11118" y="589069"/>
                </a:lnTo>
                <a:lnTo>
                  <a:pt x="13160" y="585223"/>
                </a:lnTo>
                <a:lnTo>
                  <a:pt x="15656" y="581604"/>
                </a:lnTo>
                <a:lnTo>
                  <a:pt x="18152" y="577984"/>
                </a:lnTo>
                <a:lnTo>
                  <a:pt x="21101" y="574591"/>
                </a:lnTo>
                <a:lnTo>
                  <a:pt x="23824" y="571198"/>
                </a:lnTo>
                <a:lnTo>
                  <a:pt x="26774" y="568031"/>
                </a:lnTo>
                <a:lnTo>
                  <a:pt x="30177" y="564864"/>
                </a:lnTo>
                <a:lnTo>
                  <a:pt x="33581" y="562149"/>
                </a:lnTo>
                <a:lnTo>
                  <a:pt x="36757" y="559434"/>
                </a:lnTo>
                <a:lnTo>
                  <a:pt x="40615" y="556946"/>
                </a:lnTo>
                <a:lnTo>
                  <a:pt x="44245" y="554684"/>
                </a:lnTo>
                <a:lnTo>
                  <a:pt x="48102" y="552421"/>
                </a:lnTo>
                <a:lnTo>
                  <a:pt x="51959" y="550386"/>
                </a:lnTo>
                <a:lnTo>
                  <a:pt x="56044" y="548576"/>
                </a:lnTo>
                <a:lnTo>
                  <a:pt x="60128" y="546992"/>
                </a:lnTo>
                <a:lnTo>
                  <a:pt x="64439" y="545635"/>
                </a:lnTo>
                <a:lnTo>
                  <a:pt x="68750" y="544278"/>
                </a:lnTo>
                <a:lnTo>
                  <a:pt x="73288" y="543373"/>
                </a:lnTo>
                <a:lnTo>
                  <a:pt x="77599" y="542468"/>
                </a:lnTo>
                <a:lnTo>
                  <a:pt x="82364" y="542015"/>
                </a:lnTo>
                <a:lnTo>
                  <a:pt x="86902" y="541563"/>
                </a:lnTo>
                <a:lnTo>
                  <a:pt x="91667" y="541337"/>
                </a:lnTo>
                <a:close/>
                <a:moveTo>
                  <a:pt x="2282825" y="312737"/>
                </a:moveTo>
                <a:lnTo>
                  <a:pt x="2412173" y="372470"/>
                </a:lnTo>
                <a:lnTo>
                  <a:pt x="2422140" y="377674"/>
                </a:lnTo>
                <a:lnTo>
                  <a:pt x="2426897" y="380163"/>
                </a:lnTo>
                <a:lnTo>
                  <a:pt x="2431201" y="382878"/>
                </a:lnTo>
                <a:lnTo>
                  <a:pt x="2435732" y="385367"/>
                </a:lnTo>
                <a:lnTo>
                  <a:pt x="2439583" y="388308"/>
                </a:lnTo>
                <a:lnTo>
                  <a:pt x="2443434" y="391023"/>
                </a:lnTo>
                <a:lnTo>
                  <a:pt x="2447058" y="393964"/>
                </a:lnTo>
                <a:lnTo>
                  <a:pt x="2450456" y="396680"/>
                </a:lnTo>
                <a:lnTo>
                  <a:pt x="2453628" y="399621"/>
                </a:lnTo>
                <a:lnTo>
                  <a:pt x="2456799" y="402562"/>
                </a:lnTo>
                <a:lnTo>
                  <a:pt x="2459518" y="405504"/>
                </a:lnTo>
                <a:lnTo>
                  <a:pt x="2462236" y="408671"/>
                </a:lnTo>
                <a:lnTo>
                  <a:pt x="2464501" y="411839"/>
                </a:lnTo>
                <a:lnTo>
                  <a:pt x="2466766" y="415233"/>
                </a:lnTo>
                <a:lnTo>
                  <a:pt x="2468805" y="418174"/>
                </a:lnTo>
                <a:lnTo>
                  <a:pt x="2470617" y="421568"/>
                </a:lnTo>
                <a:lnTo>
                  <a:pt x="2472430" y="424962"/>
                </a:lnTo>
                <a:lnTo>
                  <a:pt x="2474015" y="428356"/>
                </a:lnTo>
                <a:lnTo>
                  <a:pt x="2475601" y="431750"/>
                </a:lnTo>
                <a:lnTo>
                  <a:pt x="2477866" y="438990"/>
                </a:lnTo>
                <a:lnTo>
                  <a:pt x="2479905" y="446231"/>
                </a:lnTo>
                <a:lnTo>
                  <a:pt x="2481264" y="453697"/>
                </a:lnTo>
                <a:lnTo>
                  <a:pt x="2482397" y="461390"/>
                </a:lnTo>
                <a:lnTo>
                  <a:pt x="2482850" y="469536"/>
                </a:lnTo>
                <a:lnTo>
                  <a:pt x="2482850" y="477455"/>
                </a:lnTo>
                <a:lnTo>
                  <a:pt x="2482850" y="694213"/>
                </a:lnTo>
                <a:lnTo>
                  <a:pt x="2482850" y="702584"/>
                </a:lnTo>
                <a:lnTo>
                  <a:pt x="2482397" y="710504"/>
                </a:lnTo>
                <a:lnTo>
                  <a:pt x="2481264" y="718423"/>
                </a:lnTo>
                <a:lnTo>
                  <a:pt x="2479905" y="725889"/>
                </a:lnTo>
                <a:lnTo>
                  <a:pt x="2477866" y="733130"/>
                </a:lnTo>
                <a:lnTo>
                  <a:pt x="2475601" y="740144"/>
                </a:lnTo>
                <a:lnTo>
                  <a:pt x="2474015" y="743311"/>
                </a:lnTo>
                <a:lnTo>
                  <a:pt x="2472430" y="746932"/>
                </a:lnTo>
                <a:lnTo>
                  <a:pt x="2470617" y="750326"/>
                </a:lnTo>
                <a:lnTo>
                  <a:pt x="2468805" y="753493"/>
                </a:lnTo>
                <a:lnTo>
                  <a:pt x="2466766" y="756887"/>
                </a:lnTo>
                <a:lnTo>
                  <a:pt x="2464501" y="760055"/>
                </a:lnTo>
                <a:lnTo>
                  <a:pt x="2462236" y="762996"/>
                </a:lnTo>
                <a:lnTo>
                  <a:pt x="2459518" y="766164"/>
                </a:lnTo>
                <a:lnTo>
                  <a:pt x="2456799" y="769331"/>
                </a:lnTo>
                <a:lnTo>
                  <a:pt x="2453628" y="772047"/>
                </a:lnTo>
                <a:lnTo>
                  <a:pt x="2450456" y="775214"/>
                </a:lnTo>
                <a:lnTo>
                  <a:pt x="2447058" y="778156"/>
                </a:lnTo>
                <a:lnTo>
                  <a:pt x="2443434" y="780871"/>
                </a:lnTo>
                <a:lnTo>
                  <a:pt x="2439583" y="783812"/>
                </a:lnTo>
                <a:lnTo>
                  <a:pt x="2435732" y="786301"/>
                </a:lnTo>
                <a:lnTo>
                  <a:pt x="2431201" y="789242"/>
                </a:lnTo>
                <a:lnTo>
                  <a:pt x="2426897" y="791731"/>
                </a:lnTo>
                <a:lnTo>
                  <a:pt x="2422140" y="794446"/>
                </a:lnTo>
                <a:lnTo>
                  <a:pt x="2412173" y="799198"/>
                </a:lnTo>
                <a:lnTo>
                  <a:pt x="2406963" y="801687"/>
                </a:lnTo>
                <a:lnTo>
                  <a:pt x="2282825" y="744216"/>
                </a:lnTo>
                <a:lnTo>
                  <a:pt x="2282825" y="312737"/>
                </a:lnTo>
                <a:close/>
                <a:moveTo>
                  <a:pt x="458964" y="22907"/>
                </a:moveTo>
                <a:lnTo>
                  <a:pt x="448307" y="23134"/>
                </a:lnTo>
                <a:lnTo>
                  <a:pt x="438104" y="24041"/>
                </a:lnTo>
                <a:lnTo>
                  <a:pt x="427674" y="25175"/>
                </a:lnTo>
                <a:lnTo>
                  <a:pt x="417471" y="26990"/>
                </a:lnTo>
                <a:lnTo>
                  <a:pt x="407722" y="29485"/>
                </a:lnTo>
                <a:lnTo>
                  <a:pt x="397745" y="32206"/>
                </a:lnTo>
                <a:lnTo>
                  <a:pt x="388222" y="35382"/>
                </a:lnTo>
                <a:lnTo>
                  <a:pt x="378926" y="39237"/>
                </a:lnTo>
                <a:lnTo>
                  <a:pt x="369857" y="43320"/>
                </a:lnTo>
                <a:lnTo>
                  <a:pt x="361014" y="47856"/>
                </a:lnTo>
                <a:lnTo>
                  <a:pt x="352171" y="52846"/>
                </a:lnTo>
                <a:lnTo>
                  <a:pt x="344009" y="58289"/>
                </a:lnTo>
                <a:lnTo>
                  <a:pt x="335847" y="63959"/>
                </a:lnTo>
                <a:lnTo>
                  <a:pt x="328138" y="70083"/>
                </a:lnTo>
                <a:lnTo>
                  <a:pt x="320655" y="76660"/>
                </a:lnTo>
                <a:lnTo>
                  <a:pt x="313626" y="83238"/>
                </a:lnTo>
                <a:lnTo>
                  <a:pt x="306598" y="90722"/>
                </a:lnTo>
                <a:lnTo>
                  <a:pt x="300022" y="98207"/>
                </a:lnTo>
                <a:lnTo>
                  <a:pt x="294127" y="105918"/>
                </a:lnTo>
                <a:lnTo>
                  <a:pt x="288232" y="113856"/>
                </a:lnTo>
                <a:lnTo>
                  <a:pt x="283017" y="122248"/>
                </a:lnTo>
                <a:lnTo>
                  <a:pt x="278029" y="130867"/>
                </a:lnTo>
                <a:lnTo>
                  <a:pt x="273494" y="139939"/>
                </a:lnTo>
                <a:lnTo>
                  <a:pt x="269186" y="149011"/>
                </a:lnTo>
                <a:lnTo>
                  <a:pt x="265559" y="158310"/>
                </a:lnTo>
                <a:lnTo>
                  <a:pt x="262158" y="167836"/>
                </a:lnTo>
                <a:lnTo>
                  <a:pt x="259664" y="177589"/>
                </a:lnTo>
                <a:lnTo>
                  <a:pt x="257396" y="187568"/>
                </a:lnTo>
                <a:lnTo>
                  <a:pt x="255582" y="197775"/>
                </a:lnTo>
                <a:lnTo>
                  <a:pt x="254222" y="207754"/>
                </a:lnTo>
                <a:lnTo>
                  <a:pt x="253542" y="218414"/>
                </a:lnTo>
                <a:lnTo>
                  <a:pt x="253088" y="229074"/>
                </a:lnTo>
                <a:lnTo>
                  <a:pt x="253088" y="495117"/>
                </a:lnTo>
                <a:lnTo>
                  <a:pt x="369630" y="495117"/>
                </a:lnTo>
                <a:lnTo>
                  <a:pt x="376659" y="495344"/>
                </a:lnTo>
                <a:lnTo>
                  <a:pt x="383461" y="496024"/>
                </a:lnTo>
                <a:lnTo>
                  <a:pt x="390263" y="496705"/>
                </a:lnTo>
                <a:lnTo>
                  <a:pt x="397065" y="498066"/>
                </a:lnTo>
                <a:lnTo>
                  <a:pt x="403867" y="499653"/>
                </a:lnTo>
                <a:lnTo>
                  <a:pt x="410216" y="501468"/>
                </a:lnTo>
                <a:lnTo>
                  <a:pt x="416791" y="503509"/>
                </a:lnTo>
                <a:lnTo>
                  <a:pt x="422913" y="505777"/>
                </a:lnTo>
                <a:lnTo>
                  <a:pt x="428808" y="508726"/>
                </a:lnTo>
                <a:lnTo>
                  <a:pt x="434930" y="511674"/>
                </a:lnTo>
                <a:lnTo>
                  <a:pt x="440598" y="514849"/>
                </a:lnTo>
                <a:lnTo>
                  <a:pt x="446266" y="518478"/>
                </a:lnTo>
                <a:lnTo>
                  <a:pt x="451481" y="522334"/>
                </a:lnTo>
                <a:lnTo>
                  <a:pt x="456923" y="526190"/>
                </a:lnTo>
                <a:lnTo>
                  <a:pt x="461911" y="530726"/>
                </a:lnTo>
                <a:lnTo>
                  <a:pt x="466446" y="535035"/>
                </a:lnTo>
                <a:lnTo>
                  <a:pt x="471207" y="539798"/>
                </a:lnTo>
                <a:lnTo>
                  <a:pt x="475289" y="545015"/>
                </a:lnTo>
                <a:lnTo>
                  <a:pt x="479370" y="549777"/>
                </a:lnTo>
                <a:lnTo>
                  <a:pt x="483451" y="555221"/>
                </a:lnTo>
                <a:lnTo>
                  <a:pt x="487079" y="560664"/>
                </a:lnTo>
                <a:lnTo>
                  <a:pt x="490026" y="566561"/>
                </a:lnTo>
                <a:lnTo>
                  <a:pt x="493201" y="572458"/>
                </a:lnTo>
                <a:lnTo>
                  <a:pt x="496148" y="578355"/>
                </a:lnTo>
                <a:lnTo>
                  <a:pt x="498416" y="584706"/>
                </a:lnTo>
                <a:lnTo>
                  <a:pt x="500683" y="591056"/>
                </a:lnTo>
                <a:lnTo>
                  <a:pt x="502497" y="597407"/>
                </a:lnTo>
                <a:lnTo>
                  <a:pt x="504084" y="603984"/>
                </a:lnTo>
                <a:lnTo>
                  <a:pt x="505218" y="610788"/>
                </a:lnTo>
                <a:lnTo>
                  <a:pt x="506125" y="617592"/>
                </a:lnTo>
                <a:lnTo>
                  <a:pt x="506578" y="624623"/>
                </a:lnTo>
                <a:lnTo>
                  <a:pt x="506578" y="631428"/>
                </a:lnTo>
                <a:lnTo>
                  <a:pt x="506578" y="638459"/>
                </a:lnTo>
                <a:lnTo>
                  <a:pt x="506125" y="645263"/>
                </a:lnTo>
                <a:lnTo>
                  <a:pt x="505218" y="652294"/>
                </a:lnTo>
                <a:lnTo>
                  <a:pt x="504084" y="659098"/>
                </a:lnTo>
                <a:lnTo>
                  <a:pt x="502497" y="665449"/>
                </a:lnTo>
                <a:lnTo>
                  <a:pt x="500683" y="672026"/>
                </a:lnTo>
                <a:lnTo>
                  <a:pt x="498416" y="678150"/>
                </a:lnTo>
                <a:lnTo>
                  <a:pt x="496148" y="684500"/>
                </a:lnTo>
                <a:lnTo>
                  <a:pt x="493201" y="690397"/>
                </a:lnTo>
                <a:lnTo>
                  <a:pt x="490026" y="696294"/>
                </a:lnTo>
                <a:lnTo>
                  <a:pt x="487079" y="701964"/>
                </a:lnTo>
                <a:lnTo>
                  <a:pt x="483451" y="707861"/>
                </a:lnTo>
                <a:lnTo>
                  <a:pt x="479370" y="712851"/>
                </a:lnTo>
                <a:lnTo>
                  <a:pt x="475289" y="718067"/>
                </a:lnTo>
                <a:lnTo>
                  <a:pt x="471207" y="723057"/>
                </a:lnTo>
                <a:lnTo>
                  <a:pt x="466446" y="727820"/>
                </a:lnTo>
                <a:lnTo>
                  <a:pt x="461911" y="732356"/>
                </a:lnTo>
                <a:lnTo>
                  <a:pt x="456923" y="736666"/>
                </a:lnTo>
                <a:lnTo>
                  <a:pt x="451481" y="740748"/>
                </a:lnTo>
                <a:lnTo>
                  <a:pt x="446266" y="744604"/>
                </a:lnTo>
                <a:lnTo>
                  <a:pt x="440598" y="748006"/>
                </a:lnTo>
                <a:lnTo>
                  <a:pt x="434930" y="751408"/>
                </a:lnTo>
                <a:lnTo>
                  <a:pt x="428808" y="754356"/>
                </a:lnTo>
                <a:lnTo>
                  <a:pt x="422913" y="757078"/>
                </a:lnTo>
                <a:lnTo>
                  <a:pt x="416791" y="759573"/>
                </a:lnTo>
                <a:lnTo>
                  <a:pt x="410216" y="761614"/>
                </a:lnTo>
                <a:lnTo>
                  <a:pt x="403867" y="763429"/>
                </a:lnTo>
                <a:lnTo>
                  <a:pt x="397065" y="765016"/>
                </a:lnTo>
                <a:lnTo>
                  <a:pt x="390263" y="766377"/>
                </a:lnTo>
                <a:lnTo>
                  <a:pt x="383461" y="767058"/>
                </a:lnTo>
                <a:lnTo>
                  <a:pt x="376659" y="767738"/>
                </a:lnTo>
                <a:lnTo>
                  <a:pt x="369630" y="767965"/>
                </a:lnTo>
                <a:lnTo>
                  <a:pt x="253088" y="767965"/>
                </a:lnTo>
                <a:lnTo>
                  <a:pt x="253088" y="1135844"/>
                </a:lnTo>
                <a:lnTo>
                  <a:pt x="369630" y="1135844"/>
                </a:lnTo>
                <a:lnTo>
                  <a:pt x="376659" y="1136071"/>
                </a:lnTo>
                <a:lnTo>
                  <a:pt x="383461" y="1136751"/>
                </a:lnTo>
                <a:lnTo>
                  <a:pt x="390263" y="1137659"/>
                </a:lnTo>
                <a:lnTo>
                  <a:pt x="397065" y="1138793"/>
                </a:lnTo>
                <a:lnTo>
                  <a:pt x="403867" y="1140380"/>
                </a:lnTo>
                <a:lnTo>
                  <a:pt x="410216" y="1142195"/>
                </a:lnTo>
                <a:lnTo>
                  <a:pt x="416791" y="1144236"/>
                </a:lnTo>
                <a:lnTo>
                  <a:pt x="422913" y="1146731"/>
                </a:lnTo>
                <a:lnTo>
                  <a:pt x="428808" y="1149452"/>
                </a:lnTo>
                <a:lnTo>
                  <a:pt x="434930" y="1152401"/>
                </a:lnTo>
                <a:lnTo>
                  <a:pt x="440598" y="1155803"/>
                </a:lnTo>
                <a:lnTo>
                  <a:pt x="446266" y="1159205"/>
                </a:lnTo>
                <a:lnTo>
                  <a:pt x="451481" y="1163061"/>
                </a:lnTo>
                <a:lnTo>
                  <a:pt x="456923" y="1167370"/>
                </a:lnTo>
                <a:lnTo>
                  <a:pt x="461911" y="1171453"/>
                </a:lnTo>
                <a:lnTo>
                  <a:pt x="466446" y="1175989"/>
                </a:lnTo>
                <a:lnTo>
                  <a:pt x="471207" y="1180752"/>
                </a:lnTo>
                <a:lnTo>
                  <a:pt x="475289" y="1185741"/>
                </a:lnTo>
                <a:lnTo>
                  <a:pt x="479370" y="1190958"/>
                </a:lnTo>
                <a:lnTo>
                  <a:pt x="483451" y="1196401"/>
                </a:lnTo>
                <a:lnTo>
                  <a:pt x="487079" y="1201845"/>
                </a:lnTo>
                <a:lnTo>
                  <a:pt x="490026" y="1207515"/>
                </a:lnTo>
                <a:lnTo>
                  <a:pt x="493201" y="1213412"/>
                </a:lnTo>
                <a:lnTo>
                  <a:pt x="496148" y="1219309"/>
                </a:lnTo>
                <a:lnTo>
                  <a:pt x="498416" y="1225659"/>
                </a:lnTo>
                <a:lnTo>
                  <a:pt x="500683" y="1231783"/>
                </a:lnTo>
                <a:lnTo>
                  <a:pt x="502497" y="1238360"/>
                </a:lnTo>
                <a:lnTo>
                  <a:pt x="504084" y="1245165"/>
                </a:lnTo>
                <a:lnTo>
                  <a:pt x="505218" y="1251742"/>
                </a:lnTo>
                <a:lnTo>
                  <a:pt x="506125" y="1258546"/>
                </a:lnTo>
                <a:lnTo>
                  <a:pt x="506578" y="1265350"/>
                </a:lnTo>
                <a:lnTo>
                  <a:pt x="506578" y="1272381"/>
                </a:lnTo>
                <a:lnTo>
                  <a:pt x="506578" y="1279639"/>
                </a:lnTo>
                <a:lnTo>
                  <a:pt x="506125" y="1286216"/>
                </a:lnTo>
                <a:lnTo>
                  <a:pt x="505218" y="1293021"/>
                </a:lnTo>
                <a:lnTo>
                  <a:pt x="504084" y="1299825"/>
                </a:lnTo>
                <a:lnTo>
                  <a:pt x="502497" y="1306629"/>
                </a:lnTo>
                <a:lnTo>
                  <a:pt x="500683" y="1312980"/>
                </a:lnTo>
                <a:lnTo>
                  <a:pt x="498416" y="1319330"/>
                </a:lnTo>
                <a:lnTo>
                  <a:pt x="496148" y="1325454"/>
                </a:lnTo>
                <a:lnTo>
                  <a:pt x="493201" y="1331351"/>
                </a:lnTo>
                <a:lnTo>
                  <a:pt x="490026" y="1337475"/>
                </a:lnTo>
                <a:lnTo>
                  <a:pt x="487079" y="1343145"/>
                </a:lnTo>
                <a:lnTo>
                  <a:pt x="483451" y="1348588"/>
                </a:lnTo>
                <a:lnTo>
                  <a:pt x="479370" y="1354031"/>
                </a:lnTo>
                <a:lnTo>
                  <a:pt x="475289" y="1359248"/>
                </a:lnTo>
                <a:lnTo>
                  <a:pt x="471207" y="1364011"/>
                </a:lnTo>
                <a:lnTo>
                  <a:pt x="466446" y="1368774"/>
                </a:lnTo>
                <a:lnTo>
                  <a:pt x="461911" y="1373537"/>
                </a:lnTo>
                <a:lnTo>
                  <a:pt x="456923" y="1377619"/>
                </a:lnTo>
                <a:lnTo>
                  <a:pt x="451481" y="1381702"/>
                </a:lnTo>
                <a:lnTo>
                  <a:pt x="446266" y="1385557"/>
                </a:lnTo>
                <a:lnTo>
                  <a:pt x="440598" y="1388960"/>
                </a:lnTo>
                <a:lnTo>
                  <a:pt x="434930" y="1392362"/>
                </a:lnTo>
                <a:lnTo>
                  <a:pt x="428808" y="1395537"/>
                </a:lnTo>
                <a:lnTo>
                  <a:pt x="422913" y="1398032"/>
                </a:lnTo>
                <a:lnTo>
                  <a:pt x="416791" y="1400300"/>
                </a:lnTo>
                <a:lnTo>
                  <a:pt x="410216" y="1402795"/>
                </a:lnTo>
                <a:lnTo>
                  <a:pt x="403867" y="1404609"/>
                </a:lnTo>
                <a:lnTo>
                  <a:pt x="397065" y="1406197"/>
                </a:lnTo>
                <a:lnTo>
                  <a:pt x="390263" y="1407104"/>
                </a:lnTo>
                <a:lnTo>
                  <a:pt x="383461" y="1408238"/>
                </a:lnTo>
                <a:lnTo>
                  <a:pt x="376659" y="1408692"/>
                </a:lnTo>
                <a:lnTo>
                  <a:pt x="369630" y="1408692"/>
                </a:lnTo>
                <a:lnTo>
                  <a:pt x="253088" y="1408692"/>
                </a:lnTo>
                <a:lnTo>
                  <a:pt x="253088" y="1777025"/>
                </a:lnTo>
                <a:lnTo>
                  <a:pt x="369630" y="1777025"/>
                </a:lnTo>
                <a:lnTo>
                  <a:pt x="376659" y="1777252"/>
                </a:lnTo>
                <a:lnTo>
                  <a:pt x="383461" y="1777705"/>
                </a:lnTo>
                <a:lnTo>
                  <a:pt x="390263" y="1778386"/>
                </a:lnTo>
                <a:lnTo>
                  <a:pt x="397065" y="1779747"/>
                </a:lnTo>
                <a:lnTo>
                  <a:pt x="403867" y="1781334"/>
                </a:lnTo>
                <a:lnTo>
                  <a:pt x="410216" y="1783149"/>
                </a:lnTo>
                <a:lnTo>
                  <a:pt x="416791" y="1785190"/>
                </a:lnTo>
                <a:lnTo>
                  <a:pt x="422913" y="1787912"/>
                </a:lnTo>
                <a:lnTo>
                  <a:pt x="428808" y="1790407"/>
                </a:lnTo>
                <a:lnTo>
                  <a:pt x="434930" y="1793582"/>
                </a:lnTo>
                <a:lnTo>
                  <a:pt x="440598" y="1796984"/>
                </a:lnTo>
                <a:lnTo>
                  <a:pt x="446266" y="1800159"/>
                </a:lnTo>
                <a:lnTo>
                  <a:pt x="451481" y="1804242"/>
                </a:lnTo>
                <a:lnTo>
                  <a:pt x="456923" y="1808324"/>
                </a:lnTo>
                <a:lnTo>
                  <a:pt x="461911" y="1812407"/>
                </a:lnTo>
                <a:lnTo>
                  <a:pt x="466446" y="1817170"/>
                </a:lnTo>
                <a:lnTo>
                  <a:pt x="471207" y="1821706"/>
                </a:lnTo>
                <a:lnTo>
                  <a:pt x="475289" y="1826695"/>
                </a:lnTo>
                <a:lnTo>
                  <a:pt x="479370" y="1831912"/>
                </a:lnTo>
                <a:lnTo>
                  <a:pt x="483451" y="1837129"/>
                </a:lnTo>
                <a:lnTo>
                  <a:pt x="487079" y="1842799"/>
                </a:lnTo>
                <a:lnTo>
                  <a:pt x="490026" y="1848469"/>
                </a:lnTo>
                <a:lnTo>
                  <a:pt x="493201" y="1854139"/>
                </a:lnTo>
                <a:lnTo>
                  <a:pt x="496148" y="1860490"/>
                </a:lnTo>
                <a:lnTo>
                  <a:pt x="498416" y="1866613"/>
                </a:lnTo>
                <a:lnTo>
                  <a:pt x="500683" y="1872964"/>
                </a:lnTo>
                <a:lnTo>
                  <a:pt x="502497" y="1879314"/>
                </a:lnTo>
                <a:lnTo>
                  <a:pt x="504084" y="1885892"/>
                </a:lnTo>
                <a:lnTo>
                  <a:pt x="505218" y="1892696"/>
                </a:lnTo>
                <a:lnTo>
                  <a:pt x="506125" y="1899273"/>
                </a:lnTo>
                <a:lnTo>
                  <a:pt x="506578" y="1906304"/>
                </a:lnTo>
                <a:lnTo>
                  <a:pt x="506578" y="1913335"/>
                </a:lnTo>
                <a:lnTo>
                  <a:pt x="506578" y="1920366"/>
                </a:lnTo>
                <a:lnTo>
                  <a:pt x="506125" y="1927397"/>
                </a:lnTo>
                <a:lnTo>
                  <a:pt x="505218" y="1933975"/>
                </a:lnTo>
                <a:lnTo>
                  <a:pt x="504084" y="1940779"/>
                </a:lnTo>
                <a:lnTo>
                  <a:pt x="502497" y="1947356"/>
                </a:lnTo>
                <a:lnTo>
                  <a:pt x="500683" y="1953707"/>
                </a:lnTo>
                <a:lnTo>
                  <a:pt x="498416" y="1960284"/>
                </a:lnTo>
                <a:lnTo>
                  <a:pt x="496148" y="1966408"/>
                </a:lnTo>
                <a:lnTo>
                  <a:pt x="493201" y="1972532"/>
                </a:lnTo>
                <a:lnTo>
                  <a:pt x="490026" y="1978429"/>
                </a:lnTo>
                <a:lnTo>
                  <a:pt x="487079" y="1984099"/>
                </a:lnTo>
                <a:lnTo>
                  <a:pt x="483451" y="1989542"/>
                </a:lnTo>
                <a:lnTo>
                  <a:pt x="479370" y="1994986"/>
                </a:lnTo>
                <a:lnTo>
                  <a:pt x="475289" y="1999975"/>
                </a:lnTo>
                <a:lnTo>
                  <a:pt x="471207" y="2004965"/>
                </a:lnTo>
                <a:lnTo>
                  <a:pt x="466446" y="2009728"/>
                </a:lnTo>
                <a:lnTo>
                  <a:pt x="461911" y="2014264"/>
                </a:lnTo>
                <a:lnTo>
                  <a:pt x="456923" y="2018573"/>
                </a:lnTo>
                <a:lnTo>
                  <a:pt x="451481" y="2022429"/>
                </a:lnTo>
                <a:lnTo>
                  <a:pt x="446266" y="2026285"/>
                </a:lnTo>
                <a:lnTo>
                  <a:pt x="440598" y="2029914"/>
                </a:lnTo>
                <a:lnTo>
                  <a:pt x="434930" y="2033089"/>
                </a:lnTo>
                <a:lnTo>
                  <a:pt x="428808" y="2036264"/>
                </a:lnTo>
                <a:lnTo>
                  <a:pt x="422913" y="2038759"/>
                </a:lnTo>
                <a:lnTo>
                  <a:pt x="416791" y="2041481"/>
                </a:lnTo>
                <a:lnTo>
                  <a:pt x="410216" y="2043522"/>
                </a:lnTo>
                <a:lnTo>
                  <a:pt x="403867" y="2045336"/>
                </a:lnTo>
                <a:lnTo>
                  <a:pt x="397065" y="2046924"/>
                </a:lnTo>
                <a:lnTo>
                  <a:pt x="390263" y="2048285"/>
                </a:lnTo>
                <a:lnTo>
                  <a:pt x="383461" y="2048965"/>
                </a:lnTo>
                <a:lnTo>
                  <a:pt x="376659" y="2049419"/>
                </a:lnTo>
                <a:lnTo>
                  <a:pt x="369630" y="2049646"/>
                </a:lnTo>
                <a:lnTo>
                  <a:pt x="253088" y="2049646"/>
                </a:lnTo>
                <a:lnTo>
                  <a:pt x="253088" y="2315689"/>
                </a:lnTo>
                <a:lnTo>
                  <a:pt x="253542" y="2326349"/>
                </a:lnTo>
                <a:lnTo>
                  <a:pt x="254222" y="2336782"/>
                </a:lnTo>
                <a:lnTo>
                  <a:pt x="255582" y="2347215"/>
                </a:lnTo>
                <a:lnTo>
                  <a:pt x="257396" y="2357195"/>
                </a:lnTo>
                <a:lnTo>
                  <a:pt x="259664" y="2367401"/>
                </a:lnTo>
                <a:lnTo>
                  <a:pt x="262158" y="2376927"/>
                </a:lnTo>
                <a:lnTo>
                  <a:pt x="265559" y="2386679"/>
                </a:lnTo>
                <a:lnTo>
                  <a:pt x="269186" y="2395978"/>
                </a:lnTo>
                <a:lnTo>
                  <a:pt x="273494" y="2405051"/>
                </a:lnTo>
                <a:lnTo>
                  <a:pt x="278029" y="2414123"/>
                </a:lnTo>
                <a:lnTo>
                  <a:pt x="283017" y="2422515"/>
                </a:lnTo>
                <a:lnTo>
                  <a:pt x="288232" y="2430907"/>
                </a:lnTo>
                <a:lnTo>
                  <a:pt x="294127" y="2439072"/>
                </a:lnTo>
                <a:lnTo>
                  <a:pt x="300022" y="2446783"/>
                </a:lnTo>
                <a:lnTo>
                  <a:pt x="306598" y="2454268"/>
                </a:lnTo>
                <a:lnTo>
                  <a:pt x="313626" y="2461525"/>
                </a:lnTo>
                <a:lnTo>
                  <a:pt x="320655" y="2468330"/>
                </a:lnTo>
                <a:lnTo>
                  <a:pt x="328138" y="2474680"/>
                </a:lnTo>
                <a:lnTo>
                  <a:pt x="335847" y="2481031"/>
                </a:lnTo>
                <a:lnTo>
                  <a:pt x="344009" y="2486701"/>
                </a:lnTo>
                <a:lnTo>
                  <a:pt x="352171" y="2492144"/>
                </a:lnTo>
                <a:lnTo>
                  <a:pt x="361014" y="2497134"/>
                </a:lnTo>
                <a:lnTo>
                  <a:pt x="369857" y="2501443"/>
                </a:lnTo>
                <a:lnTo>
                  <a:pt x="378926" y="2505526"/>
                </a:lnTo>
                <a:lnTo>
                  <a:pt x="388222" y="2509608"/>
                </a:lnTo>
                <a:lnTo>
                  <a:pt x="397745" y="2512557"/>
                </a:lnTo>
                <a:lnTo>
                  <a:pt x="407722" y="2515505"/>
                </a:lnTo>
                <a:lnTo>
                  <a:pt x="417471" y="2517773"/>
                </a:lnTo>
                <a:lnTo>
                  <a:pt x="427674" y="2519588"/>
                </a:lnTo>
                <a:lnTo>
                  <a:pt x="438104" y="2520948"/>
                </a:lnTo>
                <a:lnTo>
                  <a:pt x="448307" y="2521629"/>
                </a:lnTo>
                <a:lnTo>
                  <a:pt x="458964" y="2521856"/>
                </a:lnTo>
                <a:lnTo>
                  <a:pt x="2030011" y="2521856"/>
                </a:lnTo>
                <a:lnTo>
                  <a:pt x="2040667" y="2521629"/>
                </a:lnTo>
                <a:lnTo>
                  <a:pt x="2051324" y="2520948"/>
                </a:lnTo>
                <a:lnTo>
                  <a:pt x="2061527" y="2519588"/>
                </a:lnTo>
                <a:lnTo>
                  <a:pt x="2071503" y="2517773"/>
                </a:lnTo>
                <a:lnTo>
                  <a:pt x="2081706" y="2515505"/>
                </a:lnTo>
                <a:lnTo>
                  <a:pt x="2091456" y="2512557"/>
                </a:lnTo>
                <a:lnTo>
                  <a:pt x="2100752" y="2509608"/>
                </a:lnTo>
                <a:lnTo>
                  <a:pt x="2110502" y="2505526"/>
                </a:lnTo>
                <a:lnTo>
                  <a:pt x="2119571" y="2501443"/>
                </a:lnTo>
                <a:lnTo>
                  <a:pt x="2128187" y="2497134"/>
                </a:lnTo>
                <a:lnTo>
                  <a:pt x="2136803" y="2492144"/>
                </a:lnTo>
                <a:lnTo>
                  <a:pt x="2145192" y="2486701"/>
                </a:lnTo>
                <a:lnTo>
                  <a:pt x="2153354" y="2481031"/>
                </a:lnTo>
                <a:lnTo>
                  <a:pt x="2161290" y="2474680"/>
                </a:lnTo>
                <a:lnTo>
                  <a:pt x="2168546" y="2468330"/>
                </a:lnTo>
                <a:lnTo>
                  <a:pt x="2175801" y="2461525"/>
                </a:lnTo>
                <a:lnTo>
                  <a:pt x="2182376" y="2454268"/>
                </a:lnTo>
                <a:lnTo>
                  <a:pt x="2188952" y="2446783"/>
                </a:lnTo>
                <a:lnTo>
                  <a:pt x="2195074" y="2439072"/>
                </a:lnTo>
                <a:lnTo>
                  <a:pt x="2200969" y="2430907"/>
                </a:lnTo>
                <a:lnTo>
                  <a:pt x="2206410" y="2422515"/>
                </a:lnTo>
                <a:lnTo>
                  <a:pt x="2211172" y="2414123"/>
                </a:lnTo>
                <a:lnTo>
                  <a:pt x="2215933" y="2405051"/>
                </a:lnTo>
                <a:lnTo>
                  <a:pt x="2219788" y="2395978"/>
                </a:lnTo>
                <a:lnTo>
                  <a:pt x="2223642" y="2386679"/>
                </a:lnTo>
                <a:lnTo>
                  <a:pt x="2226817" y="2376927"/>
                </a:lnTo>
                <a:lnTo>
                  <a:pt x="2229538" y="2367401"/>
                </a:lnTo>
                <a:lnTo>
                  <a:pt x="2232032" y="2357195"/>
                </a:lnTo>
                <a:lnTo>
                  <a:pt x="2233845" y="2347215"/>
                </a:lnTo>
                <a:lnTo>
                  <a:pt x="2235206" y="2336782"/>
                </a:lnTo>
                <a:lnTo>
                  <a:pt x="2235886" y="2326349"/>
                </a:lnTo>
                <a:lnTo>
                  <a:pt x="2236113" y="2315689"/>
                </a:lnTo>
                <a:lnTo>
                  <a:pt x="2236113" y="229074"/>
                </a:lnTo>
                <a:lnTo>
                  <a:pt x="2235886" y="218414"/>
                </a:lnTo>
                <a:lnTo>
                  <a:pt x="2235206" y="207754"/>
                </a:lnTo>
                <a:lnTo>
                  <a:pt x="2233845" y="197775"/>
                </a:lnTo>
                <a:lnTo>
                  <a:pt x="2232032" y="187568"/>
                </a:lnTo>
                <a:lnTo>
                  <a:pt x="2229538" y="177589"/>
                </a:lnTo>
                <a:lnTo>
                  <a:pt x="2226817" y="167836"/>
                </a:lnTo>
                <a:lnTo>
                  <a:pt x="2223642" y="158310"/>
                </a:lnTo>
                <a:lnTo>
                  <a:pt x="2219788" y="149011"/>
                </a:lnTo>
                <a:lnTo>
                  <a:pt x="2215933" y="139939"/>
                </a:lnTo>
                <a:lnTo>
                  <a:pt x="2211172" y="130867"/>
                </a:lnTo>
                <a:lnTo>
                  <a:pt x="2206410" y="122248"/>
                </a:lnTo>
                <a:lnTo>
                  <a:pt x="2200969" y="113856"/>
                </a:lnTo>
                <a:lnTo>
                  <a:pt x="2195074" y="105918"/>
                </a:lnTo>
                <a:lnTo>
                  <a:pt x="2188952" y="98207"/>
                </a:lnTo>
                <a:lnTo>
                  <a:pt x="2182376" y="90722"/>
                </a:lnTo>
                <a:lnTo>
                  <a:pt x="2175801" y="83238"/>
                </a:lnTo>
                <a:lnTo>
                  <a:pt x="2168546" y="76660"/>
                </a:lnTo>
                <a:lnTo>
                  <a:pt x="2161290" y="70083"/>
                </a:lnTo>
                <a:lnTo>
                  <a:pt x="2153354" y="63959"/>
                </a:lnTo>
                <a:lnTo>
                  <a:pt x="2145192" y="58289"/>
                </a:lnTo>
                <a:lnTo>
                  <a:pt x="2136803" y="52846"/>
                </a:lnTo>
                <a:lnTo>
                  <a:pt x="2128187" y="47856"/>
                </a:lnTo>
                <a:lnTo>
                  <a:pt x="2119571" y="43320"/>
                </a:lnTo>
                <a:lnTo>
                  <a:pt x="2110502" y="39237"/>
                </a:lnTo>
                <a:lnTo>
                  <a:pt x="2100752" y="35382"/>
                </a:lnTo>
                <a:lnTo>
                  <a:pt x="2091456" y="32206"/>
                </a:lnTo>
                <a:lnTo>
                  <a:pt x="2081706" y="29485"/>
                </a:lnTo>
                <a:lnTo>
                  <a:pt x="2071503" y="26990"/>
                </a:lnTo>
                <a:lnTo>
                  <a:pt x="2061527" y="25175"/>
                </a:lnTo>
                <a:lnTo>
                  <a:pt x="2051324" y="24041"/>
                </a:lnTo>
                <a:lnTo>
                  <a:pt x="2040667" y="23134"/>
                </a:lnTo>
                <a:lnTo>
                  <a:pt x="2030011" y="22907"/>
                </a:lnTo>
                <a:lnTo>
                  <a:pt x="458964" y="22907"/>
                </a:lnTo>
                <a:close/>
                <a:moveTo>
                  <a:pt x="458964" y="0"/>
                </a:moveTo>
                <a:lnTo>
                  <a:pt x="2030011" y="0"/>
                </a:lnTo>
                <a:lnTo>
                  <a:pt x="2042028" y="453"/>
                </a:lnTo>
                <a:lnTo>
                  <a:pt x="2053364" y="1134"/>
                </a:lnTo>
                <a:lnTo>
                  <a:pt x="2064701" y="2722"/>
                </a:lnTo>
                <a:lnTo>
                  <a:pt x="2076265" y="4763"/>
                </a:lnTo>
                <a:lnTo>
                  <a:pt x="2087148" y="7258"/>
                </a:lnTo>
                <a:lnTo>
                  <a:pt x="2098031" y="10433"/>
                </a:lnTo>
                <a:lnTo>
                  <a:pt x="2108688" y="14062"/>
                </a:lnTo>
                <a:lnTo>
                  <a:pt x="2118891" y="18371"/>
                </a:lnTo>
                <a:lnTo>
                  <a:pt x="2129094" y="22680"/>
                </a:lnTo>
                <a:lnTo>
                  <a:pt x="2138843" y="27897"/>
                </a:lnTo>
                <a:lnTo>
                  <a:pt x="2148593" y="33340"/>
                </a:lnTo>
                <a:lnTo>
                  <a:pt x="2157889" y="39237"/>
                </a:lnTo>
                <a:lnTo>
                  <a:pt x="2166959" y="45815"/>
                </a:lnTo>
                <a:lnTo>
                  <a:pt x="2175574" y="52392"/>
                </a:lnTo>
                <a:lnTo>
                  <a:pt x="2183737" y="59650"/>
                </a:lnTo>
                <a:lnTo>
                  <a:pt x="2191899" y="67361"/>
                </a:lnTo>
                <a:lnTo>
                  <a:pt x="2199382" y="75299"/>
                </a:lnTo>
                <a:lnTo>
                  <a:pt x="2206637" y="83691"/>
                </a:lnTo>
                <a:lnTo>
                  <a:pt x="2213212" y="92083"/>
                </a:lnTo>
                <a:lnTo>
                  <a:pt x="2219788" y="101155"/>
                </a:lnTo>
                <a:lnTo>
                  <a:pt x="2225683" y="110681"/>
                </a:lnTo>
                <a:lnTo>
                  <a:pt x="2231125" y="120207"/>
                </a:lnTo>
                <a:lnTo>
                  <a:pt x="2236340" y="129960"/>
                </a:lnTo>
                <a:lnTo>
                  <a:pt x="2241101" y="140166"/>
                </a:lnTo>
                <a:lnTo>
                  <a:pt x="2244955" y="150599"/>
                </a:lnTo>
                <a:lnTo>
                  <a:pt x="2248583" y="161032"/>
                </a:lnTo>
                <a:lnTo>
                  <a:pt x="2251758" y="172145"/>
                </a:lnTo>
                <a:lnTo>
                  <a:pt x="2254252" y="183032"/>
                </a:lnTo>
                <a:lnTo>
                  <a:pt x="2256292" y="194372"/>
                </a:lnTo>
                <a:lnTo>
                  <a:pt x="2257879" y="205713"/>
                </a:lnTo>
                <a:lnTo>
                  <a:pt x="2258786" y="217053"/>
                </a:lnTo>
                <a:lnTo>
                  <a:pt x="2259013" y="229074"/>
                </a:lnTo>
                <a:lnTo>
                  <a:pt x="2259013" y="2315689"/>
                </a:lnTo>
                <a:lnTo>
                  <a:pt x="2258786" y="2327483"/>
                </a:lnTo>
                <a:lnTo>
                  <a:pt x="2257879" y="2339050"/>
                </a:lnTo>
                <a:lnTo>
                  <a:pt x="2256292" y="2350617"/>
                </a:lnTo>
                <a:lnTo>
                  <a:pt x="2254252" y="2361958"/>
                </a:lnTo>
                <a:lnTo>
                  <a:pt x="2251758" y="2372844"/>
                </a:lnTo>
                <a:lnTo>
                  <a:pt x="2248583" y="2383731"/>
                </a:lnTo>
                <a:lnTo>
                  <a:pt x="2244955" y="2394391"/>
                </a:lnTo>
                <a:lnTo>
                  <a:pt x="2241101" y="2404824"/>
                </a:lnTo>
                <a:lnTo>
                  <a:pt x="2236340" y="2414803"/>
                </a:lnTo>
                <a:lnTo>
                  <a:pt x="2231125" y="2424783"/>
                </a:lnTo>
                <a:lnTo>
                  <a:pt x="2225683" y="2434309"/>
                </a:lnTo>
                <a:lnTo>
                  <a:pt x="2219788" y="2443608"/>
                </a:lnTo>
                <a:lnTo>
                  <a:pt x="2213212" y="2452680"/>
                </a:lnTo>
                <a:lnTo>
                  <a:pt x="2206637" y="2461299"/>
                </a:lnTo>
                <a:lnTo>
                  <a:pt x="2199382" y="2469464"/>
                </a:lnTo>
                <a:lnTo>
                  <a:pt x="2191899" y="2477629"/>
                </a:lnTo>
                <a:lnTo>
                  <a:pt x="2183737" y="2485113"/>
                </a:lnTo>
                <a:lnTo>
                  <a:pt x="2175574" y="2492371"/>
                </a:lnTo>
                <a:lnTo>
                  <a:pt x="2166959" y="2499175"/>
                </a:lnTo>
                <a:lnTo>
                  <a:pt x="2157889" y="2505526"/>
                </a:lnTo>
                <a:lnTo>
                  <a:pt x="2148593" y="2511649"/>
                </a:lnTo>
                <a:lnTo>
                  <a:pt x="2138843" y="2517093"/>
                </a:lnTo>
                <a:lnTo>
                  <a:pt x="2129094" y="2522309"/>
                </a:lnTo>
                <a:lnTo>
                  <a:pt x="2118891" y="2526619"/>
                </a:lnTo>
                <a:lnTo>
                  <a:pt x="2108688" y="2530701"/>
                </a:lnTo>
                <a:lnTo>
                  <a:pt x="2098031" y="2534330"/>
                </a:lnTo>
                <a:lnTo>
                  <a:pt x="2087148" y="2537505"/>
                </a:lnTo>
                <a:lnTo>
                  <a:pt x="2076265" y="2540000"/>
                </a:lnTo>
                <a:lnTo>
                  <a:pt x="2064701" y="2542268"/>
                </a:lnTo>
                <a:lnTo>
                  <a:pt x="2053364" y="2543402"/>
                </a:lnTo>
                <a:lnTo>
                  <a:pt x="2042028" y="2544536"/>
                </a:lnTo>
                <a:lnTo>
                  <a:pt x="2030011" y="2544763"/>
                </a:lnTo>
                <a:lnTo>
                  <a:pt x="458964" y="2544763"/>
                </a:lnTo>
                <a:lnTo>
                  <a:pt x="447400" y="2544536"/>
                </a:lnTo>
                <a:lnTo>
                  <a:pt x="435610" y="2543402"/>
                </a:lnTo>
                <a:lnTo>
                  <a:pt x="424273" y="2542268"/>
                </a:lnTo>
                <a:lnTo>
                  <a:pt x="413163" y="2540000"/>
                </a:lnTo>
                <a:lnTo>
                  <a:pt x="402053" y="2537505"/>
                </a:lnTo>
                <a:lnTo>
                  <a:pt x="391170" y="2534330"/>
                </a:lnTo>
                <a:lnTo>
                  <a:pt x="380513" y="2530701"/>
                </a:lnTo>
                <a:lnTo>
                  <a:pt x="370084" y="2526619"/>
                </a:lnTo>
                <a:lnTo>
                  <a:pt x="359880" y="2522309"/>
                </a:lnTo>
                <a:lnTo>
                  <a:pt x="350131" y="2517093"/>
                </a:lnTo>
                <a:lnTo>
                  <a:pt x="340608" y="2511649"/>
                </a:lnTo>
                <a:lnTo>
                  <a:pt x="331085" y="2505526"/>
                </a:lnTo>
                <a:lnTo>
                  <a:pt x="322469" y="2499175"/>
                </a:lnTo>
                <a:lnTo>
                  <a:pt x="313626" y="2492371"/>
                </a:lnTo>
                <a:lnTo>
                  <a:pt x="305237" y="2485113"/>
                </a:lnTo>
                <a:lnTo>
                  <a:pt x="297528" y="2477629"/>
                </a:lnTo>
                <a:lnTo>
                  <a:pt x="289819" y="2469464"/>
                </a:lnTo>
                <a:lnTo>
                  <a:pt x="282564" y="2461299"/>
                </a:lnTo>
                <a:lnTo>
                  <a:pt x="275762" y="2452680"/>
                </a:lnTo>
                <a:lnTo>
                  <a:pt x="269413" y="2443608"/>
                </a:lnTo>
                <a:lnTo>
                  <a:pt x="263518" y="2434309"/>
                </a:lnTo>
                <a:lnTo>
                  <a:pt x="257850" y="2424783"/>
                </a:lnTo>
                <a:lnTo>
                  <a:pt x="252862" y="2414803"/>
                </a:lnTo>
                <a:lnTo>
                  <a:pt x="248327" y="2404824"/>
                </a:lnTo>
                <a:lnTo>
                  <a:pt x="244019" y="2394391"/>
                </a:lnTo>
                <a:lnTo>
                  <a:pt x="240391" y="2383731"/>
                </a:lnTo>
                <a:lnTo>
                  <a:pt x="237444" y="2372844"/>
                </a:lnTo>
                <a:lnTo>
                  <a:pt x="234723" y="2361958"/>
                </a:lnTo>
                <a:lnTo>
                  <a:pt x="232682" y="2350617"/>
                </a:lnTo>
                <a:lnTo>
                  <a:pt x="231322" y="2339050"/>
                </a:lnTo>
                <a:lnTo>
                  <a:pt x="230415" y="2327483"/>
                </a:lnTo>
                <a:lnTo>
                  <a:pt x="230188" y="2315689"/>
                </a:lnTo>
                <a:lnTo>
                  <a:pt x="230188" y="2026965"/>
                </a:lnTo>
                <a:lnTo>
                  <a:pt x="369630" y="2026965"/>
                </a:lnTo>
                <a:lnTo>
                  <a:pt x="375298" y="2026738"/>
                </a:lnTo>
                <a:lnTo>
                  <a:pt x="381194" y="2026285"/>
                </a:lnTo>
                <a:lnTo>
                  <a:pt x="386862" y="2025604"/>
                </a:lnTo>
                <a:lnTo>
                  <a:pt x="392530" y="2024470"/>
                </a:lnTo>
                <a:lnTo>
                  <a:pt x="397972" y="2023336"/>
                </a:lnTo>
                <a:lnTo>
                  <a:pt x="403414" y="2021749"/>
                </a:lnTo>
                <a:lnTo>
                  <a:pt x="408628" y="2019934"/>
                </a:lnTo>
                <a:lnTo>
                  <a:pt x="413843" y="2017893"/>
                </a:lnTo>
                <a:lnTo>
                  <a:pt x="419058" y="2015852"/>
                </a:lnTo>
                <a:lnTo>
                  <a:pt x="424046" y="2013130"/>
                </a:lnTo>
                <a:lnTo>
                  <a:pt x="428581" y="2010408"/>
                </a:lnTo>
                <a:lnTo>
                  <a:pt x="433343" y="2007460"/>
                </a:lnTo>
                <a:lnTo>
                  <a:pt x="438104" y="2004285"/>
                </a:lnTo>
                <a:lnTo>
                  <a:pt x="442185" y="2000882"/>
                </a:lnTo>
                <a:lnTo>
                  <a:pt x="446266" y="1997254"/>
                </a:lnTo>
                <a:lnTo>
                  <a:pt x="450348" y="1993398"/>
                </a:lnTo>
                <a:lnTo>
                  <a:pt x="453975" y="1989542"/>
                </a:lnTo>
                <a:lnTo>
                  <a:pt x="457603" y="1985460"/>
                </a:lnTo>
                <a:lnTo>
                  <a:pt x="461004" y="1981377"/>
                </a:lnTo>
                <a:lnTo>
                  <a:pt x="464405" y="1976841"/>
                </a:lnTo>
                <a:lnTo>
                  <a:pt x="467353" y="1972305"/>
                </a:lnTo>
                <a:lnTo>
                  <a:pt x="470074" y="1967315"/>
                </a:lnTo>
                <a:lnTo>
                  <a:pt x="472794" y="1962552"/>
                </a:lnTo>
                <a:lnTo>
                  <a:pt x="474835" y="1957336"/>
                </a:lnTo>
                <a:lnTo>
                  <a:pt x="476876" y="1952119"/>
                </a:lnTo>
                <a:lnTo>
                  <a:pt x="478690" y="1947129"/>
                </a:lnTo>
                <a:lnTo>
                  <a:pt x="480277" y="1941686"/>
                </a:lnTo>
                <a:lnTo>
                  <a:pt x="481637" y="1936243"/>
                </a:lnTo>
                <a:lnTo>
                  <a:pt x="482544" y="1930799"/>
                </a:lnTo>
                <a:lnTo>
                  <a:pt x="483451" y="1924902"/>
                </a:lnTo>
                <a:lnTo>
                  <a:pt x="483904" y="1919232"/>
                </a:lnTo>
                <a:lnTo>
                  <a:pt x="483904" y="1913335"/>
                </a:lnTo>
                <a:lnTo>
                  <a:pt x="483904" y="1907665"/>
                </a:lnTo>
                <a:lnTo>
                  <a:pt x="483451" y="1901768"/>
                </a:lnTo>
                <a:lnTo>
                  <a:pt x="482544" y="1896325"/>
                </a:lnTo>
                <a:lnTo>
                  <a:pt x="481637" y="1890428"/>
                </a:lnTo>
                <a:lnTo>
                  <a:pt x="480277" y="1884985"/>
                </a:lnTo>
                <a:lnTo>
                  <a:pt x="478690" y="1879541"/>
                </a:lnTo>
                <a:lnTo>
                  <a:pt x="476876" y="1874325"/>
                </a:lnTo>
                <a:lnTo>
                  <a:pt x="474835" y="1869335"/>
                </a:lnTo>
                <a:lnTo>
                  <a:pt x="472794" y="1864345"/>
                </a:lnTo>
                <a:lnTo>
                  <a:pt x="470074" y="1859356"/>
                </a:lnTo>
                <a:lnTo>
                  <a:pt x="467353" y="1854366"/>
                </a:lnTo>
                <a:lnTo>
                  <a:pt x="464405" y="1850056"/>
                </a:lnTo>
                <a:lnTo>
                  <a:pt x="461004" y="1845747"/>
                </a:lnTo>
                <a:lnTo>
                  <a:pt x="457603" y="1841211"/>
                </a:lnTo>
                <a:lnTo>
                  <a:pt x="453975" y="1837129"/>
                </a:lnTo>
                <a:lnTo>
                  <a:pt x="450348" y="1833273"/>
                </a:lnTo>
                <a:lnTo>
                  <a:pt x="446266" y="1829417"/>
                </a:lnTo>
                <a:lnTo>
                  <a:pt x="442185" y="1826015"/>
                </a:lnTo>
                <a:lnTo>
                  <a:pt x="438104" y="1822613"/>
                </a:lnTo>
                <a:lnTo>
                  <a:pt x="433343" y="1819211"/>
                </a:lnTo>
                <a:lnTo>
                  <a:pt x="428581" y="1816262"/>
                </a:lnTo>
                <a:lnTo>
                  <a:pt x="424046" y="1813541"/>
                </a:lnTo>
                <a:lnTo>
                  <a:pt x="419058" y="1811273"/>
                </a:lnTo>
                <a:lnTo>
                  <a:pt x="413843" y="1808778"/>
                </a:lnTo>
                <a:lnTo>
                  <a:pt x="408628" y="1806737"/>
                </a:lnTo>
                <a:lnTo>
                  <a:pt x="403414" y="1804922"/>
                </a:lnTo>
                <a:lnTo>
                  <a:pt x="397972" y="1803334"/>
                </a:lnTo>
                <a:lnTo>
                  <a:pt x="392530" y="1801974"/>
                </a:lnTo>
                <a:lnTo>
                  <a:pt x="386862" y="1801293"/>
                </a:lnTo>
                <a:lnTo>
                  <a:pt x="381194" y="1800613"/>
                </a:lnTo>
                <a:lnTo>
                  <a:pt x="375298" y="1799932"/>
                </a:lnTo>
                <a:lnTo>
                  <a:pt x="369630" y="1799932"/>
                </a:lnTo>
                <a:lnTo>
                  <a:pt x="230188" y="1799932"/>
                </a:lnTo>
                <a:lnTo>
                  <a:pt x="230188" y="1385784"/>
                </a:lnTo>
                <a:lnTo>
                  <a:pt x="369630" y="1385784"/>
                </a:lnTo>
                <a:lnTo>
                  <a:pt x="375298" y="1385557"/>
                </a:lnTo>
                <a:lnTo>
                  <a:pt x="381194" y="1385331"/>
                </a:lnTo>
                <a:lnTo>
                  <a:pt x="386862" y="1384650"/>
                </a:lnTo>
                <a:lnTo>
                  <a:pt x="392530" y="1383516"/>
                </a:lnTo>
                <a:lnTo>
                  <a:pt x="397972" y="1382155"/>
                </a:lnTo>
                <a:lnTo>
                  <a:pt x="403414" y="1380795"/>
                </a:lnTo>
                <a:lnTo>
                  <a:pt x="408628" y="1378980"/>
                </a:lnTo>
                <a:lnTo>
                  <a:pt x="413843" y="1376712"/>
                </a:lnTo>
                <a:lnTo>
                  <a:pt x="419058" y="1374671"/>
                </a:lnTo>
                <a:lnTo>
                  <a:pt x="424046" y="1372176"/>
                </a:lnTo>
                <a:lnTo>
                  <a:pt x="428581" y="1369227"/>
                </a:lnTo>
                <a:lnTo>
                  <a:pt x="433343" y="1366506"/>
                </a:lnTo>
                <a:lnTo>
                  <a:pt x="438104" y="1363331"/>
                </a:lnTo>
                <a:lnTo>
                  <a:pt x="442185" y="1359928"/>
                </a:lnTo>
                <a:lnTo>
                  <a:pt x="446266" y="1356300"/>
                </a:lnTo>
                <a:lnTo>
                  <a:pt x="450348" y="1352671"/>
                </a:lnTo>
                <a:lnTo>
                  <a:pt x="453975" y="1348588"/>
                </a:lnTo>
                <a:lnTo>
                  <a:pt x="457603" y="1344732"/>
                </a:lnTo>
                <a:lnTo>
                  <a:pt x="461004" y="1340196"/>
                </a:lnTo>
                <a:lnTo>
                  <a:pt x="464405" y="1335887"/>
                </a:lnTo>
                <a:lnTo>
                  <a:pt x="467353" y="1331124"/>
                </a:lnTo>
                <a:lnTo>
                  <a:pt x="470074" y="1326588"/>
                </a:lnTo>
                <a:lnTo>
                  <a:pt x="472794" y="1321598"/>
                </a:lnTo>
                <a:lnTo>
                  <a:pt x="474835" y="1316608"/>
                </a:lnTo>
                <a:lnTo>
                  <a:pt x="476876" y="1311392"/>
                </a:lnTo>
                <a:lnTo>
                  <a:pt x="478690" y="1305949"/>
                </a:lnTo>
                <a:lnTo>
                  <a:pt x="480277" y="1300732"/>
                </a:lnTo>
                <a:lnTo>
                  <a:pt x="481637" y="1295289"/>
                </a:lnTo>
                <a:lnTo>
                  <a:pt x="482544" y="1289619"/>
                </a:lnTo>
                <a:lnTo>
                  <a:pt x="483451" y="1283948"/>
                </a:lnTo>
                <a:lnTo>
                  <a:pt x="483904" y="1278278"/>
                </a:lnTo>
                <a:lnTo>
                  <a:pt x="483904" y="1272381"/>
                </a:lnTo>
                <a:lnTo>
                  <a:pt x="483904" y="1266711"/>
                </a:lnTo>
                <a:lnTo>
                  <a:pt x="483451" y="1260814"/>
                </a:lnTo>
                <a:lnTo>
                  <a:pt x="482544" y="1255144"/>
                </a:lnTo>
                <a:lnTo>
                  <a:pt x="481637" y="1249474"/>
                </a:lnTo>
                <a:lnTo>
                  <a:pt x="480277" y="1244031"/>
                </a:lnTo>
                <a:lnTo>
                  <a:pt x="478690" y="1238814"/>
                </a:lnTo>
                <a:lnTo>
                  <a:pt x="476876" y="1233371"/>
                </a:lnTo>
                <a:lnTo>
                  <a:pt x="474835" y="1228154"/>
                </a:lnTo>
                <a:lnTo>
                  <a:pt x="472794" y="1223391"/>
                </a:lnTo>
                <a:lnTo>
                  <a:pt x="470074" y="1218401"/>
                </a:lnTo>
                <a:lnTo>
                  <a:pt x="467353" y="1213639"/>
                </a:lnTo>
                <a:lnTo>
                  <a:pt x="464405" y="1209102"/>
                </a:lnTo>
                <a:lnTo>
                  <a:pt x="461004" y="1204566"/>
                </a:lnTo>
                <a:lnTo>
                  <a:pt x="457603" y="1200257"/>
                </a:lnTo>
                <a:lnTo>
                  <a:pt x="453975" y="1196175"/>
                </a:lnTo>
                <a:lnTo>
                  <a:pt x="450348" y="1192092"/>
                </a:lnTo>
                <a:lnTo>
                  <a:pt x="446266" y="1188463"/>
                </a:lnTo>
                <a:lnTo>
                  <a:pt x="442185" y="1184834"/>
                </a:lnTo>
                <a:lnTo>
                  <a:pt x="438104" y="1181659"/>
                </a:lnTo>
                <a:lnTo>
                  <a:pt x="433343" y="1178484"/>
                </a:lnTo>
                <a:lnTo>
                  <a:pt x="428581" y="1175308"/>
                </a:lnTo>
                <a:lnTo>
                  <a:pt x="424046" y="1172813"/>
                </a:lnTo>
                <a:lnTo>
                  <a:pt x="419058" y="1170092"/>
                </a:lnTo>
                <a:lnTo>
                  <a:pt x="413843" y="1167824"/>
                </a:lnTo>
                <a:lnTo>
                  <a:pt x="408628" y="1165783"/>
                </a:lnTo>
                <a:lnTo>
                  <a:pt x="403414" y="1164195"/>
                </a:lnTo>
                <a:lnTo>
                  <a:pt x="397972" y="1162607"/>
                </a:lnTo>
                <a:lnTo>
                  <a:pt x="392530" y="1161246"/>
                </a:lnTo>
                <a:lnTo>
                  <a:pt x="386862" y="1160339"/>
                </a:lnTo>
                <a:lnTo>
                  <a:pt x="381194" y="1159432"/>
                </a:lnTo>
                <a:lnTo>
                  <a:pt x="375298" y="1158978"/>
                </a:lnTo>
                <a:lnTo>
                  <a:pt x="369630" y="1158978"/>
                </a:lnTo>
                <a:lnTo>
                  <a:pt x="230188" y="1158978"/>
                </a:lnTo>
                <a:lnTo>
                  <a:pt x="230188" y="744831"/>
                </a:lnTo>
                <a:lnTo>
                  <a:pt x="369630" y="744831"/>
                </a:lnTo>
                <a:lnTo>
                  <a:pt x="375298" y="744831"/>
                </a:lnTo>
                <a:lnTo>
                  <a:pt x="381194" y="744377"/>
                </a:lnTo>
                <a:lnTo>
                  <a:pt x="386862" y="743470"/>
                </a:lnTo>
                <a:lnTo>
                  <a:pt x="392530" y="742563"/>
                </a:lnTo>
                <a:lnTo>
                  <a:pt x="397972" y="741429"/>
                </a:lnTo>
                <a:lnTo>
                  <a:pt x="403414" y="739841"/>
                </a:lnTo>
                <a:lnTo>
                  <a:pt x="408628" y="738026"/>
                </a:lnTo>
                <a:lnTo>
                  <a:pt x="413843" y="735985"/>
                </a:lnTo>
                <a:lnTo>
                  <a:pt x="419058" y="733717"/>
                </a:lnTo>
                <a:lnTo>
                  <a:pt x="424046" y="731222"/>
                </a:lnTo>
                <a:lnTo>
                  <a:pt x="428581" y="728501"/>
                </a:lnTo>
                <a:lnTo>
                  <a:pt x="433343" y="725325"/>
                </a:lnTo>
                <a:lnTo>
                  <a:pt x="438104" y="722377"/>
                </a:lnTo>
                <a:lnTo>
                  <a:pt x="442185" y="718975"/>
                </a:lnTo>
                <a:lnTo>
                  <a:pt x="446266" y="715573"/>
                </a:lnTo>
                <a:lnTo>
                  <a:pt x="450348" y="711717"/>
                </a:lnTo>
                <a:lnTo>
                  <a:pt x="453975" y="707861"/>
                </a:lnTo>
                <a:lnTo>
                  <a:pt x="457603" y="703552"/>
                </a:lnTo>
                <a:lnTo>
                  <a:pt x="461004" y="699243"/>
                </a:lnTo>
                <a:lnTo>
                  <a:pt x="464405" y="694706"/>
                </a:lnTo>
                <a:lnTo>
                  <a:pt x="467353" y="690170"/>
                </a:lnTo>
                <a:lnTo>
                  <a:pt x="470074" y="685407"/>
                </a:lnTo>
                <a:lnTo>
                  <a:pt x="472794" y="680645"/>
                </a:lnTo>
                <a:lnTo>
                  <a:pt x="474835" y="675655"/>
                </a:lnTo>
                <a:lnTo>
                  <a:pt x="476876" y="670438"/>
                </a:lnTo>
                <a:lnTo>
                  <a:pt x="478690" y="665222"/>
                </a:lnTo>
                <a:lnTo>
                  <a:pt x="480277" y="659778"/>
                </a:lnTo>
                <a:lnTo>
                  <a:pt x="481637" y="654335"/>
                </a:lnTo>
                <a:lnTo>
                  <a:pt x="482544" y="648665"/>
                </a:lnTo>
                <a:lnTo>
                  <a:pt x="483451" y="642995"/>
                </a:lnTo>
                <a:lnTo>
                  <a:pt x="483904" y="637325"/>
                </a:lnTo>
                <a:lnTo>
                  <a:pt x="483904" y="631428"/>
                </a:lnTo>
                <a:lnTo>
                  <a:pt x="483904" y="625531"/>
                </a:lnTo>
                <a:lnTo>
                  <a:pt x="483451" y="619861"/>
                </a:lnTo>
                <a:lnTo>
                  <a:pt x="482544" y="614190"/>
                </a:lnTo>
                <a:lnTo>
                  <a:pt x="481637" y="608747"/>
                </a:lnTo>
                <a:lnTo>
                  <a:pt x="480277" y="603077"/>
                </a:lnTo>
                <a:lnTo>
                  <a:pt x="478690" y="597860"/>
                </a:lnTo>
                <a:lnTo>
                  <a:pt x="476876" y="592417"/>
                </a:lnTo>
                <a:lnTo>
                  <a:pt x="474835" y="587427"/>
                </a:lnTo>
                <a:lnTo>
                  <a:pt x="472794" y="582211"/>
                </a:lnTo>
                <a:lnTo>
                  <a:pt x="470074" y="577448"/>
                </a:lnTo>
                <a:lnTo>
                  <a:pt x="467353" y="572685"/>
                </a:lnTo>
                <a:lnTo>
                  <a:pt x="464405" y="567922"/>
                </a:lnTo>
                <a:lnTo>
                  <a:pt x="461004" y="563613"/>
                </a:lnTo>
                <a:lnTo>
                  <a:pt x="457603" y="559530"/>
                </a:lnTo>
                <a:lnTo>
                  <a:pt x="453975" y="555221"/>
                </a:lnTo>
                <a:lnTo>
                  <a:pt x="450348" y="551138"/>
                </a:lnTo>
                <a:lnTo>
                  <a:pt x="446266" y="547509"/>
                </a:lnTo>
                <a:lnTo>
                  <a:pt x="442185" y="543881"/>
                </a:lnTo>
                <a:lnTo>
                  <a:pt x="438104" y="540478"/>
                </a:lnTo>
                <a:lnTo>
                  <a:pt x="433343" y="537303"/>
                </a:lnTo>
                <a:lnTo>
                  <a:pt x="428581" y="534581"/>
                </a:lnTo>
                <a:lnTo>
                  <a:pt x="424046" y="531633"/>
                </a:lnTo>
                <a:lnTo>
                  <a:pt x="419058" y="529138"/>
                </a:lnTo>
                <a:lnTo>
                  <a:pt x="413843" y="527097"/>
                </a:lnTo>
                <a:lnTo>
                  <a:pt x="408628" y="525056"/>
                </a:lnTo>
                <a:lnTo>
                  <a:pt x="403414" y="523241"/>
                </a:lnTo>
                <a:lnTo>
                  <a:pt x="397972" y="521654"/>
                </a:lnTo>
                <a:lnTo>
                  <a:pt x="392530" y="520293"/>
                </a:lnTo>
                <a:lnTo>
                  <a:pt x="386862" y="519159"/>
                </a:lnTo>
                <a:lnTo>
                  <a:pt x="381194" y="518478"/>
                </a:lnTo>
                <a:lnTo>
                  <a:pt x="375298" y="518251"/>
                </a:lnTo>
                <a:lnTo>
                  <a:pt x="369630" y="518025"/>
                </a:lnTo>
                <a:lnTo>
                  <a:pt x="230188" y="518025"/>
                </a:lnTo>
                <a:lnTo>
                  <a:pt x="230188" y="229074"/>
                </a:lnTo>
                <a:lnTo>
                  <a:pt x="230415" y="217053"/>
                </a:lnTo>
                <a:lnTo>
                  <a:pt x="231322" y="205713"/>
                </a:lnTo>
                <a:lnTo>
                  <a:pt x="232682" y="194372"/>
                </a:lnTo>
                <a:lnTo>
                  <a:pt x="234723" y="183032"/>
                </a:lnTo>
                <a:lnTo>
                  <a:pt x="237444" y="172145"/>
                </a:lnTo>
                <a:lnTo>
                  <a:pt x="240391" y="161032"/>
                </a:lnTo>
                <a:lnTo>
                  <a:pt x="244019" y="150599"/>
                </a:lnTo>
                <a:lnTo>
                  <a:pt x="248327" y="140166"/>
                </a:lnTo>
                <a:lnTo>
                  <a:pt x="252862" y="129960"/>
                </a:lnTo>
                <a:lnTo>
                  <a:pt x="257850" y="120207"/>
                </a:lnTo>
                <a:lnTo>
                  <a:pt x="263518" y="110681"/>
                </a:lnTo>
                <a:lnTo>
                  <a:pt x="269413" y="101155"/>
                </a:lnTo>
                <a:lnTo>
                  <a:pt x="275762" y="92083"/>
                </a:lnTo>
                <a:lnTo>
                  <a:pt x="282564" y="83691"/>
                </a:lnTo>
                <a:lnTo>
                  <a:pt x="289819" y="75299"/>
                </a:lnTo>
                <a:lnTo>
                  <a:pt x="297528" y="67361"/>
                </a:lnTo>
                <a:lnTo>
                  <a:pt x="305237" y="59650"/>
                </a:lnTo>
                <a:lnTo>
                  <a:pt x="313626" y="52392"/>
                </a:lnTo>
                <a:lnTo>
                  <a:pt x="322469" y="45815"/>
                </a:lnTo>
                <a:lnTo>
                  <a:pt x="331085" y="39237"/>
                </a:lnTo>
                <a:lnTo>
                  <a:pt x="340608" y="33340"/>
                </a:lnTo>
                <a:lnTo>
                  <a:pt x="350131" y="27897"/>
                </a:lnTo>
                <a:lnTo>
                  <a:pt x="359880" y="22680"/>
                </a:lnTo>
                <a:lnTo>
                  <a:pt x="370084" y="18371"/>
                </a:lnTo>
                <a:lnTo>
                  <a:pt x="380513" y="14062"/>
                </a:lnTo>
                <a:lnTo>
                  <a:pt x="391170" y="10433"/>
                </a:lnTo>
                <a:lnTo>
                  <a:pt x="402053" y="7258"/>
                </a:lnTo>
                <a:lnTo>
                  <a:pt x="413163" y="4763"/>
                </a:lnTo>
                <a:lnTo>
                  <a:pt x="424273" y="2722"/>
                </a:lnTo>
                <a:lnTo>
                  <a:pt x="435610" y="1134"/>
                </a:lnTo>
                <a:lnTo>
                  <a:pt x="447400" y="453"/>
                </a:lnTo>
                <a:lnTo>
                  <a:pt x="4589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8D56A40-D16B-4C86-9C3C-22FA803542D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2272" y="949221"/>
            <a:ext cx="11674928" cy="576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765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757</Words>
  <Application>Microsoft Office PowerPoint</Application>
  <PresentationFormat>宽屏</PresentationFormat>
  <Paragraphs>154</Paragraphs>
  <Slides>17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方正兰亭粗黑简体</vt:lpstr>
      <vt:lpstr>宋体</vt:lpstr>
      <vt:lpstr>微软雅黑</vt:lpstr>
      <vt:lpstr>微软雅黑 Light</vt:lpstr>
      <vt:lpstr>Arial</vt:lpstr>
      <vt:lpstr>Calibri</vt:lpstr>
      <vt:lpstr>Calibri Light</vt:lpstr>
      <vt:lpstr>Impact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yanan peng</dc:creator>
  <cp:lastModifiedBy>冯 韵菱</cp:lastModifiedBy>
  <cp:revision>117</cp:revision>
  <dcterms:created xsi:type="dcterms:W3CDTF">2015-04-13T12:15:43Z</dcterms:created>
  <dcterms:modified xsi:type="dcterms:W3CDTF">2020-09-09T01:16:04Z</dcterms:modified>
</cp:coreProperties>
</file>