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5.xml" ContentType="application/vnd.openxmlformats-officedocument.them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6.xml" ContentType="application/vnd.openxmlformats-officedocument.them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7.xml" ContentType="application/vnd.openxmlformats-officedocument.them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8.xml" ContentType="application/vnd.openxmlformats-officedocument.them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9.xml" ContentType="application/vnd.openxmlformats-officedocument.them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10.xml" ContentType="application/vnd.openxmlformats-officedocument.them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1.xml" ContentType="application/vnd.openxmlformats-officedocument.theme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12.xml" ContentType="application/vnd.openxmlformats-officedocument.them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heme/theme13.xml" ContentType="application/vnd.openxmlformats-officedocument.theme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notesSlides/notesSlide1.xml" ContentType="application/vnd.openxmlformats-officedocument.presentationml.notesSlide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notesSlides/notesSlide2.xml" ContentType="application/vnd.openxmlformats-officedocument.presentationml.notesSlide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notesSlides/notesSlide3.xml" ContentType="application/vnd.openxmlformats-officedocument.presentationml.notesSlide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notesSlides/notesSlide4.xml" ContentType="application/vnd.openxmlformats-officedocument.presentationml.notesSlide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notesSlides/notesSlide5.xml" ContentType="application/vnd.openxmlformats-officedocument.presentationml.notesSlide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notesSlides/notesSlide6.xml" ContentType="application/vnd.openxmlformats-officedocument.presentationml.notesSlide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notesSlides/notesSlide7.xml" ContentType="application/vnd.openxmlformats-officedocument.presentationml.notesSlide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notesSlides/notesSlide8.xml" ContentType="application/vnd.openxmlformats-officedocument.presentationml.notesSlide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notesSlides/notesSlide9.xml" ContentType="application/vnd.openxmlformats-officedocument.presentationml.notesSlide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notesSlides/notesSlide10.xml" ContentType="application/vnd.openxmlformats-officedocument.presentationml.notesSlide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notesSlides/notesSlide11.xml" ContentType="application/vnd.openxmlformats-officedocument.presentationml.notesSlide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notesSlides/notesSlide12.xml" ContentType="application/vnd.openxmlformats-officedocument.presentationml.notesSlide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notesSlides/notesSlide13.xml" ContentType="application/vnd.openxmlformats-officedocument.presentationml.notesSlide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notesSlides/notesSlide14.xml" ContentType="application/vnd.openxmlformats-officedocument.presentationml.notesSlide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notesSlides/notesSlide15.xml" ContentType="application/vnd.openxmlformats-officedocument.presentationml.notesSlide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notesSlides/notesSlide16.xml" ContentType="application/vnd.openxmlformats-officedocument.presentationml.notesSlide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notesSlides/notesSlide17.xml" ContentType="application/vnd.openxmlformats-officedocument.presentationml.notesSlide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1" r:id="rId3"/>
    <p:sldMasterId id="2147483682" r:id="rId4"/>
    <p:sldMasterId id="2147483693" r:id="rId5"/>
    <p:sldMasterId id="2147483704" r:id="rId6"/>
    <p:sldMasterId id="2147483715" r:id="rId7"/>
    <p:sldMasterId id="2147483726" r:id="rId8"/>
    <p:sldMasterId id="2147483737" r:id="rId9"/>
    <p:sldMasterId id="2147483748" r:id="rId10"/>
    <p:sldMasterId id="2147483759" r:id="rId11"/>
    <p:sldMasterId id="2147483770" r:id="rId12"/>
  </p:sldMasterIdLst>
  <p:notesMasterIdLst>
    <p:notesMasterId r:id="rId31"/>
  </p:notesMasterIdLst>
  <p:sldIdLst>
    <p:sldId id="264" r:id="rId13"/>
    <p:sldId id="275" r:id="rId14"/>
    <p:sldId id="280" r:id="rId15"/>
    <p:sldId id="271" r:id="rId16"/>
    <p:sldId id="273" r:id="rId17"/>
    <p:sldId id="274" r:id="rId18"/>
    <p:sldId id="279" r:id="rId19"/>
    <p:sldId id="276" r:id="rId20"/>
    <p:sldId id="277" r:id="rId21"/>
    <p:sldId id="281" r:id="rId22"/>
    <p:sldId id="283" r:id="rId23"/>
    <p:sldId id="282" r:id="rId24"/>
    <p:sldId id="284" r:id="rId25"/>
    <p:sldId id="285" r:id="rId26"/>
    <p:sldId id="286" r:id="rId27"/>
    <p:sldId id="288" r:id="rId28"/>
    <p:sldId id="289" r:id="rId29"/>
    <p:sldId id="287" r:id="rId30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023"/>
    <a:srgbClr val="7FD13B"/>
    <a:srgbClr val="93A2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8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tableStyles" Target="tableStyles.xml"/><Relationship Id="rId8" Type="http://schemas.openxmlformats.org/officeDocument/2006/relationships/slideMaster" Target="slideMasters/slideMaster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83F74-42FB-4FE0-A699-C45D1D3F88B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83F74-42FB-4FE0-A699-C45D1D3F88B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83F74-42FB-4FE0-A699-C45D1D3F88B3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83F74-42FB-4FE0-A699-C45D1D3F88B3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83F74-42FB-4FE0-A699-C45D1D3F88B3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83F74-42FB-4FE0-A699-C45D1D3F88B3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83F74-42FB-4FE0-A699-C45D1D3F88B3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83F74-42FB-4FE0-A699-C45D1D3F88B3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83F74-42FB-4FE0-A699-C45D1D3F88B3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83F74-42FB-4FE0-A699-C45D1D3F88B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83F74-42FB-4FE0-A699-C45D1D3F88B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83F74-42FB-4FE0-A699-C45D1D3F88B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83F74-42FB-4FE0-A699-C45D1D3F88B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83F74-42FB-4FE0-A699-C45D1D3F88B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83F74-42FB-4FE0-A699-C45D1D3F88B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83F74-42FB-4FE0-A699-C45D1D3F88B3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10" Type="http://schemas.openxmlformats.org/officeDocument/2006/relationships/image" Target="../media/image1.png"/><Relationship Id="rId4" Type="http://schemas.openxmlformats.org/officeDocument/2006/relationships/tags" Target="../tags/tag10.xml"/><Relationship Id="rId9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3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7" Type="http://schemas.openxmlformats.org/officeDocument/2006/relationships/image" Target="../media/image1.png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8.xml"/><Relationship Id="rId4" Type="http://schemas.openxmlformats.org/officeDocument/2006/relationships/tags" Target="../tags/tag67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8" Type="http://schemas.openxmlformats.org/officeDocument/2006/relationships/tags" Target="../tags/tag112.xml"/><Relationship Id="rId3" Type="http://schemas.openxmlformats.org/officeDocument/2006/relationships/tags" Target="../tags/tag107.xml"/><Relationship Id="rId7" Type="http://schemas.openxmlformats.org/officeDocument/2006/relationships/tags" Target="../tags/tag111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10" Type="http://schemas.openxmlformats.org/officeDocument/2006/relationships/image" Target="../media/image1.png"/><Relationship Id="rId4" Type="http://schemas.openxmlformats.org/officeDocument/2006/relationships/tags" Target="../tags/tag108.xml"/><Relationship Id="rId9" Type="http://schemas.openxmlformats.org/officeDocument/2006/relationships/slideMaster" Target="../slideMasters/slideMaster12.xml"/></Relationships>
</file>

<file path=ppt/slideLayouts/_rels/slideLayout11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2.xml"/><Relationship Id="rId3" Type="http://schemas.openxmlformats.org/officeDocument/2006/relationships/tags" Target="../tags/tag115.xml"/><Relationship Id="rId7" Type="http://schemas.openxmlformats.org/officeDocument/2006/relationships/tags" Target="../tags/tag119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9" Type="http://schemas.openxmlformats.org/officeDocument/2006/relationships/image" Target="../media/image2.png"/></Relationships>
</file>

<file path=ppt/slideLayouts/_rels/slideLayout1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22.xml"/><Relationship Id="rId7" Type="http://schemas.openxmlformats.org/officeDocument/2006/relationships/slideMaster" Target="../slideMasters/slideMaster12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tags" Target="../tags/tag125.xml"/><Relationship Id="rId5" Type="http://schemas.openxmlformats.org/officeDocument/2006/relationships/tags" Target="../tags/tag124.xml"/><Relationship Id="rId4" Type="http://schemas.openxmlformats.org/officeDocument/2006/relationships/tags" Target="../tags/tag123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tags" Target="../tags/tag128.xml"/><Relationship Id="rId7" Type="http://schemas.openxmlformats.org/officeDocument/2006/relationships/slideMaster" Target="../slideMasters/slideMaster12.xm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tags" Target="../tags/tag131.xml"/><Relationship Id="rId5" Type="http://schemas.openxmlformats.org/officeDocument/2006/relationships/tags" Target="../tags/tag130.xml"/><Relationship Id="rId4" Type="http://schemas.openxmlformats.org/officeDocument/2006/relationships/tags" Target="../tags/tag129.xml"/></Relationships>
</file>

<file path=ppt/slideLayouts/_rels/slideLayout116.xml.rels><?xml version="1.0" encoding="UTF-8" standalone="yes"?>
<Relationships xmlns="http://schemas.openxmlformats.org/package/2006/relationships"><Relationship Id="rId8" Type="http://schemas.openxmlformats.org/officeDocument/2006/relationships/tags" Target="../tags/tag139.xml"/><Relationship Id="rId3" Type="http://schemas.openxmlformats.org/officeDocument/2006/relationships/tags" Target="../tags/tag134.xml"/><Relationship Id="rId7" Type="http://schemas.openxmlformats.org/officeDocument/2006/relationships/tags" Target="../tags/tag138.xml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tags" Target="../tags/tag137.xml"/><Relationship Id="rId5" Type="http://schemas.openxmlformats.org/officeDocument/2006/relationships/tags" Target="../tags/tag136.xml"/><Relationship Id="rId4" Type="http://schemas.openxmlformats.org/officeDocument/2006/relationships/tags" Target="../tags/tag135.xml"/><Relationship Id="rId9" Type="http://schemas.openxmlformats.org/officeDocument/2006/relationships/slideMaster" Target="../slideMasters/slideMaster12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5" Type="http://schemas.openxmlformats.org/officeDocument/2006/relationships/slideMaster" Target="../slideMasters/slideMaster12.xml"/><Relationship Id="rId4" Type="http://schemas.openxmlformats.org/officeDocument/2006/relationships/tags" Target="../tags/tag143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4" Type="http://schemas.openxmlformats.org/officeDocument/2006/relationships/slideMaster" Target="../slideMasters/slideMaster12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tags" Target="../tags/tag149.xml"/><Relationship Id="rId7" Type="http://schemas.openxmlformats.org/officeDocument/2006/relationships/slideMaster" Target="../slideMasters/slideMaster12.xml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tags" Target="../tags/tag152.xml"/><Relationship Id="rId5" Type="http://schemas.openxmlformats.org/officeDocument/2006/relationships/tags" Target="../tags/tag151.xml"/><Relationship Id="rId4" Type="http://schemas.openxmlformats.org/officeDocument/2006/relationships/tags" Target="../tags/tag150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" Type="http://schemas.openxmlformats.org/officeDocument/2006/relationships/tags" Target="../tags/tag153.xml"/><Relationship Id="rId6" Type="http://schemas.openxmlformats.org/officeDocument/2006/relationships/slideMaster" Target="../slideMasters/slideMaster12.xml"/><Relationship Id="rId5" Type="http://schemas.openxmlformats.org/officeDocument/2006/relationships/tags" Target="../tags/tag157.xml"/><Relationship Id="rId4" Type="http://schemas.openxmlformats.org/officeDocument/2006/relationships/tags" Target="../tags/tag156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5" Type="http://schemas.openxmlformats.org/officeDocument/2006/relationships/slideMaster" Target="../slideMasters/slideMaster12.xml"/><Relationship Id="rId4" Type="http://schemas.openxmlformats.org/officeDocument/2006/relationships/tags" Target="../tags/tag161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tags" Target="../tags/tag164.xml"/><Relationship Id="rId7" Type="http://schemas.openxmlformats.org/officeDocument/2006/relationships/image" Target="../media/image1.png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6" Type="http://schemas.openxmlformats.org/officeDocument/2006/relationships/slideMaster" Target="../slideMasters/slideMaster12.xml"/><Relationship Id="rId5" Type="http://schemas.openxmlformats.org/officeDocument/2006/relationships/tags" Target="../tags/tag166.xml"/><Relationship Id="rId4" Type="http://schemas.openxmlformats.org/officeDocument/2006/relationships/tags" Target="../tags/tag16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9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9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5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4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9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9.xml"/><Relationship Id="rId4" Type="http://schemas.openxmlformats.org/officeDocument/2006/relationships/tags" Target="../tags/tag58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0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0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形 17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>
            <a:off x="6388441" y="841695"/>
            <a:ext cx="5479709" cy="6082979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962366" y="2870201"/>
            <a:ext cx="5426075" cy="558799"/>
          </a:xfrm>
        </p:spPr>
        <p:txBody>
          <a:bodyPr anchor="t" anchorCtr="0">
            <a:normAutofit/>
          </a:bodyPr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962366" y="1412694"/>
            <a:ext cx="5426075" cy="1382053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962025" y="3667125"/>
            <a:ext cx="4624388" cy="3524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zh-CN" altLang="en-US" dirty="0"/>
              <a:t>单击此处编辑副标题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962025" y="4080504"/>
            <a:ext cx="4630738" cy="3524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zh-CN" altLang="en-US" dirty="0"/>
              <a:t>单击此处编辑副标题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3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874713" y="333375"/>
            <a:ext cx="10440000" cy="58324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91156" y="365125"/>
            <a:ext cx="1062644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378142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926993"/>
            <a:ext cx="12192000" cy="3181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12618" y="914401"/>
            <a:ext cx="5817515" cy="41052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647380" y="4001641"/>
            <a:ext cx="1752600" cy="1047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38825" y="2777918"/>
            <a:ext cx="6007100" cy="978729"/>
          </a:xfrm>
        </p:spPr>
        <p:txBody>
          <a:bodyPr lIns="90000" tIns="46800" rIns="90000" bIns="0" anchor="b">
            <a:normAutofit/>
          </a:bodyPr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lIns="90000" tIns="46800" rIns="90000" bIns="46800"/>
          <a:lstStyle/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lIns="90000" tIns="46800" rIns="90000" bIns="46800"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38826" y="3764267"/>
            <a:ext cx="6007100" cy="537712"/>
          </a:xfrm>
        </p:spPr>
        <p:txBody>
          <a:bodyPr lIns="90000" tIns="46800" rIns="90000" bIns="46800"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3198125"/>
            <a:ext cx="12192000" cy="2038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719191" y="3341643"/>
            <a:ext cx="5025133" cy="757130"/>
          </a:xfrm>
        </p:spPr>
        <p:txBody>
          <a:bodyPr lIns="90000" tIns="46800" rIns="90000" bIns="4680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19190" y="4101949"/>
            <a:ext cx="5025133" cy="7560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lIns="90000" tIns="46800" rIns="90000" bIns="46800"/>
          <a:lstStyle/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lIns="90000" tIns="46800" rIns="90000" bIns="46800"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78438"/>
            <a:ext cx="5222148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665379"/>
            <a:ext cx="5222148" cy="352428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5096862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509686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flipH="1">
            <a:off x="0" y="1838325"/>
            <a:ext cx="12192000" cy="3181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05484"/>
            <a:ext cx="6238875" cy="411419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41249" y="2607237"/>
            <a:ext cx="5656678" cy="1421928"/>
          </a:xfrm>
        </p:spPr>
        <p:txBody>
          <a:bodyPr anchor="ctr">
            <a:normAutofit/>
          </a:bodyPr>
          <a:lstStyle>
            <a:lvl1pPr algn="ctr">
              <a:defRPr sz="7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810001" y="2618626"/>
            <a:ext cx="4936521" cy="1620749"/>
          </a:xfrm>
        </p:spPr>
        <p:txBody>
          <a:bodyPr anchor="ctr" anchorCtr="0">
            <a:norm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8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pic>
        <p:nvPicPr>
          <p:cNvPr id="33" name="图形 32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7"/>
          <a:srcRect t="26051"/>
          <a:stretch>
            <a:fillRect/>
          </a:stretch>
        </p:blipFill>
        <p:spPr>
          <a:xfrm>
            <a:off x="553698" y="2426329"/>
            <a:ext cx="5479709" cy="4498345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9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0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1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91156" y="365125"/>
            <a:ext cx="1062644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378142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形 17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>
            <a:off x="6388441" y="841695"/>
            <a:ext cx="5479709" cy="6082979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962366" y="2870201"/>
            <a:ext cx="5426075" cy="558799"/>
          </a:xfrm>
        </p:spPr>
        <p:txBody>
          <a:bodyPr anchor="t" anchorCtr="0">
            <a:normAutofit/>
          </a:bodyPr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962366" y="1412694"/>
            <a:ext cx="5426075" cy="1382053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962025" y="3667125"/>
            <a:ext cx="4624388" cy="3524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zh-CN" altLang="en-US" dirty="0"/>
              <a:t>单击此处编辑副标题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962025" y="4080504"/>
            <a:ext cx="4630738" cy="3524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zh-CN" altLang="en-US" dirty="0"/>
              <a:t>单击此处编辑副标题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3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形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8089447" y="5863917"/>
            <a:ext cx="4116000" cy="96291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76000" y="334800"/>
            <a:ext cx="10440000" cy="902329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76000" y="1672115"/>
            <a:ext cx="10440000" cy="450018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8" name="平行四边形 7"/>
          <p:cNvSpPr/>
          <p:nvPr>
            <p:custDataLst>
              <p:tags r:id="rId7"/>
            </p:custDataLst>
          </p:nvPr>
        </p:nvSpPr>
        <p:spPr>
          <a:xfrm flipH="1">
            <a:off x="690562" y="1399853"/>
            <a:ext cx="10810876" cy="109538"/>
          </a:xfrm>
          <a:prstGeom prst="parallelogram">
            <a:avLst>
              <a:gd name="adj" fmla="val 4237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3828473" y="2400290"/>
            <a:ext cx="4535055" cy="831797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822700" y="3292227"/>
            <a:ext cx="4546600" cy="831798"/>
          </a:xfrm>
        </p:spPr>
        <p:txBody>
          <a:bodyPr anchor="t">
            <a:normAutofit/>
          </a:bodyPr>
          <a:lstStyle>
            <a:lvl1pPr marL="0" indent="0" algn="ctr">
              <a:lnSpc>
                <a:spcPct val="9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4" name="图形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884613" y="1248032"/>
            <a:ext cx="4422775" cy="1034686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874712" y="1854200"/>
            <a:ext cx="5112000" cy="43211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198600" y="1854200"/>
            <a:ext cx="5112000" cy="43211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74800" y="334800"/>
            <a:ext cx="10440000" cy="13680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74713" y="1854298"/>
            <a:ext cx="5112000" cy="72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874712" y="2716271"/>
            <a:ext cx="5112000" cy="34560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6195764" y="1854298"/>
            <a:ext cx="5112000" cy="72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195760" y="2716271"/>
            <a:ext cx="5112001" cy="34560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74800" y="334800"/>
            <a:ext cx="4176000" cy="1620000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2"/>
            </p:custDataLst>
          </p:nvPr>
        </p:nvSpPr>
        <p:spPr>
          <a:xfrm>
            <a:off x="5193525" y="334800"/>
            <a:ext cx="6120000" cy="583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874800" y="2111473"/>
            <a:ext cx="4176000" cy="4053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2018/11/13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926993"/>
            <a:ext cx="12192000" cy="3181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12618" y="914401"/>
            <a:ext cx="5817515" cy="41052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647380" y="4001641"/>
            <a:ext cx="1752600" cy="1047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38825" y="2777918"/>
            <a:ext cx="6007100" cy="978729"/>
          </a:xfrm>
        </p:spPr>
        <p:txBody>
          <a:bodyPr lIns="90000" tIns="46800" rIns="90000" bIns="0" anchor="b">
            <a:normAutofit/>
          </a:bodyPr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lIns="90000" tIns="46800" rIns="90000" bIns="46800"/>
          <a:lstStyle/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lIns="90000" tIns="46800" rIns="90000" bIns="46800"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38826" y="3764267"/>
            <a:ext cx="6007100" cy="537712"/>
          </a:xfrm>
        </p:spPr>
        <p:txBody>
          <a:bodyPr lIns="90000" tIns="46800" rIns="90000" bIns="46800"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9795909" y="333375"/>
            <a:ext cx="1512000" cy="5832000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874800" y="334800"/>
            <a:ext cx="8784000" cy="5832000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874713" y="333375"/>
            <a:ext cx="10440000" cy="58324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810001" y="2618626"/>
            <a:ext cx="4936521" cy="1620749"/>
          </a:xfrm>
        </p:spPr>
        <p:txBody>
          <a:bodyPr anchor="ctr" anchorCtr="0">
            <a:norm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8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pic>
        <p:nvPicPr>
          <p:cNvPr id="33" name="图形 32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7"/>
          <a:srcRect t="26051"/>
          <a:stretch>
            <a:fillRect/>
          </a:stretch>
        </p:blipFill>
        <p:spPr>
          <a:xfrm>
            <a:off x="553698" y="2426329"/>
            <a:ext cx="5479709" cy="4498345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9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0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1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3198125"/>
            <a:ext cx="12192000" cy="2038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719191" y="3341643"/>
            <a:ext cx="5025133" cy="757130"/>
          </a:xfrm>
        </p:spPr>
        <p:txBody>
          <a:bodyPr lIns="90000" tIns="46800" rIns="90000" bIns="4680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19190" y="4101949"/>
            <a:ext cx="5025133" cy="7560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lIns="90000" tIns="46800" rIns="90000" bIns="46800"/>
          <a:lstStyle/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lIns="90000" tIns="46800" rIns="90000" bIns="46800"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78438"/>
            <a:ext cx="5222148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665379"/>
            <a:ext cx="5222148" cy="352428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5096862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509686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flipH="1">
            <a:off x="0" y="1838325"/>
            <a:ext cx="12192000" cy="3181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05484"/>
            <a:ext cx="6238875" cy="411419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41249" y="2607237"/>
            <a:ext cx="5656678" cy="1421928"/>
          </a:xfrm>
        </p:spPr>
        <p:txBody>
          <a:bodyPr anchor="ctr">
            <a:normAutofit/>
          </a:bodyPr>
          <a:lstStyle>
            <a:lvl1pPr algn="ctr">
              <a:defRPr sz="7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形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8089447" y="5863917"/>
            <a:ext cx="4116000" cy="96291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76000" y="334800"/>
            <a:ext cx="10440000" cy="902329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76000" y="1672115"/>
            <a:ext cx="10440000" cy="450018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8" name="平行四边形 7"/>
          <p:cNvSpPr/>
          <p:nvPr>
            <p:custDataLst>
              <p:tags r:id="rId7"/>
            </p:custDataLst>
          </p:nvPr>
        </p:nvSpPr>
        <p:spPr>
          <a:xfrm flipH="1">
            <a:off x="690562" y="1399853"/>
            <a:ext cx="10810876" cy="109538"/>
          </a:xfrm>
          <a:prstGeom prst="parallelogram">
            <a:avLst>
              <a:gd name="adj" fmla="val 4237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91156" y="365125"/>
            <a:ext cx="1062644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378142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926993"/>
            <a:ext cx="12192000" cy="3181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12618" y="914401"/>
            <a:ext cx="5817515" cy="41052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647380" y="4001641"/>
            <a:ext cx="1752600" cy="1047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38825" y="2777918"/>
            <a:ext cx="6007100" cy="978729"/>
          </a:xfrm>
        </p:spPr>
        <p:txBody>
          <a:bodyPr lIns="90000" tIns="46800" rIns="90000" bIns="0" anchor="b">
            <a:normAutofit/>
          </a:bodyPr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lIns="90000" tIns="46800" rIns="90000" bIns="46800"/>
          <a:lstStyle/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lIns="90000" tIns="46800" rIns="90000" bIns="46800"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38826" y="3764267"/>
            <a:ext cx="6007100" cy="537712"/>
          </a:xfrm>
        </p:spPr>
        <p:txBody>
          <a:bodyPr lIns="90000" tIns="46800" rIns="90000" bIns="46800"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3198125"/>
            <a:ext cx="12192000" cy="2038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719191" y="3341643"/>
            <a:ext cx="5025133" cy="757130"/>
          </a:xfrm>
        </p:spPr>
        <p:txBody>
          <a:bodyPr lIns="90000" tIns="46800" rIns="90000" bIns="4680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19190" y="4101949"/>
            <a:ext cx="5025133" cy="7560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lIns="90000" tIns="46800" rIns="90000" bIns="46800"/>
          <a:lstStyle/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lIns="90000" tIns="46800" rIns="90000" bIns="46800"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78438"/>
            <a:ext cx="5222148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665379"/>
            <a:ext cx="5222148" cy="352428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5096862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509686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flipH="1">
            <a:off x="0" y="1838325"/>
            <a:ext cx="12192000" cy="3181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05484"/>
            <a:ext cx="6238875" cy="411419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41249" y="2607237"/>
            <a:ext cx="5656678" cy="1421928"/>
          </a:xfrm>
        </p:spPr>
        <p:txBody>
          <a:bodyPr anchor="ctr">
            <a:normAutofit/>
          </a:bodyPr>
          <a:lstStyle>
            <a:lvl1pPr algn="ctr">
              <a:defRPr sz="7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3828473" y="2400290"/>
            <a:ext cx="4535055" cy="831797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822700" y="3292227"/>
            <a:ext cx="4546600" cy="831798"/>
          </a:xfrm>
        </p:spPr>
        <p:txBody>
          <a:bodyPr anchor="t">
            <a:normAutofit/>
          </a:bodyPr>
          <a:lstStyle>
            <a:lvl1pPr marL="0" indent="0" algn="ctr">
              <a:lnSpc>
                <a:spcPct val="9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4" name="图形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884613" y="1248032"/>
            <a:ext cx="4422775" cy="1034686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91156" y="365125"/>
            <a:ext cx="1062644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378142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926993"/>
            <a:ext cx="12192000" cy="3181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12618" y="914401"/>
            <a:ext cx="5817515" cy="41052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647380" y="4001641"/>
            <a:ext cx="1752600" cy="1047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38825" y="2777918"/>
            <a:ext cx="6007100" cy="978729"/>
          </a:xfrm>
        </p:spPr>
        <p:txBody>
          <a:bodyPr lIns="90000" tIns="46800" rIns="90000" bIns="0" anchor="b">
            <a:normAutofit/>
          </a:bodyPr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lIns="90000" tIns="46800" rIns="90000" bIns="46800"/>
          <a:lstStyle/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lIns="90000" tIns="46800" rIns="90000" bIns="46800"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38826" y="3764267"/>
            <a:ext cx="6007100" cy="537712"/>
          </a:xfrm>
        </p:spPr>
        <p:txBody>
          <a:bodyPr lIns="90000" tIns="46800" rIns="90000" bIns="46800"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3198125"/>
            <a:ext cx="12192000" cy="2038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719191" y="3341643"/>
            <a:ext cx="5025133" cy="757130"/>
          </a:xfrm>
        </p:spPr>
        <p:txBody>
          <a:bodyPr lIns="90000" tIns="46800" rIns="90000" bIns="4680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19190" y="4101949"/>
            <a:ext cx="5025133" cy="7560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lIns="90000" tIns="46800" rIns="90000" bIns="46800"/>
          <a:lstStyle/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lIns="90000" tIns="46800" rIns="90000" bIns="46800"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78438"/>
            <a:ext cx="5222148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665379"/>
            <a:ext cx="5222148" cy="352428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5096862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509686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flipH="1">
            <a:off x="0" y="1838325"/>
            <a:ext cx="12192000" cy="3181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05484"/>
            <a:ext cx="6238875" cy="411419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41249" y="2607237"/>
            <a:ext cx="5656678" cy="1421928"/>
          </a:xfrm>
        </p:spPr>
        <p:txBody>
          <a:bodyPr anchor="ctr">
            <a:normAutofit/>
          </a:bodyPr>
          <a:lstStyle>
            <a:lvl1pPr algn="ctr">
              <a:defRPr sz="7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874712" y="1854200"/>
            <a:ext cx="5112000" cy="43211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198600" y="1854200"/>
            <a:ext cx="5112000" cy="43211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91156" y="365125"/>
            <a:ext cx="1062644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378142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926993"/>
            <a:ext cx="12192000" cy="3181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12618" y="914401"/>
            <a:ext cx="5817515" cy="41052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647380" y="4001641"/>
            <a:ext cx="1752600" cy="1047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38825" y="2777918"/>
            <a:ext cx="6007100" cy="978729"/>
          </a:xfrm>
        </p:spPr>
        <p:txBody>
          <a:bodyPr lIns="90000" tIns="46800" rIns="90000" bIns="0" anchor="b">
            <a:normAutofit/>
          </a:bodyPr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lIns="90000" tIns="46800" rIns="90000" bIns="46800"/>
          <a:lstStyle/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lIns="90000" tIns="46800" rIns="90000" bIns="46800"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38826" y="3764267"/>
            <a:ext cx="6007100" cy="537712"/>
          </a:xfrm>
        </p:spPr>
        <p:txBody>
          <a:bodyPr lIns="90000" tIns="46800" rIns="90000" bIns="46800"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3198125"/>
            <a:ext cx="12192000" cy="2038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719191" y="3341643"/>
            <a:ext cx="5025133" cy="757130"/>
          </a:xfrm>
        </p:spPr>
        <p:txBody>
          <a:bodyPr lIns="90000" tIns="46800" rIns="90000" bIns="4680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19190" y="4101949"/>
            <a:ext cx="5025133" cy="7560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lIns="90000" tIns="46800" rIns="90000" bIns="46800"/>
          <a:lstStyle/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lIns="90000" tIns="46800" rIns="90000" bIns="46800"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78438"/>
            <a:ext cx="5222148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665379"/>
            <a:ext cx="5222148" cy="352428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5096862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509686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flipH="1">
            <a:off x="0" y="1838325"/>
            <a:ext cx="12192000" cy="3181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05484"/>
            <a:ext cx="6238875" cy="411419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41249" y="2607237"/>
            <a:ext cx="5656678" cy="1421928"/>
          </a:xfrm>
        </p:spPr>
        <p:txBody>
          <a:bodyPr anchor="ctr">
            <a:normAutofit/>
          </a:bodyPr>
          <a:lstStyle>
            <a:lvl1pPr algn="ctr">
              <a:defRPr sz="7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74800" y="334800"/>
            <a:ext cx="10440000" cy="13680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74713" y="1854298"/>
            <a:ext cx="5112000" cy="72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874712" y="2716271"/>
            <a:ext cx="5112000" cy="34560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6195764" y="1854298"/>
            <a:ext cx="5112000" cy="72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195760" y="2716271"/>
            <a:ext cx="5112001" cy="34560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91156" y="365125"/>
            <a:ext cx="1062644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378142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926993"/>
            <a:ext cx="12192000" cy="3181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12618" y="914401"/>
            <a:ext cx="5817515" cy="41052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647380" y="4001641"/>
            <a:ext cx="1752600" cy="1047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38825" y="2777918"/>
            <a:ext cx="6007100" cy="978729"/>
          </a:xfrm>
        </p:spPr>
        <p:txBody>
          <a:bodyPr lIns="90000" tIns="46800" rIns="90000" bIns="0" anchor="b">
            <a:normAutofit/>
          </a:bodyPr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lIns="90000" tIns="46800" rIns="90000" bIns="46800"/>
          <a:lstStyle/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lIns="90000" tIns="46800" rIns="90000" bIns="46800"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38826" y="3764267"/>
            <a:ext cx="6007100" cy="537712"/>
          </a:xfrm>
        </p:spPr>
        <p:txBody>
          <a:bodyPr lIns="90000" tIns="46800" rIns="90000" bIns="46800"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3198125"/>
            <a:ext cx="12192000" cy="2038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719191" y="3341643"/>
            <a:ext cx="5025133" cy="757130"/>
          </a:xfrm>
        </p:spPr>
        <p:txBody>
          <a:bodyPr lIns="90000" tIns="46800" rIns="90000" bIns="4680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19190" y="4101949"/>
            <a:ext cx="5025133" cy="7560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lIns="90000" tIns="46800" rIns="90000" bIns="46800"/>
          <a:lstStyle/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lIns="90000" tIns="46800" rIns="90000" bIns="46800"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78438"/>
            <a:ext cx="5222148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665379"/>
            <a:ext cx="5222148" cy="352428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5096862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509686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flipH="1">
            <a:off x="0" y="1838325"/>
            <a:ext cx="12192000" cy="3181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05484"/>
            <a:ext cx="6238875" cy="411419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41249" y="2607237"/>
            <a:ext cx="5656678" cy="1421928"/>
          </a:xfrm>
        </p:spPr>
        <p:txBody>
          <a:bodyPr anchor="ctr">
            <a:normAutofit/>
          </a:bodyPr>
          <a:lstStyle>
            <a:lvl1pPr algn="ctr">
              <a:defRPr sz="7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91156" y="365125"/>
            <a:ext cx="1062644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378142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926993"/>
            <a:ext cx="12192000" cy="3181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12618" y="914401"/>
            <a:ext cx="5817515" cy="41052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647380" y="4001641"/>
            <a:ext cx="1752600" cy="1047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38825" y="2777918"/>
            <a:ext cx="6007100" cy="978729"/>
          </a:xfrm>
        </p:spPr>
        <p:txBody>
          <a:bodyPr lIns="90000" tIns="46800" rIns="90000" bIns="0" anchor="b">
            <a:normAutofit/>
          </a:bodyPr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lIns="90000" tIns="46800" rIns="90000" bIns="46800"/>
          <a:lstStyle/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lIns="90000" tIns="46800" rIns="90000" bIns="46800"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38826" y="3764267"/>
            <a:ext cx="6007100" cy="537712"/>
          </a:xfrm>
        </p:spPr>
        <p:txBody>
          <a:bodyPr lIns="90000" tIns="46800" rIns="90000" bIns="46800"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3198125"/>
            <a:ext cx="12192000" cy="2038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719191" y="3341643"/>
            <a:ext cx="5025133" cy="757130"/>
          </a:xfrm>
        </p:spPr>
        <p:txBody>
          <a:bodyPr lIns="90000" tIns="46800" rIns="90000" bIns="4680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19190" y="4101949"/>
            <a:ext cx="5025133" cy="7560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lIns="90000" tIns="46800" rIns="90000" bIns="46800"/>
          <a:lstStyle/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lIns="90000" tIns="46800" rIns="90000" bIns="46800"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78438"/>
            <a:ext cx="5222148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665379"/>
            <a:ext cx="5222148" cy="352428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5096862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509686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flipH="1">
            <a:off x="0" y="1838325"/>
            <a:ext cx="12192000" cy="3181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05484"/>
            <a:ext cx="6238875" cy="411419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41249" y="2607237"/>
            <a:ext cx="5656678" cy="1421928"/>
          </a:xfrm>
        </p:spPr>
        <p:txBody>
          <a:bodyPr anchor="ctr">
            <a:normAutofit/>
          </a:bodyPr>
          <a:lstStyle>
            <a:lvl1pPr algn="ctr">
              <a:defRPr sz="7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91156" y="365125"/>
            <a:ext cx="1062644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378142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926993"/>
            <a:ext cx="12192000" cy="3181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12618" y="914401"/>
            <a:ext cx="5817515" cy="41052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647380" y="4001641"/>
            <a:ext cx="1752600" cy="1047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38825" y="2777918"/>
            <a:ext cx="6007100" cy="978729"/>
          </a:xfrm>
        </p:spPr>
        <p:txBody>
          <a:bodyPr lIns="90000" tIns="46800" rIns="90000" bIns="0" anchor="b">
            <a:normAutofit/>
          </a:bodyPr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lIns="90000" tIns="46800" rIns="90000" bIns="46800"/>
          <a:lstStyle/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lIns="90000" tIns="46800" rIns="90000" bIns="46800"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38826" y="3764267"/>
            <a:ext cx="6007100" cy="537712"/>
          </a:xfrm>
        </p:spPr>
        <p:txBody>
          <a:bodyPr lIns="90000" tIns="46800" rIns="90000" bIns="46800"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3198125"/>
            <a:ext cx="12192000" cy="2038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719191" y="3341643"/>
            <a:ext cx="5025133" cy="757130"/>
          </a:xfrm>
        </p:spPr>
        <p:txBody>
          <a:bodyPr lIns="90000" tIns="46800" rIns="90000" bIns="4680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19190" y="4101949"/>
            <a:ext cx="5025133" cy="7560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lIns="90000" tIns="46800" rIns="90000" bIns="46800"/>
          <a:lstStyle/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lIns="90000" tIns="46800" rIns="90000" bIns="46800"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78438"/>
            <a:ext cx="5222148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665379"/>
            <a:ext cx="5222148" cy="352428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5096862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509686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flipH="1">
            <a:off x="0" y="1838325"/>
            <a:ext cx="12192000" cy="3181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05484"/>
            <a:ext cx="6238875" cy="411419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41249" y="2607237"/>
            <a:ext cx="5656678" cy="1421928"/>
          </a:xfrm>
        </p:spPr>
        <p:txBody>
          <a:bodyPr anchor="ctr">
            <a:normAutofit/>
          </a:bodyPr>
          <a:lstStyle>
            <a:lvl1pPr algn="ctr">
              <a:defRPr sz="7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74800" y="334800"/>
            <a:ext cx="4176000" cy="1620000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2"/>
            </p:custDataLst>
          </p:nvPr>
        </p:nvSpPr>
        <p:spPr>
          <a:xfrm>
            <a:off x="5193525" y="334800"/>
            <a:ext cx="6120000" cy="583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874800" y="2111473"/>
            <a:ext cx="4176000" cy="4053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2018/11/13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91156" y="365125"/>
            <a:ext cx="1062644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378142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926993"/>
            <a:ext cx="12192000" cy="3181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12618" y="914401"/>
            <a:ext cx="5817515" cy="41052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647380" y="4001641"/>
            <a:ext cx="1752600" cy="1047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38825" y="2777918"/>
            <a:ext cx="6007100" cy="978729"/>
          </a:xfrm>
        </p:spPr>
        <p:txBody>
          <a:bodyPr lIns="90000" tIns="46800" rIns="90000" bIns="0" anchor="b">
            <a:normAutofit/>
          </a:bodyPr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lIns="90000" tIns="46800" rIns="90000" bIns="46800"/>
          <a:lstStyle/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lIns="90000" tIns="46800" rIns="90000" bIns="46800"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38826" y="3764267"/>
            <a:ext cx="6007100" cy="537712"/>
          </a:xfrm>
        </p:spPr>
        <p:txBody>
          <a:bodyPr lIns="90000" tIns="46800" rIns="90000" bIns="46800"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3198125"/>
            <a:ext cx="12192000" cy="2038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719191" y="3341643"/>
            <a:ext cx="5025133" cy="757130"/>
          </a:xfrm>
        </p:spPr>
        <p:txBody>
          <a:bodyPr lIns="90000" tIns="46800" rIns="90000" bIns="4680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19190" y="4101949"/>
            <a:ext cx="5025133" cy="7560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lIns="90000" tIns="46800" rIns="90000" bIns="46800"/>
          <a:lstStyle/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lIns="90000" tIns="46800" rIns="90000" bIns="46800"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78438"/>
            <a:ext cx="5222148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665379"/>
            <a:ext cx="5222148" cy="352428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5096862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509686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flipH="1">
            <a:off x="0" y="1838325"/>
            <a:ext cx="12192000" cy="3181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05484"/>
            <a:ext cx="6238875" cy="411419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41249" y="2607237"/>
            <a:ext cx="5656678" cy="1421928"/>
          </a:xfrm>
        </p:spPr>
        <p:txBody>
          <a:bodyPr anchor="ctr">
            <a:normAutofit/>
          </a:bodyPr>
          <a:lstStyle>
            <a:lvl1pPr algn="ctr">
              <a:defRPr sz="7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9795909" y="333375"/>
            <a:ext cx="1512000" cy="5832000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874800" y="334800"/>
            <a:ext cx="8784000" cy="5832000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91156" y="365125"/>
            <a:ext cx="1062644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378142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926993"/>
            <a:ext cx="12192000" cy="3181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12618" y="914401"/>
            <a:ext cx="5817515" cy="41052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647380" y="4001641"/>
            <a:ext cx="1752600" cy="1047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38825" y="2777918"/>
            <a:ext cx="6007100" cy="978729"/>
          </a:xfrm>
        </p:spPr>
        <p:txBody>
          <a:bodyPr lIns="90000" tIns="46800" rIns="90000" bIns="0" anchor="b">
            <a:normAutofit/>
          </a:bodyPr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lIns="90000" tIns="46800" rIns="90000" bIns="46800"/>
          <a:lstStyle/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lIns="90000" tIns="46800" rIns="90000" bIns="46800"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38826" y="3764267"/>
            <a:ext cx="6007100" cy="537712"/>
          </a:xfrm>
        </p:spPr>
        <p:txBody>
          <a:bodyPr lIns="90000" tIns="46800" rIns="90000" bIns="46800"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3198125"/>
            <a:ext cx="12192000" cy="2038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719191" y="3341643"/>
            <a:ext cx="5025133" cy="757130"/>
          </a:xfrm>
        </p:spPr>
        <p:txBody>
          <a:bodyPr lIns="90000" tIns="46800" rIns="90000" bIns="4680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19190" y="4101949"/>
            <a:ext cx="5025133" cy="7560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lIns="90000" tIns="46800" rIns="90000" bIns="46800"/>
          <a:lstStyle/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lIns="90000" tIns="46800" rIns="90000" bIns="46800"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78438"/>
            <a:ext cx="5222148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665379"/>
            <a:ext cx="5222148" cy="352428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5096862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509686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flipH="1">
            <a:off x="0" y="1838325"/>
            <a:ext cx="12192000" cy="3181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05484"/>
            <a:ext cx="6238875" cy="411419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41249" y="2607237"/>
            <a:ext cx="5656678" cy="1421928"/>
          </a:xfrm>
        </p:spPr>
        <p:txBody>
          <a:bodyPr anchor="ctr">
            <a:normAutofit/>
          </a:bodyPr>
          <a:lstStyle>
            <a:lvl1pPr algn="ctr">
              <a:defRPr sz="7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9.xml"/><Relationship Id="rId13" Type="http://schemas.openxmlformats.org/officeDocument/2006/relationships/tags" Target="../tags/tag94.xml"/><Relationship Id="rId3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8.xml"/><Relationship Id="rId12" Type="http://schemas.openxmlformats.org/officeDocument/2006/relationships/tags" Target="../tags/tag93.xml"/><Relationship Id="rId2" Type="http://schemas.openxmlformats.org/officeDocument/2006/relationships/slideLayout" Target="../slideLayouts/slideLayout93.xml"/><Relationship Id="rId1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7.xml"/><Relationship Id="rId11" Type="http://schemas.openxmlformats.org/officeDocument/2006/relationships/theme" Target="../theme/theme10.xml"/><Relationship Id="rId5" Type="http://schemas.openxmlformats.org/officeDocument/2006/relationships/slideLayout" Target="../slideLayouts/slideLayout96.xml"/><Relationship Id="rId10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95.xml"/><Relationship Id="rId9" Type="http://schemas.openxmlformats.org/officeDocument/2006/relationships/slideLayout" Target="../slideLayouts/slideLayout100.xml"/><Relationship Id="rId14" Type="http://schemas.openxmlformats.org/officeDocument/2006/relationships/tags" Target="../tags/tag95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9.xml"/><Relationship Id="rId13" Type="http://schemas.openxmlformats.org/officeDocument/2006/relationships/tags" Target="../tags/tag97.xml"/><Relationship Id="rId3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108.xml"/><Relationship Id="rId12" Type="http://schemas.openxmlformats.org/officeDocument/2006/relationships/tags" Target="../tags/tag96.xml"/><Relationship Id="rId2" Type="http://schemas.openxmlformats.org/officeDocument/2006/relationships/slideLayout" Target="../slideLayouts/slideLayout103.xml"/><Relationship Id="rId1" Type="http://schemas.openxmlformats.org/officeDocument/2006/relationships/slideLayout" Target="../slideLayouts/slideLayout102.xml"/><Relationship Id="rId6" Type="http://schemas.openxmlformats.org/officeDocument/2006/relationships/slideLayout" Target="../slideLayouts/slideLayout107.xml"/><Relationship Id="rId11" Type="http://schemas.openxmlformats.org/officeDocument/2006/relationships/theme" Target="../theme/theme11.xml"/><Relationship Id="rId5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111.xml"/><Relationship Id="rId4" Type="http://schemas.openxmlformats.org/officeDocument/2006/relationships/slideLayout" Target="../slideLayouts/slideLayout105.xml"/><Relationship Id="rId9" Type="http://schemas.openxmlformats.org/officeDocument/2006/relationships/slideLayout" Target="../slideLayouts/slideLayout110.xml"/><Relationship Id="rId14" Type="http://schemas.openxmlformats.org/officeDocument/2006/relationships/tags" Target="../tags/tag98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9.xml"/><Relationship Id="rId13" Type="http://schemas.openxmlformats.org/officeDocument/2006/relationships/tags" Target="../tags/tag99.xml"/><Relationship Id="rId18" Type="http://schemas.openxmlformats.org/officeDocument/2006/relationships/tags" Target="../tags/tag104.xml"/><Relationship Id="rId3" Type="http://schemas.openxmlformats.org/officeDocument/2006/relationships/slideLayout" Target="../slideLayouts/slideLayout114.xml"/><Relationship Id="rId7" Type="http://schemas.openxmlformats.org/officeDocument/2006/relationships/slideLayout" Target="../slideLayouts/slideLayout118.xml"/><Relationship Id="rId12" Type="http://schemas.openxmlformats.org/officeDocument/2006/relationships/theme" Target="../theme/theme12.xml"/><Relationship Id="rId17" Type="http://schemas.openxmlformats.org/officeDocument/2006/relationships/tags" Target="../tags/tag103.xml"/><Relationship Id="rId2" Type="http://schemas.openxmlformats.org/officeDocument/2006/relationships/slideLayout" Target="../slideLayouts/slideLayout113.xml"/><Relationship Id="rId16" Type="http://schemas.openxmlformats.org/officeDocument/2006/relationships/tags" Target="../tags/tag102.xml"/><Relationship Id="rId1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16.xml"/><Relationship Id="rId15" Type="http://schemas.openxmlformats.org/officeDocument/2006/relationships/tags" Target="../tags/tag101.xml"/><Relationship Id="rId10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20.xml"/><Relationship Id="rId14" Type="http://schemas.openxmlformats.org/officeDocument/2006/relationships/tags" Target="../tags/tag10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70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ags" Target="../tags/tag69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7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tags" Target="../tags/tag73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ags" Target="../tags/tag72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tags" Target="../tags/tag7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tags" Target="../tags/tag76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tags" Target="../tags/tag75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tags" Target="../tags/tag7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tags" Target="../tags/tag79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tags" Target="../tags/tag78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tags" Target="../tags/tag8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tags" Target="../tags/tag82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tags" Target="../tags/tag81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tags" Target="../tags/tag83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tags" Target="../tags/tag85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tags" Target="../tags/tag84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theme" Target="../theme/theme7.xml"/><Relationship Id="rId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Relationship Id="rId14" Type="http://schemas.openxmlformats.org/officeDocument/2006/relationships/tags" Target="../tags/tag8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tags" Target="../tags/tag88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tags" Target="../tags/tag87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theme" Target="../theme/theme8.xml"/><Relationship Id="rId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Relationship Id="rId14" Type="http://schemas.openxmlformats.org/officeDocument/2006/relationships/tags" Target="../tags/tag89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9.xml"/><Relationship Id="rId13" Type="http://schemas.openxmlformats.org/officeDocument/2006/relationships/tags" Target="../tags/tag91.xml"/><Relationship Id="rId3" Type="http://schemas.openxmlformats.org/officeDocument/2006/relationships/slideLayout" Target="../slideLayouts/slideLayout84.xml"/><Relationship Id="rId7" Type="http://schemas.openxmlformats.org/officeDocument/2006/relationships/slideLayout" Target="../slideLayouts/slideLayout88.xml"/><Relationship Id="rId12" Type="http://schemas.openxmlformats.org/officeDocument/2006/relationships/tags" Target="../tags/tag90.xml"/><Relationship Id="rId2" Type="http://schemas.openxmlformats.org/officeDocument/2006/relationships/slideLayout" Target="../slideLayouts/slideLayout83.xml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11" Type="http://schemas.openxmlformats.org/officeDocument/2006/relationships/theme" Target="../theme/theme9.xml"/><Relationship Id="rId5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91.xml"/><Relationship Id="rId4" Type="http://schemas.openxmlformats.org/officeDocument/2006/relationships/slideLayout" Target="../slideLayouts/slideLayout85.xml"/><Relationship Id="rId9" Type="http://schemas.openxmlformats.org/officeDocument/2006/relationships/slideLayout" Target="../slideLayouts/slideLayout90.xml"/><Relationship Id="rId14" Type="http://schemas.openxmlformats.org/officeDocument/2006/relationships/tags" Target="../tags/tag9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876000" y="333375"/>
            <a:ext cx="10440000" cy="1366838"/>
          </a:xfrm>
          <a:prstGeom prst="rect">
            <a:avLst/>
          </a:prstGeom>
        </p:spPr>
        <p:txBody>
          <a:bodyPr vert="horz" lIns="91440" tIns="45720" rIns="91440" bIns="4680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876000" y="1854000"/>
            <a:ext cx="10440000" cy="432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876000" y="333375"/>
            <a:ext cx="10440000" cy="1366838"/>
          </a:xfrm>
          <a:prstGeom prst="rect">
            <a:avLst/>
          </a:prstGeom>
        </p:spPr>
        <p:txBody>
          <a:bodyPr vert="horz" lIns="91440" tIns="45720" rIns="91440" bIns="4680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876000" y="1854000"/>
            <a:ext cx="10440000" cy="432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69.xml"/><Relationship Id="rId2" Type="http://schemas.openxmlformats.org/officeDocument/2006/relationships/tags" Target="../tags/tag168.xml"/><Relationship Id="rId1" Type="http://schemas.openxmlformats.org/officeDocument/2006/relationships/tags" Target="../tags/tag167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70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335.xml"/><Relationship Id="rId13" Type="http://schemas.openxmlformats.org/officeDocument/2006/relationships/tags" Target="../tags/tag340.xml"/><Relationship Id="rId18" Type="http://schemas.openxmlformats.org/officeDocument/2006/relationships/notesSlide" Target="../notesSlides/notesSlide10.xml"/><Relationship Id="rId3" Type="http://schemas.openxmlformats.org/officeDocument/2006/relationships/tags" Target="../tags/tag330.xml"/><Relationship Id="rId7" Type="http://schemas.openxmlformats.org/officeDocument/2006/relationships/tags" Target="../tags/tag334.xml"/><Relationship Id="rId12" Type="http://schemas.openxmlformats.org/officeDocument/2006/relationships/tags" Target="../tags/tag339.xml"/><Relationship Id="rId17" Type="http://schemas.openxmlformats.org/officeDocument/2006/relationships/slideLayout" Target="../slideLayouts/slideLayout54.xml"/><Relationship Id="rId2" Type="http://schemas.openxmlformats.org/officeDocument/2006/relationships/tags" Target="../tags/tag329.xml"/><Relationship Id="rId16" Type="http://schemas.openxmlformats.org/officeDocument/2006/relationships/tags" Target="../tags/tag343.xml"/><Relationship Id="rId1" Type="http://schemas.openxmlformats.org/officeDocument/2006/relationships/tags" Target="../tags/tag328.xml"/><Relationship Id="rId6" Type="http://schemas.openxmlformats.org/officeDocument/2006/relationships/tags" Target="../tags/tag333.xml"/><Relationship Id="rId11" Type="http://schemas.openxmlformats.org/officeDocument/2006/relationships/tags" Target="../tags/tag338.xml"/><Relationship Id="rId5" Type="http://schemas.openxmlformats.org/officeDocument/2006/relationships/tags" Target="../tags/tag332.xml"/><Relationship Id="rId15" Type="http://schemas.openxmlformats.org/officeDocument/2006/relationships/tags" Target="../tags/tag342.xml"/><Relationship Id="rId10" Type="http://schemas.openxmlformats.org/officeDocument/2006/relationships/tags" Target="../tags/tag337.xml"/><Relationship Id="rId19" Type="http://schemas.openxmlformats.org/officeDocument/2006/relationships/image" Target="../media/image20.wmf"/><Relationship Id="rId4" Type="http://schemas.openxmlformats.org/officeDocument/2006/relationships/tags" Target="../tags/tag331.xml"/><Relationship Id="rId9" Type="http://schemas.openxmlformats.org/officeDocument/2006/relationships/tags" Target="../tags/tag336.xml"/><Relationship Id="rId14" Type="http://schemas.openxmlformats.org/officeDocument/2006/relationships/tags" Target="../tags/tag34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351.xml"/><Relationship Id="rId13" Type="http://schemas.openxmlformats.org/officeDocument/2006/relationships/tags" Target="../tags/tag356.xml"/><Relationship Id="rId18" Type="http://schemas.openxmlformats.org/officeDocument/2006/relationships/tags" Target="../tags/tag361.xml"/><Relationship Id="rId3" Type="http://schemas.openxmlformats.org/officeDocument/2006/relationships/tags" Target="../tags/tag346.xml"/><Relationship Id="rId21" Type="http://schemas.openxmlformats.org/officeDocument/2006/relationships/notesSlide" Target="../notesSlides/notesSlide11.xml"/><Relationship Id="rId7" Type="http://schemas.openxmlformats.org/officeDocument/2006/relationships/tags" Target="../tags/tag350.xml"/><Relationship Id="rId12" Type="http://schemas.openxmlformats.org/officeDocument/2006/relationships/tags" Target="../tags/tag355.xml"/><Relationship Id="rId17" Type="http://schemas.openxmlformats.org/officeDocument/2006/relationships/tags" Target="../tags/tag360.xml"/><Relationship Id="rId2" Type="http://schemas.openxmlformats.org/officeDocument/2006/relationships/tags" Target="../tags/tag345.xml"/><Relationship Id="rId16" Type="http://schemas.openxmlformats.org/officeDocument/2006/relationships/tags" Target="../tags/tag359.xml"/><Relationship Id="rId20" Type="http://schemas.openxmlformats.org/officeDocument/2006/relationships/slideLayout" Target="../slideLayouts/slideLayout78.xml"/><Relationship Id="rId1" Type="http://schemas.openxmlformats.org/officeDocument/2006/relationships/tags" Target="../tags/tag344.xml"/><Relationship Id="rId6" Type="http://schemas.openxmlformats.org/officeDocument/2006/relationships/tags" Target="../tags/tag349.xml"/><Relationship Id="rId11" Type="http://schemas.openxmlformats.org/officeDocument/2006/relationships/tags" Target="../tags/tag354.xml"/><Relationship Id="rId5" Type="http://schemas.openxmlformats.org/officeDocument/2006/relationships/tags" Target="../tags/tag348.xml"/><Relationship Id="rId15" Type="http://schemas.openxmlformats.org/officeDocument/2006/relationships/tags" Target="../tags/tag358.xml"/><Relationship Id="rId10" Type="http://schemas.openxmlformats.org/officeDocument/2006/relationships/tags" Target="../tags/tag353.xml"/><Relationship Id="rId19" Type="http://schemas.openxmlformats.org/officeDocument/2006/relationships/tags" Target="../tags/tag362.xml"/><Relationship Id="rId4" Type="http://schemas.openxmlformats.org/officeDocument/2006/relationships/tags" Target="../tags/tag347.xml"/><Relationship Id="rId9" Type="http://schemas.openxmlformats.org/officeDocument/2006/relationships/tags" Target="../tags/tag352.xml"/><Relationship Id="rId14" Type="http://schemas.openxmlformats.org/officeDocument/2006/relationships/tags" Target="../tags/tag357.xml"/><Relationship Id="rId22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370.xml"/><Relationship Id="rId13" Type="http://schemas.openxmlformats.org/officeDocument/2006/relationships/tags" Target="../tags/tag375.xml"/><Relationship Id="rId18" Type="http://schemas.openxmlformats.org/officeDocument/2006/relationships/tags" Target="../tags/tag380.xml"/><Relationship Id="rId26" Type="http://schemas.openxmlformats.org/officeDocument/2006/relationships/slide" Target="slide2.xml"/><Relationship Id="rId3" Type="http://schemas.openxmlformats.org/officeDocument/2006/relationships/tags" Target="../tags/tag365.xml"/><Relationship Id="rId21" Type="http://schemas.openxmlformats.org/officeDocument/2006/relationships/tags" Target="../tags/tag383.xml"/><Relationship Id="rId7" Type="http://schemas.openxmlformats.org/officeDocument/2006/relationships/tags" Target="../tags/tag369.xml"/><Relationship Id="rId12" Type="http://schemas.openxmlformats.org/officeDocument/2006/relationships/tags" Target="../tags/tag374.xml"/><Relationship Id="rId17" Type="http://schemas.openxmlformats.org/officeDocument/2006/relationships/tags" Target="../tags/tag379.xml"/><Relationship Id="rId25" Type="http://schemas.openxmlformats.org/officeDocument/2006/relationships/image" Target="../media/image22.png"/><Relationship Id="rId2" Type="http://schemas.openxmlformats.org/officeDocument/2006/relationships/tags" Target="../tags/tag364.xml"/><Relationship Id="rId16" Type="http://schemas.openxmlformats.org/officeDocument/2006/relationships/tags" Target="../tags/tag378.xml"/><Relationship Id="rId20" Type="http://schemas.openxmlformats.org/officeDocument/2006/relationships/tags" Target="../tags/tag382.xml"/><Relationship Id="rId1" Type="http://schemas.openxmlformats.org/officeDocument/2006/relationships/tags" Target="../tags/tag363.xml"/><Relationship Id="rId6" Type="http://schemas.openxmlformats.org/officeDocument/2006/relationships/tags" Target="../tags/tag368.xml"/><Relationship Id="rId11" Type="http://schemas.openxmlformats.org/officeDocument/2006/relationships/tags" Target="../tags/tag373.xml"/><Relationship Id="rId24" Type="http://schemas.openxmlformats.org/officeDocument/2006/relationships/notesSlide" Target="../notesSlides/notesSlide12.xml"/><Relationship Id="rId5" Type="http://schemas.openxmlformats.org/officeDocument/2006/relationships/tags" Target="../tags/tag367.xml"/><Relationship Id="rId15" Type="http://schemas.openxmlformats.org/officeDocument/2006/relationships/tags" Target="../tags/tag377.xml"/><Relationship Id="rId23" Type="http://schemas.openxmlformats.org/officeDocument/2006/relationships/slideLayout" Target="../slideLayouts/slideLayout68.xml"/><Relationship Id="rId10" Type="http://schemas.openxmlformats.org/officeDocument/2006/relationships/tags" Target="../tags/tag372.xml"/><Relationship Id="rId19" Type="http://schemas.openxmlformats.org/officeDocument/2006/relationships/tags" Target="../tags/tag381.xml"/><Relationship Id="rId4" Type="http://schemas.openxmlformats.org/officeDocument/2006/relationships/tags" Target="../tags/tag366.xml"/><Relationship Id="rId9" Type="http://schemas.openxmlformats.org/officeDocument/2006/relationships/tags" Target="../tags/tag371.xml"/><Relationship Id="rId14" Type="http://schemas.openxmlformats.org/officeDocument/2006/relationships/tags" Target="../tags/tag376.xml"/><Relationship Id="rId22" Type="http://schemas.openxmlformats.org/officeDocument/2006/relationships/tags" Target="../tags/tag384.xml"/><Relationship Id="rId27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392.xml"/><Relationship Id="rId13" Type="http://schemas.openxmlformats.org/officeDocument/2006/relationships/tags" Target="../tags/tag397.xml"/><Relationship Id="rId3" Type="http://schemas.openxmlformats.org/officeDocument/2006/relationships/tags" Target="../tags/tag387.xml"/><Relationship Id="rId7" Type="http://schemas.openxmlformats.org/officeDocument/2006/relationships/tags" Target="../tags/tag391.xml"/><Relationship Id="rId12" Type="http://schemas.openxmlformats.org/officeDocument/2006/relationships/tags" Target="../tags/tag396.xml"/><Relationship Id="rId17" Type="http://schemas.openxmlformats.org/officeDocument/2006/relationships/image" Target="../media/image23.wmf"/><Relationship Id="rId2" Type="http://schemas.openxmlformats.org/officeDocument/2006/relationships/tags" Target="../tags/tag386.xml"/><Relationship Id="rId16" Type="http://schemas.openxmlformats.org/officeDocument/2006/relationships/notesSlide" Target="../notesSlides/notesSlide13.xml"/><Relationship Id="rId1" Type="http://schemas.openxmlformats.org/officeDocument/2006/relationships/tags" Target="../tags/tag385.xml"/><Relationship Id="rId6" Type="http://schemas.openxmlformats.org/officeDocument/2006/relationships/tags" Target="../tags/tag390.xml"/><Relationship Id="rId11" Type="http://schemas.openxmlformats.org/officeDocument/2006/relationships/tags" Target="../tags/tag395.xml"/><Relationship Id="rId5" Type="http://schemas.openxmlformats.org/officeDocument/2006/relationships/tags" Target="../tags/tag389.xml"/><Relationship Id="rId15" Type="http://schemas.openxmlformats.org/officeDocument/2006/relationships/slideLayout" Target="../slideLayouts/slideLayout84.xml"/><Relationship Id="rId10" Type="http://schemas.openxmlformats.org/officeDocument/2006/relationships/tags" Target="../tags/tag394.xml"/><Relationship Id="rId4" Type="http://schemas.openxmlformats.org/officeDocument/2006/relationships/tags" Target="../tags/tag388.xml"/><Relationship Id="rId9" Type="http://schemas.openxmlformats.org/officeDocument/2006/relationships/tags" Target="../tags/tag393.xml"/><Relationship Id="rId14" Type="http://schemas.openxmlformats.org/officeDocument/2006/relationships/tags" Target="../tags/tag39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406.xml"/><Relationship Id="rId13" Type="http://schemas.openxmlformats.org/officeDocument/2006/relationships/tags" Target="../tags/tag411.xml"/><Relationship Id="rId18" Type="http://schemas.openxmlformats.org/officeDocument/2006/relationships/tags" Target="../tags/tag416.xml"/><Relationship Id="rId3" Type="http://schemas.openxmlformats.org/officeDocument/2006/relationships/tags" Target="../tags/tag401.xml"/><Relationship Id="rId21" Type="http://schemas.openxmlformats.org/officeDocument/2006/relationships/tags" Target="../tags/tag419.xml"/><Relationship Id="rId7" Type="http://schemas.openxmlformats.org/officeDocument/2006/relationships/tags" Target="../tags/tag405.xml"/><Relationship Id="rId12" Type="http://schemas.openxmlformats.org/officeDocument/2006/relationships/tags" Target="../tags/tag410.xml"/><Relationship Id="rId17" Type="http://schemas.openxmlformats.org/officeDocument/2006/relationships/tags" Target="../tags/tag415.xml"/><Relationship Id="rId2" Type="http://schemas.openxmlformats.org/officeDocument/2006/relationships/tags" Target="../tags/tag400.xml"/><Relationship Id="rId16" Type="http://schemas.openxmlformats.org/officeDocument/2006/relationships/tags" Target="../tags/tag414.xml"/><Relationship Id="rId20" Type="http://schemas.openxmlformats.org/officeDocument/2006/relationships/tags" Target="../tags/tag418.xml"/><Relationship Id="rId1" Type="http://schemas.openxmlformats.org/officeDocument/2006/relationships/tags" Target="../tags/tag399.xml"/><Relationship Id="rId6" Type="http://schemas.openxmlformats.org/officeDocument/2006/relationships/tags" Target="../tags/tag404.xml"/><Relationship Id="rId11" Type="http://schemas.openxmlformats.org/officeDocument/2006/relationships/tags" Target="../tags/tag409.xml"/><Relationship Id="rId24" Type="http://schemas.openxmlformats.org/officeDocument/2006/relationships/image" Target="../media/image24.png"/><Relationship Id="rId5" Type="http://schemas.openxmlformats.org/officeDocument/2006/relationships/tags" Target="../tags/tag403.xml"/><Relationship Id="rId15" Type="http://schemas.openxmlformats.org/officeDocument/2006/relationships/tags" Target="../tags/tag413.xml"/><Relationship Id="rId23" Type="http://schemas.openxmlformats.org/officeDocument/2006/relationships/notesSlide" Target="../notesSlides/notesSlide14.xml"/><Relationship Id="rId10" Type="http://schemas.openxmlformats.org/officeDocument/2006/relationships/tags" Target="../tags/tag408.xml"/><Relationship Id="rId19" Type="http://schemas.openxmlformats.org/officeDocument/2006/relationships/tags" Target="../tags/tag417.xml"/><Relationship Id="rId4" Type="http://schemas.openxmlformats.org/officeDocument/2006/relationships/tags" Target="../tags/tag402.xml"/><Relationship Id="rId9" Type="http://schemas.openxmlformats.org/officeDocument/2006/relationships/tags" Target="../tags/tag407.xml"/><Relationship Id="rId14" Type="http://schemas.openxmlformats.org/officeDocument/2006/relationships/tags" Target="../tags/tag412.xml"/><Relationship Id="rId22" Type="http://schemas.openxmlformats.org/officeDocument/2006/relationships/slideLayout" Target="../slideLayouts/slideLayout9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427.xml"/><Relationship Id="rId13" Type="http://schemas.openxmlformats.org/officeDocument/2006/relationships/tags" Target="../tags/tag432.xml"/><Relationship Id="rId18" Type="http://schemas.openxmlformats.org/officeDocument/2006/relationships/slideLayout" Target="../slideLayouts/slideLayout108.xml"/><Relationship Id="rId3" Type="http://schemas.openxmlformats.org/officeDocument/2006/relationships/tags" Target="../tags/tag422.xml"/><Relationship Id="rId21" Type="http://schemas.openxmlformats.org/officeDocument/2006/relationships/image" Target="../media/image26.png"/><Relationship Id="rId7" Type="http://schemas.openxmlformats.org/officeDocument/2006/relationships/tags" Target="../tags/tag426.xml"/><Relationship Id="rId12" Type="http://schemas.openxmlformats.org/officeDocument/2006/relationships/tags" Target="../tags/tag431.xml"/><Relationship Id="rId17" Type="http://schemas.openxmlformats.org/officeDocument/2006/relationships/tags" Target="../tags/tag436.xml"/><Relationship Id="rId2" Type="http://schemas.openxmlformats.org/officeDocument/2006/relationships/tags" Target="../tags/tag421.xml"/><Relationship Id="rId16" Type="http://schemas.openxmlformats.org/officeDocument/2006/relationships/tags" Target="../tags/tag435.xml"/><Relationship Id="rId20" Type="http://schemas.openxmlformats.org/officeDocument/2006/relationships/image" Target="../media/image25.wmf"/><Relationship Id="rId1" Type="http://schemas.openxmlformats.org/officeDocument/2006/relationships/tags" Target="../tags/tag420.xml"/><Relationship Id="rId6" Type="http://schemas.openxmlformats.org/officeDocument/2006/relationships/tags" Target="../tags/tag425.xml"/><Relationship Id="rId11" Type="http://schemas.openxmlformats.org/officeDocument/2006/relationships/tags" Target="../tags/tag430.xml"/><Relationship Id="rId5" Type="http://schemas.openxmlformats.org/officeDocument/2006/relationships/tags" Target="../tags/tag424.xml"/><Relationship Id="rId15" Type="http://schemas.openxmlformats.org/officeDocument/2006/relationships/tags" Target="../tags/tag434.xml"/><Relationship Id="rId10" Type="http://schemas.openxmlformats.org/officeDocument/2006/relationships/tags" Target="../tags/tag429.xml"/><Relationship Id="rId19" Type="http://schemas.openxmlformats.org/officeDocument/2006/relationships/notesSlide" Target="../notesSlides/notesSlide15.xml"/><Relationship Id="rId4" Type="http://schemas.openxmlformats.org/officeDocument/2006/relationships/tags" Target="../tags/tag423.xml"/><Relationship Id="rId9" Type="http://schemas.openxmlformats.org/officeDocument/2006/relationships/tags" Target="../tags/tag428.xml"/><Relationship Id="rId14" Type="http://schemas.openxmlformats.org/officeDocument/2006/relationships/tags" Target="../tags/tag43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444.xml"/><Relationship Id="rId13" Type="http://schemas.openxmlformats.org/officeDocument/2006/relationships/tags" Target="../tags/tag449.xml"/><Relationship Id="rId18" Type="http://schemas.openxmlformats.org/officeDocument/2006/relationships/tags" Target="../tags/tag454.xml"/><Relationship Id="rId3" Type="http://schemas.openxmlformats.org/officeDocument/2006/relationships/tags" Target="../tags/tag439.xml"/><Relationship Id="rId21" Type="http://schemas.openxmlformats.org/officeDocument/2006/relationships/tags" Target="../tags/tag457.xml"/><Relationship Id="rId7" Type="http://schemas.openxmlformats.org/officeDocument/2006/relationships/tags" Target="../tags/tag443.xml"/><Relationship Id="rId12" Type="http://schemas.openxmlformats.org/officeDocument/2006/relationships/tags" Target="../tags/tag448.xml"/><Relationship Id="rId17" Type="http://schemas.openxmlformats.org/officeDocument/2006/relationships/tags" Target="../tags/tag453.xml"/><Relationship Id="rId2" Type="http://schemas.openxmlformats.org/officeDocument/2006/relationships/tags" Target="../tags/tag438.xml"/><Relationship Id="rId16" Type="http://schemas.openxmlformats.org/officeDocument/2006/relationships/tags" Target="../tags/tag452.xml"/><Relationship Id="rId20" Type="http://schemas.openxmlformats.org/officeDocument/2006/relationships/tags" Target="../tags/tag456.xml"/><Relationship Id="rId1" Type="http://schemas.openxmlformats.org/officeDocument/2006/relationships/tags" Target="../tags/tag437.xml"/><Relationship Id="rId6" Type="http://schemas.openxmlformats.org/officeDocument/2006/relationships/tags" Target="../tags/tag442.xml"/><Relationship Id="rId11" Type="http://schemas.openxmlformats.org/officeDocument/2006/relationships/tags" Target="../tags/tag447.xml"/><Relationship Id="rId24" Type="http://schemas.openxmlformats.org/officeDocument/2006/relationships/image" Target="../media/image27.png"/><Relationship Id="rId5" Type="http://schemas.openxmlformats.org/officeDocument/2006/relationships/tags" Target="../tags/tag441.xml"/><Relationship Id="rId15" Type="http://schemas.openxmlformats.org/officeDocument/2006/relationships/tags" Target="../tags/tag451.xml"/><Relationship Id="rId23" Type="http://schemas.openxmlformats.org/officeDocument/2006/relationships/notesSlide" Target="../notesSlides/notesSlide16.xml"/><Relationship Id="rId10" Type="http://schemas.openxmlformats.org/officeDocument/2006/relationships/tags" Target="../tags/tag446.xml"/><Relationship Id="rId19" Type="http://schemas.openxmlformats.org/officeDocument/2006/relationships/tags" Target="../tags/tag455.xml"/><Relationship Id="rId4" Type="http://schemas.openxmlformats.org/officeDocument/2006/relationships/tags" Target="../tags/tag440.xml"/><Relationship Id="rId9" Type="http://schemas.openxmlformats.org/officeDocument/2006/relationships/tags" Target="../tags/tag445.xml"/><Relationship Id="rId14" Type="http://schemas.openxmlformats.org/officeDocument/2006/relationships/tags" Target="../tags/tag450.xml"/><Relationship Id="rId22" Type="http://schemas.openxmlformats.org/officeDocument/2006/relationships/slideLayout" Target="../slideLayouts/slideLayout10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465.xml"/><Relationship Id="rId13" Type="http://schemas.openxmlformats.org/officeDocument/2006/relationships/image" Target="../media/image28.png"/><Relationship Id="rId3" Type="http://schemas.openxmlformats.org/officeDocument/2006/relationships/tags" Target="../tags/tag460.xml"/><Relationship Id="rId7" Type="http://schemas.openxmlformats.org/officeDocument/2006/relationships/tags" Target="../tags/tag464.xml"/><Relationship Id="rId12" Type="http://schemas.openxmlformats.org/officeDocument/2006/relationships/notesSlide" Target="../notesSlides/notesSlide17.xml"/><Relationship Id="rId2" Type="http://schemas.openxmlformats.org/officeDocument/2006/relationships/tags" Target="../tags/tag459.xml"/><Relationship Id="rId1" Type="http://schemas.openxmlformats.org/officeDocument/2006/relationships/tags" Target="../tags/tag458.xml"/><Relationship Id="rId6" Type="http://schemas.openxmlformats.org/officeDocument/2006/relationships/tags" Target="../tags/tag463.xml"/><Relationship Id="rId11" Type="http://schemas.openxmlformats.org/officeDocument/2006/relationships/slideLayout" Target="../slideLayouts/slideLayout118.xml"/><Relationship Id="rId5" Type="http://schemas.openxmlformats.org/officeDocument/2006/relationships/tags" Target="../tags/tag462.xml"/><Relationship Id="rId10" Type="http://schemas.openxmlformats.org/officeDocument/2006/relationships/tags" Target="../tags/tag467.xml"/><Relationship Id="rId4" Type="http://schemas.openxmlformats.org/officeDocument/2006/relationships/tags" Target="../tags/tag461.xml"/><Relationship Id="rId9" Type="http://schemas.openxmlformats.org/officeDocument/2006/relationships/tags" Target="../tags/tag46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7.xml"/><Relationship Id="rId2" Type="http://schemas.openxmlformats.org/officeDocument/2006/relationships/tags" Target="../tags/tag469.xml"/><Relationship Id="rId1" Type="http://schemas.openxmlformats.org/officeDocument/2006/relationships/tags" Target="../tags/tag468.xml"/><Relationship Id="rId4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183.xml"/><Relationship Id="rId18" Type="http://schemas.openxmlformats.org/officeDocument/2006/relationships/tags" Target="../tags/tag188.xml"/><Relationship Id="rId26" Type="http://schemas.openxmlformats.org/officeDocument/2006/relationships/tags" Target="../tags/tag196.xml"/><Relationship Id="rId39" Type="http://schemas.openxmlformats.org/officeDocument/2006/relationships/tags" Target="../tags/tag209.xml"/><Relationship Id="rId21" Type="http://schemas.openxmlformats.org/officeDocument/2006/relationships/tags" Target="../tags/tag191.xml"/><Relationship Id="rId34" Type="http://schemas.openxmlformats.org/officeDocument/2006/relationships/tags" Target="../tags/tag204.xml"/><Relationship Id="rId42" Type="http://schemas.openxmlformats.org/officeDocument/2006/relationships/tags" Target="../tags/tag212.xml"/><Relationship Id="rId47" Type="http://schemas.openxmlformats.org/officeDocument/2006/relationships/tags" Target="../tags/tag217.xml"/><Relationship Id="rId50" Type="http://schemas.openxmlformats.org/officeDocument/2006/relationships/slideLayout" Target="../slideLayouts/slideLayout38.xml"/><Relationship Id="rId55" Type="http://schemas.openxmlformats.org/officeDocument/2006/relationships/slide" Target="slide10.xml"/><Relationship Id="rId7" Type="http://schemas.openxmlformats.org/officeDocument/2006/relationships/tags" Target="../tags/tag177.xml"/><Relationship Id="rId2" Type="http://schemas.openxmlformats.org/officeDocument/2006/relationships/tags" Target="../tags/tag172.xml"/><Relationship Id="rId16" Type="http://schemas.openxmlformats.org/officeDocument/2006/relationships/tags" Target="../tags/tag186.xml"/><Relationship Id="rId29" Type="http://schemas.openxmlformats.org/officeDocument/2006/relationships/tags" Target="../tags/tag199.xml"/><Relationship Id="rId11" Type="http://schemas.openxmlformats.org/officeDocument/2006/relationships/tags" Target="../tags/tag181.xml"/><Relationship Id="rId24" Type="http://schemas.openxmlformats.org/officeDocument/2006/relationships/tags" Target="../tags/tag194.xml"/><Relationship Id="rId32" Type="http://schemas.openxmlformats.org/officeDocument/2006/relationships/tags" Target="../tags/tag202.xml"/><Relationship Id="rId37" Type="http://schemas.openxmlformats.org/officeDocument/2006/relationships/tags" Target="../tags/tag207.xml"/><Relationship Id="rId40" Type="http://schemas.openxmlformats.org/officeDocument/2006/relationships/tags" Target="../tags/tag210.xml"/><Relationship Id="rId45" Type="http://schemas.openxmlformats.org/officeDocument/2006/relationships/tags" Target="../tags/tag215.xml"/><Relationship Id="rId53" Type="http://schemas.openxmlformats.org/officeDocument/2006/relationships/slide" Target="slide3.xml"/><Relationship Id="rId5" Type="http://schemas.openxmlformats.org/officeDocument/2006/relationships/tags" Target="../tags/tag175.xml"/><Relationship Id="rId10" Type="http://schemas.openxmlformats.org/officeDocument/2006/relationships/tags" Target="../tags/tag180.xml"/><Relationship Id="rId19" Type="http://schemas.openxmlformats.org/officeDocument/2006/relationships/tags" Target="../tags/tag189.xml"/><Relationship Id="rId31" Type="http://schemas.openxmlformats.org/officeDocument/2006/relationships/tags" Target="../tags/tag201.xml"/><Relationship Id="rId44" Type="http://schemas.openxmlformats.org/officeDocument/2006/relationships/tags" Target="../tags/tag214.xml"/><Relationship Id="rId52" Type="http://schemas.openxmlformats.org/officeDocument/2006/relationships/slide" Target="slide7.xml"/><Relationship Id="rId4" Type="http://schemas.openxmlformats.org/officeDocument/2006/relationships/tags" Target="../tags/tag174.xml"/><Relationship Id="rId9" Type="http://schemas.openxmlformats.org/officeDocument/2006/relationships/tags" Target="../tags/tag179.xml"/><Relationship Id="rId14" Type="http://schemas.openxmlformats.org/officeDocument/2006/relationships/tags" Target="../tags/tag184.xml"/><Relationship Id="rId22" Type="http://schemas.openxmlformats.org/officeDocument/2006/relationships/tags" Target="../tags/tag192.xml"/><Relationship Id="rId27" Type="http://schemas.openxmlformats.org/officeDocument/2006/relationships/tags" Target="../tags/tag197.xml"/><Relationship Id="rId30" Type="http://schemas.openxmlformats.org/officeDocument/2006/relationships/tags" Target="../tags/tag200.xml"/><Relationship Id="rId35" Type="http://schemas.openxmlformats.org/officeDocument/2006/relationships/tags" Target="../tags/tag205.xml"/><Relationship Id="rId43" Type="http://schemas.openxmlformats.org/officeDocument/2006/relationships/tags" Target="../tags/tag213.xml"/><Relationship Id="rId48" Type="http://schemas.openxmlformats.org/officeDocument/2006/relationships/tags" Target="../tags/tag218.xml"/><Relationship Id="rId8" Type="http://schemas.openxmlformats.org/officeDocument/2006/relationships/tags" Target="../tags/tag178.xml"/><Relationship Id="rId51" Type="http://schemas.openxmlformats.org/officeDocument/2006/relationships/notesSlide" Target="../notesSlides/notesSlide2.xml"/><Relationship Id="rId3" Type="http://schemas.openxmlformats.org/officeDocument/2006/relationships/tags" Target="../tags/tag173.xml"/><Relationship Id="rId12" Type="http://schemas.openxmlformats.org/officeDocument/2006/relationships/tags" Target="../tags/tag182.xml"/><Relationship Id="rId17" Type="http://schemas.openxmlformats.org/officeDocument/2006/relationships/tags" Target="../tags/tag187.xml"/><Relationship Id="rId25" Type="http://schemas.openxmlformats.org/officeDocument/2006/relationships/tags" Target="../tags/tag195.xml"/><Relationship Id="rId33" Type="http://schemas.openxmlformats.org/officeDocument/2006/relationships/tags" Target="../tags/tag203.xml"/><Relationship Id="rId38" Type="http://schemas.openxmlformats.org/officeDocument/2006/relationships/tags" Target="../tags/tag208.xml"/><Relationship Id="rId46" Type="http://schemas.openxmlformats.org/officeDocument/2006/relationships/tags" Target="../tags/tag216.xml"/><Relationship Id="rId20" Type="http://schemas.openxmlformats.org/officeDocument/2006/relationships/tags" Target="../tags/tag190.xml"/><Relationship Id="rId41" Type="http://schemas.openxmlformats.org/officeDocument/2006/relationships/tags" Target="../tags/tag211.xml"/><Relationship Id="rId54" Type="http://schemas.openxmlformats.org/officeDocument/2006/relationships/slide" Target="slide13.xml"/><Relationship Id="rId1" Type="http://schemas.openxmlformats.org/officeDocument/2006/relationships/tags" Target="../tags/tag171.xml"/><Relationship Id="rId6" Type="http://schemas.openxmlformats.org/officeDocument/2006/relationships/tags" Target="../tags/tag176.xml"/><Relationship Id="rId15" Type="http://schemas.openxmlformats.org/officeDocument/2006/relationships/tags" Target="../tags/tag185.xml"/><Relationship Id="rId23" Type="http://schemas.openxmlformats.org/officeDocument/2006/relationships/tags" Target="../tags/tag193.xml"/><Relationship Id="rId28" Type="http://schemas.openxmlformats.org/officeDocument/2006/relationships/tags" Target="../tags/tag198.xml"/><Relationship Id="rId36" Type="http://schemas.openxmlformats.org/officeDocument/2006/relationships/tags" Target="../tags/tag206.xml"/><Relationship Id="rId49" Type="http://schemas.openxmlformats.org/officeDocument/2006/relationships/tags" Target="../tags/tag21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27.xml"/><Relationship Id="rId13" Type="http://schemas.openxmlformats.org/officeDocument/2006/relationships/notesSlide" Target="../notesSlides/notesSlide3.xml"/><Relationship Id="rId3" Type="http://schemas.openxmlformats.org/officeDocument/2006/relationships/tags" Target="../tags/tag222.xml"/><Relationship Id="rId7" Type="http://schemas.openxmlformats.org/officeDocument/2006/relationships/tags" Target="../tags/tag226.xml"/><Relationship Id="rId12" Type="http://schemas.openxmlformats.org/officeDocument/2006/relationships/slideLayout" Target="../slideLayouts/slideLayout44.xml"/><Relationship Id="rId2" Type="http://schemas.openxmlformats.org/officeDocument/2006/relationships/tags" Target="../tags/tag221.xml"/><Relationship Id="rId1" Type="http://schemas.openxmlformats.org/officeDocument/2006/relationships/tags" Target="../tags/tag220.xml"/><Relationship Id="rId6" Type="http://schemas.openxmlformats.org/officeDocument/2006/relationships/tags" Target="../tags/tag225.xml"/><Relationship Id="rId11" Type="http://schemas.openxmlformats.org/officeDocument/2006/relationships/tags" Target="../tags/tag230.xml"/><Relationship Id="rId5" Type="http://schemas.openxmlformats.org/officeDocument/2006/relationships/tags" Target="../tags/tag224.xml"/><Relationship Id="rId10" Type="http://schemas.openxmlformats.org/officeDocument/2006/relationships/tags" Target="../tags/tag229.xml"/><Relationship Id="rId4" Type="http://schemas.openxmlformats.org/officeDocument/2006/relationships/tags" Target="../tags/tag223.xml"/><Relationship Id="rId9" Type="http://schemas.openxmlformats.org/officeDocument/2006/relationships/tags" Target="../tags/tag228.xml"/><Relationship Id="rId1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38.xml"/><Relationship Id="rId13" Type="http://schemas.openxmlformats.org/officeDocument/2006/relationships/tags" Target="../tags/tag243.xml"/><Relationship Id="rId3" Type="http://schemas.openxmlformats.org/officeDocument/2006/relationships/tags" Target="../tags/tag233.xml"/><Relationship Id="rId7" Type="http://schemas.openxmlformats.org/officeDocument/2006/relationships/tags" Target="../tags/tag237.xml"/><Relationship Id="rId12" Type="http://schemas.openxmlformats.org/officeDocument/2006/relationships/tags" Target="../tags/tag242.xml"/><Relationship Id="rId17" Type="http://schemas.openxmlformats.org/officeDocument/2006/relationships/image" Target="../media/image7.png"/><Relationship Id="rId2" Type="http://schemas.openxmlformats.org/officeDocument/2006/relationships/tags" Target="../tags/tag232.xml"/><Relationship Id="rId16" Type="http://schemas.openxmlformats.org/officeDocument/2006/relationships/image" Target="../media/image6.png"/><Relationship Id="rId1" Type="http://schemas.openxmlformats.org/officeDocument/2006/relationships/tags" Target="../tags/tag231.xml"/><Relationship Id="rId6" Type="http://schemas.openxmlformats.org/officeDocument/2006/relationships/tags" Target="../tags/tag236.xml"/><Relationship Id="rId11" Type="http://schemas.openxmlformats.org/officeDocument/2006/relationships/tags" Target="../tags/tag241.xml"/><Relationship Id="rId5" Type="http://schemas.openxmlformats.org/officeDocument/2006/relationships/tags" Target="../tags/tag235.xml"/><Relationship Id="rId15" Type="http://schemas.openxmlformats.org/officeDocument/2006/relationships/notesSlide" Target="../notesSlides/notesSlide4.xml"/><Relationship Id="rId10" Type="http://schemas.openxmlformats.org/officeDocument/2006/relationships/tags" Target="../tags/tag240.xml"/><Relationship Id="rId4" Type="http://schemas.openxmlformats.org/officeDocument/2006/relationships/tags" Target="../tags/tag234.xml"/><Relationship Id="rId9" Type="http://schemas.openxmlformats.org/officeDocument/2006/relationships/tags" Target="../tags/tag239.xml"/><Relationship Id="rId1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51.xml"/><Relationship Id="rId13" Type="http://schemas.openxmlformats.org/officeDocument/2006/relationships/tags" Target="../tags/tag256.xml"/><Relationship Id="rId18" Type="http://schemas.openxmlformats.org/officeDocument/2006/relationships/image" Target="../media/image10.png"/><Relationship Id="rId3" Type="http://schemas.openxmlformats.org/officeDocument/2006/relationships/tags" Target="../tags/tag246.xml"/><Relationship Id="rId7" Type="http://schemas.openxmlformats.org/officeDocument/2006/relationships/tags" Target="../tags/tag250.xml"/><Relationship Id="rId12" Type="http://schemas.openxmlformats.org/officeDocument/2006/relationships/tags" Target="../tags/tag255.xml"/><Relationship Id="rId17" Type="http://schemas.openxmlformats.org/officeDocument/2006/relationships/image" Target="../media/image9.png"/><Relationship Id="rId2" Type="http://schemas.openxmlformats.org/officeDocument/2006/relationships/tags" Target="../tags/tag245.xml"/><Relationship Id="rId16" Type="http://schemas.openxmlformats.org/officeDocument/2006/relationships/image" Target="../media/image8.png"/><Relationship Id="rId1" Type="http://schemas.openxmlformats.org/officeDocument/2006/relationships/tags" Target="../tags/tag244.xml"/><Relationship Id="rId6" Type="http://schemas.openxmlformats.org/officeDocument/2006/relationships/tags" Target="../tags/tag249.xml"/><Relationship Id="rId11" Type="http://schemas.openxmlformats.org/officeDocument/2006/relationships/tags" Target="../tags/tag254.xml"/><Relationship Id="rId5" Type="http://schemas.openxmlformats.org/officeDocument/2006/relationships/tags" Target="../tags/tag248.xml"/><Relationship Id="rId15" Type="http://schemas.openxmlformats.org/officeDocument/2006/relationships/notesSlide" Target="../notesSlides/notesSlide5.xml"/><Relationship Id="rId10" Type="http://schemas.openxmlformats.org/officeDocument/2006/relationships/tags" Target="../tags/tag253.xml"/><Relationship Id="rId4" Type="http://schemas.openxmlformats.org/officeDocument/2006/relationships/tags" Target="../tags/tag247.xml"/><Relationship Id="rId9" Type="http://schemas.openxmlformats.org/officeDocument/2006/relationships/tags" Target="../tags/tag252.xml"/><Relationship Id="rId14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64.xml"/><Relationship Id="rId13" Type="http://schemas.openxmlformats.org/officeDocument/2006/relationships/tags" Target="../tags/tag269.xml"/><Relationship Id="rId18" Type="http://schemas.openxmlformats.org/officeDocument/2006/relationships/notesSlide" Target="../notesSlides/notesSlide6.xml"/><Relationship Id="rId3" Type="http://schemas.openxmlformats.org/officeDocument/2006/relationships/tags" Target="../tags/tag259.xml"/><Relationship Id="rId21" Type="http://schemas.openxmlformats.org/officeDocument/2006/relationships/slide" Target="slide2.xml"/><Relationship Id="rId7" Type="http://schemas.openxmlformats.org/officeDocument/2006/relationships/tags" Target="../tags/tag263.xml"/><Relationship Id="rId12" Type="http://schemas.openxmlformats.org/officeDocument/2006/relationships/tags" Target="../tags/tag268.xml"/><Relationship Id="rId17" Type="http://schemas.openxmlformats.org/officeDocument/2006/relationships/slideLayout" Target="../slideLayouts/slideLayout28.xml"/><Relationship Id="rId2" Type="http://schemas.openxmlformats.org/officeDocument/2006/relationships/tags" Target="../tags/tag258.xml"/><Relationship Id="rId16" Type="http://schemas.openxmlformats.org/officeDocument/2006/relationships/tags" Target="../tags/tag272.xml"/><Relationship Id="rId20" Type="http://schemas.openxmlformats.org/officeDocument/2006/relationships/image" Target="../media/image12.png"/><Relationship Id="rId1" Type="http://schemas.openxmlformats.org/officeDocument/2006/relationships/tags" Target="../tags/tag257.xml"/><Relationship Id="rId6" Type="http://schemas.openxmlformats.org/officeDocument/2006/relationships/tags" Target="../tags/tag262.xml"/><Relationship Id="rId11" Type="http://schemas.openxmlformats.org/officeDocument/2006/relationships/tags" Target="../tags/tag267.xml"/><Relationship Id="rId5" Type="http://schemas.openxmlformats.org/officeDocument/2006/relationships/tags" Target="../tags/tag261.xml"/><Relationship Id="rId15" Type="http://schemas.openxmlformats.org/officeDocument/2006/relationships/tags" Target="../tags/tag271.xml"/><Relationship Id="rId10" Type="http://schemas.openxmlformats.org/officeDocument/2006/relationships/tags" Target="../tags/tag266.xml"/><Relationship Id="rId19" Type="http://schemas.openxmlformats.org/officeDocument/2006/relationships/image" Target="../media/image11.png"/><Relationship Id="rId4" Type="http://schemas.openxmlformats.org/officeDocument/2006/relationships/tags" Target="../tags/tag260.xml"/><Relationship Id="rId9" Type="http://schemas.openxmlformats.org/officeDocument/2006/relationships/tags" Target="../tags/tag265.xml"/><Relationship Id="rId14" Type="http://schemas.openxmlformats.org/officeDocument/2006/relationships/tags" Target="../tags/tag270.xml"/><Relationship Id="rId2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280.xml"/><Relationship Id="rId13" Type="http://schemas.openxmlformats.org/officeDocument/2006/relationships/tags" Target="../tags/tag285.xml"/><Relationship Id="rId18" Type="http://schemas.openxmlformats.org/officeDocument/2006/relationships/notesSlide" Target="../notesSlides/notesSlide7.xml"/><Relationship Id="rId3" Type="http://schemas.openxmlformats.org/officeDocument/2006/relationships/tags" Target="../tags/tag275.xml"/><Relationship Id="rId7" Type="http://schemas.openxmlformats.org/officeDocument/2006/relationships/tags" Target="../tags/tag279.xml"/><Relationship Id="rId12" Type="http://schemas.openxmlformats.org/officeDocument/2006/relationships/tags" Target="../tags/tag284.xml"/><Relationship Id="rId17" Type="http://schemas.openxmlformats.org/officeDocument/2006/relationships/slideLayout" Target="../slideLayouts/slideLayout44.xml"/><Relationship Id="rId2" Type="http://schemas.openxmlformats.org/officeDocument/2006/relationships/tags" Target="../tags/tag274.xml"/><Relationship Id="rId16" Type="http://schemas.openxmlformats.org/officeDocument/2006/relationships/tags" Target="../tags/tag288.xml"/><Relationship Id="rId1" Type="http://schemas.openxmlformats.org/officeDocument/2006/relationships/tags" Target="../tags/tag273.xml"/><Relationship Id="rId6" Type="http://schemas.openxmlformats.org/officeDocument/2006/relationships/tags" Target="../tags/tag278.xml"/><Relationship Id="rId11" Type="http://schemas.openxmlformats.org/officeDocument/2006/relationships/tags" Target="../tags/tag283.xml"/><Relationship Id="rId5" Type="http://schemas.openxmlformats.org/officeDocument/2006/relationships/tags" Target="../tags/tag277.xml"/><Relationship Id="rId15" Type="http://schemas.openxmlformats.org/officeDocument/2006/relationships/tags" Target="../tags/tag287.xml"/><Relationship Id="rId10" Type="http://schemas.openxmlformats.org/officeDocument/2006/relationships/tags" Target="../tags/tag282.xml"/><Relationship Id="rId19" Type="http://schemas.openxmlformats.org/officeDocument/2006/relationships/image" Target="../media/image14.wmf"/><Relationship Id="rId4" Type="http://schemas.openxmlformats.org/officeDocument/2006/relationships/tags" Target="../tags/tag276.xml"/><Relationship Id="rId9" Type="http://schemas.openxmlformats.org/officeDocument/2006/relationships/tags" Target="../tags/tag281.xml"/><Relationship Id="rId14" Type="http://schemas.openxmlformats.org/officeDocument/2006/relationships/tags" Target="../tags/tag28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296.xml"/><Relationship Id="rId13" Type="http://schemas.openxmlformats.org/officeDocument/2006/relationships/tags" Target="../tags/tag301.xml"/><Relationship Id="rId18" Type="http://schemas.openxmlformats.org/officeDocument/2006/relationships/tags" Target="../tags/tag306.xml"/><Relationship Id="rId26" Type="http://schemas.openxmlformats.org/officeDocument/2006/relationships/image" Target="../media/image18.png"/><Relationship Id="rId3" Type="http://schemas.openxmlformats.org/officeDocument/2006/relationships/tags" Target="../tags/tag291.xml"/><Relationship Id="rId21" Type="http://schemas.openxmlformats.org/officeDocument/2006/relationships/slideLayout" Target="../slideLayouts/slideLayout38.xml"/><Relationship Id="rId7" Type="http://schemas.openxmlformats.org/officeDocument/2006/relationships/tags" Target="../tags/tag295.xml"/><Relationship Id="rId12" Type="http://schemas.openxmlformats.org/officeDocument/2006/relationships/tags" Target="../tags/tag300.xml"/><Relationship Id="rId17" Type="http://schemas.openxmlformats.org/officeDocument/2006/relationships/tags" Target="../tags/tag305.xml"/><Relationship Id="rId25" Type="http://schemas.openxmlformats.org/officeDocument/2006/relationships/image" Target="../media/image17.png"/><Relationship Id="rId2" Type="http://schemas.openxmlformats.org/officeDocument/2006/relationships/tags" Target="../tags/tag290.xml"/><Relationship Id="rId16" Type="http://schemas.openxmlformats.org/officeDocument/2006/relationships/tags" Target="../tags/tag304.xml"/><Relationship Id="rId20" Type="http://schemas.openxmlformats.org/officeDocument/2006/relationships/tags" Target="../tags/tag308.xml"/><Relationship Id="rId1" Type="http://schemas.openxmlformats.org/officeDocument/2006/relationships/tags" Target="../tags/tag289.xml"/><Relationship Id="rId6" Type="http://schemas.openxmlformats.org/officeDocument/2006/relationships/tags" Target="../tags/tag294.xml"/><Relationship Id="rId11" Type="http://schemas.openxmlformats.org/officeDocument/2006/relationships/tags" Target="../tags/tag299.xml"/><Relationship Id="rId24" Type="http://schemas.openxmlformats.org/officeDocument/2006/relationships/image" Target="../media/image16.png"/><Relationship Id="rId5" Type="http://schemas.openxmlformats.org/officeDocument/2006/relationships/tags" Target="../tags/tag293.xml"/><Relationship Id="rId15" Type="http://schemas.openxmlformats.org/officeDocument/2006/relationships/tags" Target="../tags/tag303.xml"/><Relationship Id="rId23" Type="http://schemas.openxmlformats.org/officeDocument/2006/relationships/image" Target="../media/image15.png"/><Relationship Id="rId10" Type="http://schemas.openxmlformats.org/officeDocument/2006/relationships/tags" Target="../tags/tag298.xml"/><Relationship Id="rId19" Type="http://schemas.openxmlformats.org/officeDocument/2006/relationships/tags" Target="../tags/tag307.xml"/><Relationship Id="rId4" Type="http://schemas.openxmlformats.org/officeDocument/2006/relationships/tags" Target="../tags/tag292.xml"/><Relationship Id="rId9" Type="http://schemas.openxmlformats.org/officeDocument/2006/relationships/tags" Target="../tags/tag297.xml"/><Relationship Id="rId14" Type="http://schemas.openxmlformats.org/officeDocument/2006/relationships/tags" Target="../tags/tag302.xml"/><Relationship Id="rId2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316.xml"/><Relationship Id="rId13" Type="http://schemas.openxmlformats.org/officeDocument/2006/relationships/tags" Target="../tags/tag321.xml"/><Relationship Id="rId18" Type="http://schemas.openxmlformats.org/officeDocument/2006/relationships/tags" Target="../tags/tag326.xml"/><Relationship Id="rId3" Type="http://schemas.openxmlformats.org/officeDocument/2006/relationships/tags" Target="../tags/tag311.xml"/><Relationship Id="rId21" Type="http://schemas.openxmlformats.org/officeDocument/2006/relationships/notesSlide" Target="../notesSlides/notesSlide9.xml"/><Relationship Id="rId7" Type="http://schemas.openxmlformats.org/officeDocument/2006/relationships/tags" Target="../tags/tag315.xml"/><Relationship Id="rId12" Type="http://schemas.openxmlformats.org/officeDocument/2006/relationships/tags" Target="../tags/tag320.xml"/><Relationship Id="rId17" Type="http://schemas.openxmlformats.org/officeDocument/2006/relationships/tags" Target="../tags/tag325.xml"/><Relationship Id="rId2" Type="http://schemas.openxmlformats.org/officeDocument/2006/relationships/tags" Target="../tags/tag310.xml"/><Relationship Id="rId16" Type="http://schemas.openxmlformats.org/officeDocument/2006/relationships/tags" Target="../tags/tag324.xml"/><Relationship Id="rId20" Type="http://schemas.openxmlformats.org/officeDocument/2006/relationships/slideLayout" Target="../slideLayouts/slideLayout48.xml"/><Relationship Id="rId1" Type="http://schemas.openxmlformats.org/officeDocument/2006/relationships/tags" Target="../tags/tag309.xml"/><Relationship Id="rId6" Type="http://schemas.openxmlformats.org/officeDocument/2006/relationships/tags" Target="../tags/tag314.xml"/><Relationship Id="rId11" Type="http://schemas.openxmlformats.org/officeDocument/2006/relationships/tags" Target="../tags/tag319.xml"/><Relationship Id="rId24" Type="http://schemas.openxmlformats.org/officeDocument/2006/relationships/image" Target="../media/image13.png"/><Relationship Id="rId5" Type="http://schemas.openxmlformats.org/officeDocument/2006/relationships/tags" Target="../tags/tag313.xml"/><Relationship Id="rId15" Type="http://schemas.openxmlformats.org/officeDocument/2006/relationships/tags" Target="../tags/tag323.xml"/><Relationship Id="rId23" Type="http://schemas.openxmlformats.org/officeDocument/2006/relationships/slide" Target="slide2.xml"/><Relationship Id="rId10" Type="http://schemas.openxmlformats.org/officeDocument/2006/relationships/tags" Target="../tags/tag318.xml"/><Relationship Id="rId19" Type="http://schemas.openxmlformats.org/officeDocument/2006/relationships/tags" Target="../tags/tag327.xml"/><Relationship Id="rId4" Type="http://schemas.openxmlformats.org/officeDocument/2006/relationships/tags" Target="../tags/tag312.xml"/><Relationship Id="rId9" Type="http://schemas.openxmlformats.org/officeDocument/2006/relationships/tags" Target="../tags/tag317.xml"/><Relationship Id="rId14" Type="http://schemas.openxmlformats.org/officeDocument/2006/relationships/tags" Target="../tags/tag322.xml"/><Relationship Id="rId2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sz="4300" dirty="0">
                <a:sym typeface="+mn-ea"/>
              </a:rPr>
              <a:t>C++</a:t>
            </a:r>
            <a:r>
              <a:rPr lang="zh-CN" altLang="en-US" sz="4300" dirty="0">
                <a:sym typeface="+mn-ea"/>
              </a:rPr>
              <a:t>控制台小游戏</a:t>
            </a:r>
            <a:endParaRPr lang="zh-CN" altLang="en-US" sz="4300">
              <a:solidFill>
                <a:srgbClr val="FFFFFF"/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38760" y="3764280"/>
            <a:ext cx="2604770" cy="127381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By:14</a:t>
            </a:r>
            <a:r>
              <a:rPr lang="zh-CN" altLang="en-US" dirty="0">
                <a:sym typeface="+mn-ea"/>
              </a:rPr>
              <a:t>班冯韵菱</a:t>
            </a:r>
          </a:p>
          <a:p>
            <a:r>
              <a:rPr lang="en-US" altLang="zh-CN" dirty="0">
                <a:sym typeface="+mn-ea"/>
              </a:rPr>
              <a:t>15</a:t>
            </a:r>
            <a:r>
              <a:rPr lang="zh-CN" altLang="en-US" dirty="0">
                <a:sym typeface="+mn-ea"/>
              </a:rPr>
              <a:t>班张靖鸿  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3285490" y="4669790"/>
            <a:ext cx="2278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sym typeface="+mn-ea"/>
              </a:rPr>
              <a:t>做得很菜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~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大家轻喷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~</a:t>
            </a:r>
          </a:p>
        </p:txBody>
      </p:sp>
      <p:sp>
        <p:nvSpPr>
          <p:cNvPr id="7" name="文本占位符 6"/>
          <p:cNvSpPr>
            <a:spLocks noGrp="1"/>
          </p:cNvSpPr>
          <p:nvPr userDrawn="1">
            <p:custDataLst>
              <p:tags r:id="rId4"/>
            </p:custDataLst>
          </p:nvPr>
        </p:nvSpPr>
        <p:spPr>
          <a:xfrm>
            <a:off x="2843530" y="4923097"/>
            <a:ext cx="7611341" cy="165319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zh-CN" altLang="en-US" b="1" dirty="0">
              <a:solidFill>
                <a:srgbClr val="00B0F0"/>
              </a:solidFill>
            </a:endParaRPr>
          </a:p>
          <a:p>
            <a:pPr lvl="0"/>
            <a:r>
              <a:rPr lang="en-US" altLang="zh-CN" b="1" dirty="0">
                <a:solidFill>
                  <a:srgbClr val="00B0F0"/>
                </a:solidFill>
              </a:rPr>
              <a:t>PS:</a:t>
            </a:r>
            <a:r>
              <a:rPr lang="zh-CN" altLang="en-US" b="1" dirty="0">
                <a:solidFill>
                  <a:srgbClr val="00B0F0"/>
                </a:solidFill>
              </a:rPr>
              <a:t>我们都是从需求出发，游戏中需要自己实现不了的某个功能，我们就网上找找有没有类似的函数</a:t>
            </a:r>
            <a:r>
              <a:rPr lang="en-US" altLang="zh-CN" b="1" dirty="0">
                <a:solidFill>
                  <a:srgbClr val="00B0F0"/>
                </a:solidFill>
              </a:rPr>
              <a:t>~</a:t>
            </a:r>
            <a:r>
              <a:rPr lang="zh-CN" altLang="en-US" b="1" dirty="0">
                <a:solidFill>
                  <a:srgbClr val="00B0F0"/>
                </a:solidFill>
              </a:rPr>
              <a:t>所以学到了一些有用的东西，现在向大家分享</a:t>
            </a:r>
            <a:r>
              <a:rPr lang="en-US" altLang="zh-CN" b="1" dirty="0">
                <a:solidFill>
                  <a:srgbClr val="00B0F0"/>
                </a:solidFill>
              </a:rPr>
              <a:t>~</a:t>
            </a:r>
            <a:r>
              <a:rPr lang="zh-CN" altLang="en-US" b="1" dirty="0">
                <a:solidFill>
                  <a:srgbClr val="00B0F0"/>
                </a:solidFill>
              </a:rPr>
              <a:t>希望抛砖引玉，互相交流</a:t>
            </a:r>
            <a:r>
              <a:rPr lang="en-US" altLang="zh-CN" b="1" dirty="0">
                <a:solidFill>
                  <a:srgbClr val="00B0F0"/>
                </a:solidFill>
              </a:rPr>
              <a:t>~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>
            <p:custDataLst>
              <p:tags r:id="rId2"/>
            </p:custDataLst>
          </p:nvPr>
        </p:nvGrpSpPr>
        <p:grpSpPr>
          <a:xfrm>
            <a:off x="5896125" y="3707900"/>
            <a:ext cx="590400" cy="1018800"/>
            <a:chOff x="7232650" y="346176"/>
            <a:chExt cx="1421606" cy="2452308"/>
          </a:xfrm>
          <a:solidFill>
            <a:schemeClr val="bg1"/>
          </a:solidFill>
        </p:grpSpPr>
        <p:sp>
          <p:nvSpPr>
            <p:cNvPr id="43" name="矩形 42"/>
            <p:cNvSpPr/>
            <p:nvPr>
              <p:custDataLst>
                <p:tags r:id="rId6"/>
              </p:custDataLst>
            </p:nvPr>
          </p:nvSpPr>
          <p:spPr>
            <a:xfrm>
              <a:off x="7748001" y="346176"/>
              <a:ext cx="390904" cy="3909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>
              <p:custDataLst>
                <p:tags r:id="rId7"/>
              </p:custDataLst>
            </p:nvPr>
          </p:nvSpPr>
          <p:spPr>
            <a:xfrm>
              <a:off x="7748001" y="1376878"/>
              <a:ext cx="390904" cy="3909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>
              <p:custDataLst>
                <p:tags r:id="rId8"/>
              </p:custDataLst>
            </p:nvPr>
          </p:nvSpPr>
          <p:spPr>
            <a:xfrm>
              <a:off x="7748001" y="2407580"/>
              <a:ext cx="390904" cy="3909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>
              <p:custDataLst>
                <p:tags r:id="rId9"/>
              </p:custDataLst>
            </p:nvPr>
          </p:nvSpPr>
          <p:spPr>
            <a:xfrm>
              <a:off x="7232650" y="346176"/>
              <a:ext cx="390904" cy="3909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>
              <p:custDataLst>
                <p:tags r:id="rId10"/>
              </p:custDataLst>
            </p:nvPr>
          </p:nvSpPr>
          <p:spPr>
            <a:xfrm>
              <a:off x="7232650" y="1376878"/>
              <a:ext cx="390904" cy="3909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>
              <p:custDataLst>
                <p:tags r:id="rId11"/>
              </p:custDataLst>
            </p:nvPr>
          </p:nvSpPr>
          <p:spPr>
            <a:xfrm>
              <a:off x="7232650" y="2407580"/>
              <a:ext cx="390904" cy="3909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>
              <p:custDataLst>
                <p:tags r:id="rId12"/>
              </p:custDataLst>
            </p:nvPr>
          </p:nvSpPr>
          <p:spPr>
            <a:xfrm>
              <a:off x="8263352" y="346176"/>
              <a:ext cx="390904" cy="3909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>
              <p:custDataLst>
                <p:tags r:id="rId13"/>
              </p:custDataLst>
            </p:nvPr>
          </p:nvSpPr>
          <p:spPr>
            <a:xfrm>
              <a:off x="8263352" y="861527"/>
              <a:ext cx="390904" cy="3909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>
              <p:custDataLst>
                <p:tags r:id="rId14"/>
              </p:custDataLst>
            </p:nvPr>
          </p:nvSpPr>
          <p:spPr>
            <a:xfrm>
              <a:off x="8263352" y="1376878"/>
              <a:ext cx="390904" cy="3909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>
              <p:custDataLst>
                <p:tags r:id="rId15"/>
              </p:custDataLst>
            </p:nvPr>
          </p:nvSpPr>
          <p:spPr>
            <a:xfrm>
              <a:off x="8263352" y="1892229"/>
              <a:ext cx="390904" cy="3909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>
              <p:custDataLst>
                <p:tags r:id="rId16"/>
              </p:custDataLst>
            </p:nvPr>
          </p:nvSpPr>
          <p:spPr>
            <a:xfrm>
              <a:off x="8263352" y="2407580"/>
              <a:ext cx="390904" cy="3909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9" name="图片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69" y="939527"/>
            <a:ext cx="3608906" cy="4168524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核心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给小游戏注入灵魂</a:t>
            </a:r>
            <a:r>
              <a:rPr lang="en-US" altLang="zh-CN"/>
              <a:t>(hahaha~)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2"/>
            </p:custDataLst>
          </p:nvPr>
        </p:nvGrpSpPr>
        <p:grpSpPr>
          <a:xfrm>
            <a:off x="735145" y="257848"/>
            <a:ext cx="370800" cy="640800"/>
            <a:chOff x="7232650" y="346176"/>
            <a:chExt cx="1421606" cy="2452308"/>
          </a:xfrm>
        </p:grpSpPr>
        <p:sp>
          <p:nvSpPr>
            <p:cNvPr id="3" name="矩形 2"/>
            <p:cNvSpPr/>
            <p:nvPr>
              <p:custDataLst>
                <p:tags r:id="rId9"/>
              </p:custDataLst>
            </p:nvPr>
          </p:nvSpPr>
          <p:spPr>
            <a:xfrm>
              <a:off x="7748001" y="346176"/>
              <a:ext cx="390904" cy="3909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>
              <p:custDataLst>
                <p:tags r:id="rId10"/>
              </p:custDataLst>
            </p:nvPr>
          </p:nvSpPr>
          <p:spPr>
            <a:xfrm>
              <a:off x="7748001" y="1376878"/>
              <a:ext cx="390904" cy="3909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>
              <p:custDataLst>
                <p:tags r:id="rId11"/>
              </p:custDataLst>
            </p:nvPr>
          </p:nvSpPr>
          <p:spPr>
            <a:xfrm>
              <a:off x="7748001" y="2407580"/>
              <a:ext cx="390904" cy="3909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>
              <p:custDataLst>
                <p:tags r:id="rId12"/>
              </p:custDataLst>
            </p:nvPr>
          </p:nvSpPr>
          <p:spPr>
            <a:xfrm>
              <a:off x="7232650" y="346176"/>
              <a:ext cx="390904" cy="3909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>
              <p:custDataLst>
                <p:tags r:id="rId13"/>
              </p:custDataLst>
            </p:nvPr>
          </p:nvSpPr>
          <p:spPr>
            <a:xfrm>
              <a:off x="7232650" y="1376878"/>
              <a:ext cx="390904" cy="3909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>
              <p:custDataLst>
                <p:tags r:id="rId14"/>
              </p:custDataLst>
            </p:nvPr>
          </p:nvSpPr>
          <p:spPr>
            <a:xfrm>
              <a:off x="7232650" y="2407580"/>
              <a:ext cx="390904" cy="3909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>
              <p:custDataLst>
                <p:tags r:id="rId15"/>
              </p:custDataLst>
            </p:nvPr>
          </p:nvSpPr>
          <p:spPr>
            <a:xfrm>
              <a:off x="8263352" y="346176"/>
              <a:ext cx="390904" cy="3909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>
              <p:custDataLst>
                <p:tags r:id="rId16"/>
              </p:custDataLst>
            </p:nvPr>
          </p:nvSpPr>
          <p:spPr>
            <a:xfrm>
              <a:off x="8263352" y="861527"/>
              <a:ext cx="390904" cy="3909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>
              <p:custDataLst>
                <p:tags r:id="rId17"/>
              </p:custDataLst>
            </p:nvPr>
          </p:nvSpPr>
          <p:spPr>
            <a:xfrm>
              <a:off x="8263352" y="1376878"/>
              <a:ext cx="390904" cy="3909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>
              <p:custDataLst>
                <p:tags r:id="rId18"/>
              </p:custDataLst>
            </p:nvPr>
          </p:nvSpPr>
          <p:spPr>
            <a:xfrm>
              <a:off x="8263352" y="1892229"/>
              <a:ext cx="390904" cy="3909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>
              <p:custDataLst>
                <p:tags r:id="rId19"/>
              </p:custDataLst>
            </p:nvPr>
          </p:nvSpPr>
          <p:spPr>
            <a:xfrm>
              <a:off x="8263352" y="2407580"/>
              <a:ext cx="390904" cy="3909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矩形 13"/>
          <p:cNvSpPr/>
          <p:nvPr>
            <p:custDataLst>
              <p:tags r:id="rId3"/>
            </p:custDataLst>
          </p:nvPr>
        </p:nvSpPr>
        <p:spPr>
          <a:xfrm>
            <a:off x="0" y="250499"/>
            <a:ext cx="582950" cy="6481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>
            <p:custDataLst>
              <p:tags r:id="rId4"/>
            </p:custDataLst>
          </p:nvPr>
        </p:nvSpPr>
        <p:spPr>
          <a:xfrm>
            <a:off x="3759131" y="249262"/>
            <a:ext cx="8432869" cy="6493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>
            <p:custDataLst>
              <p:tags r:id="rId5"/>
            </p:custDataLst>
          </p:nvPr>
        </p:nvSpPr>
        <p:spPr>
          <a:xfrm>
            <a:off x="3901330" y="389290"/>
            <a:ext cx="8148471" cy="36933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2000" b="1">
                <a:solidFill>
                  <a:schemeClr val="bg1"/>
                </a:solidFill>
              </a:rPr>
              <a:t>随机地图</a:t>
            </a:r>
          </a:p>
        </p:txBody>
      </p:sp>
      <p:sp>
        <p:nvSpPr>
          <p:cNvPr id="22" name="文本框 21"/>
          <p:cNvSpPr txBox="1"/>
          <p:nvPr>
            <p:custDataLst>
              <p:tags r:id="rId6"/>
            </p:custDataLst>
          </p:nvPr>
        </p:nvSpPr>
        <p:spPr>
          <a:xfrm>
            <a:off x="1303515" y="250499"/>
            <a:ext cx="2301827" cy="6493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defPPr>
              <a:defRPr lang="zh-CN"/>
            </a:defPPr>
            <a:lvl1pPr algn="ctr">
              <a:defRPr sz="2000">
                <a:solidFill>
                  <a:sysClr val="windowText" lastClr="000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  <a:latin typeface="+mj-lt"/>
                <a:ea typeface="+mj-ea"/>
                <a:cs typeface="+mj-cs"/>
              </a:rPr>
              <a:t>核心</a:t>
            </a:r>
          </a:p>
        </p:txBody>
      </p:sp>
      <p:pic>
        <p:nvPicPr>
          <p:cNvPr id="24" name="图片 23" descr="生成随机关卡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53927" y="1719633"/>
            <a:ext cx="8061960" cy="4641850"/>
          </a:xfrm>
          <a:prstGeom prst="rect">
            <a:avLst/>
          </a:prstGeom>
        </p:spPr>
      </p:pic>
      <p:sp>
        <p:nvSpPr>
          <p:cNvPr id="25" name="文本框 24"/>
          <p:cNvSpPr txBox="1"/>
          <p:nvPr>
            <p:custDataLst>
              <p:tags r:id="rId7"/>
            </p:custDataLst>
          </p:nvPr>
        </p:nvSpPr>
        <p:spPr>
          <a:xfrm>
            <a:off x="2624505" y="1073302"/>
            <a:ext cx="4048126" cy="646331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replace():</a:t>
            </a:r>
            <a:r>
              <a:rPr lang="zh-CN" altLang="en-US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主要用于产生一个图形</a:t>
            </a:r>
          </a:p>
        </p:txBody>
      </p:sp>
      <p:sp>
        <p:nvSpPr>
          <p:cNvPr id="23" name="矩形 22"/>
          <p:cNvSpPr/>
          <p:nvPr>
            <p:custDataLst>
              <p:tags r:id="rId8"/>
            </p:custDataLst>
          </p:nvPr>
        </p:nvSpPr>
        <p:spPr>
          <a:xfrm>
            <a:off x="11431660" y="979833"/>
            <a:ext cx="173336" cy="506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227885" y="4489045"/>
            <a:ext cx="81328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93A299"/>
                </a:solidFill>
              </a:rPr>
              <a:t>                                    </a:t>
            </a:r>
            <a:r>
              <a:rPr lang="en-US" altLang="zh-CN" sz="2000" b="1" dirty="0" err="1" smtClean="0">
                <a:solidFill>
                  <a:srgbClr val="93A299"/>
                </a:solidFill>
              </a:rPr>
              <a:t>eg</a:t>
            </a:r>
            <a:r>
              <a:rPr lang="en-US" altLang="zh-CN" sz="2000" b="1" dirty="0" smtClean="0">
                <a:solidFill>
                  <a:srgbClr val="93A299"/>
                </a:solidFill>
              </a:rPr>
              <a:t>:         string str1;</a:t>
            </a:r>
          </a:p>
          <a:p>
            <a:r>
              <a:rPr lang="en-US" altLang="zh-CN" sz="2000" b="1" dirty="0" smtClean="0">
                <a:solidFill>
                  <a:srgbClr val="93A299"/>
                </a:solidFill>
              </a:rPr>
              <a:t>str1=str1.replace(str1.find</a:t>
            </a:r>
            <a:r>
              <a:rPr lang="en-US" altLang="zh-CN" sz="2000" b="1" dirty="0" smtClean="0">
                <a:solidFill>
                  <a:srgbClr val="93A299"/>
                </a:solidFill>
              </a:rPr>
              <a:t>(</a:t>
            </a:r>
            <a:r>
              <a:rPr lang="zh-CN" altLang="en-US" sz="2000" b="1" dirty="0" smtClean="0">
                <a:solidFill>
                  <a:srgbClr val="93A299"/>
                </a:solidFill>
              </a:rPr>
              <a:t>“交换起始</a:t>
            </a:r>
            <a:r>
              <a:rPr lang="zh-CN" altLang="en-US" sz="2000" b="1" dirty="0" smtClean="0">
                <a:solidFill>
                  <a:srgbClr val="93A299"/>
                </a:solidFill>
              </a:rPr>
              <a:t>点（</a:t>
            </a:r>
            <a:r>
              <a:rPr lang="en-US" altLang="zh-CN" sz="2000" b="1" dirty="0" smtClean="0">
                <a:solidFill>
                  <a:srgbClr val="93A299"/>
                </a:solidFill>
              </a:rPr>
              <a:t>str1</a:t>
            </a:r>
            <a:r>
              <a:rPr lang="zh-CN" altLang="en-US" sz="2000" b="1" dirty="0" smtClean="0">
                <a:solidFill>
                  <a:srgbClr val="93A299"/>
                </a:solidFill>
              </a:rPr>
              <a:t>）”</a:t>
            </a:r>
            <a:r>
              <a:rPr lang="en-US" altLang="zh-CN" sz="2000" b="1" dirty="0" smtClean="0">
                <a:solidFill>
                  <a:srgbClr val="93A299"/>
                </a:solidFill>
              </a:rPr>
              <a:t>),</a:t>
            </a:r>
            <a:r>
              <a:rPr lang="zh-CN" altLang="en-US" sz="2000" b="1" dirty="0" smtClean="0">
                <a:solidFill>
                  <a:srgbClr val="93A299"/>
                </a:solidFill>
              </a:rPr>
              <a:t>交换长度</a:t>
            </a:r>
            <a:r>
              <a:rPr lang="en-US" altLang="zh-CN" sz="2000" b="1" dirty="0" smtClean="0">
                <a:solidFill>
                  <a:srgbClr val="93A299"/>
                </a:solidFill>
              </a:rPr>
              <a:t>,</a:t>
            </a:r>
            <a:r>
              <a:rPr lang="zh-CN" altLang="en-US" sz="2000" b="1" dirty="0" smtClean="0">
                <a:solidFill>
                  <a:srgbClr val="93A299"/>
                </a:solidFill>
              </a:rPr>
              <a:t>“换后内容”</a:t>
            </a:r>
            <a:r>
              <a:rPr lang="en-US" altLang="zh-CN" sz="2000" b="1" dirty="0" smtClean="0">
                <a:solidFill>
                  <a:srgbClr val="93A299"/>
                </a:solidFill>
              </a:rPr>
              <a:t>)</a:t>
            </a:r>
            <a:r>
              <a:rPr lang="zh-CN" altLang="en-US" sz="2000" b="1" dirty="0" smtClean="0">
                <a:solidFill>
                  <a:srgbClr val="93A299"/>
                </a:solidFill>
              </a:rPr>
              <a:t>；</a:t>
            </a:r>
            <a:endParaRPr lang="zh-CN" altLang="en-US" sz="2000" b="1" dirty="0">
              <a:solidFill>
                <a:srgbClr val="93A299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2"/>
            </p:custDataLst>
          </p:nvPr>
        </p:nvGrpSpPr>
        <p:grpSpPr>
          <a:xfrm>
            <a:off x="735145" y="257848"/>
            <a:ext cx="370800" cy="640800"/>
            <a:chOff x="7232650" y="346176"/>
            <a:chExt cx="1421606" cy="2452308"/>
          </a:xfrm>
        </p:grpSpPr>
        <p:sp>
          <p:nvSpPr>
            <p:cNvPr id="3" name="矩形 2"/>
            <p:cNvSpPr/>
            <p:nvPr>
              <p:custDataLst>
                <p:tags r:id="rId12"/>
              </p:custDataLst>
            </p:nvPr>
          </p:nvSpPr>
          <p:spPr>
            <a:xfrm>
              <a:off x="7748001" y="346176"/>
              <a:ext cx="390904" cy="3909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>
              <p:custDataLst>
                <p:tags r:id="rId13"/>
              </p:custDataLst>
            </p:nvPr>
          </p:nvSpPr>
          <p:spPr>
            <a:xfrm>
              <a:off x="7748001" y="1376878"/>
              <a:ext cx="390904" cy="3909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>
              <p:custDataLst>
                <p:tags r:id="rId14"/>
              </p:custDataLst>
            </p:nvPr>
          </p:nvSpPr>
          <p:spPr>
            <a:xfrm>
              <a:off x="7748001" y="2407580"/>
              <a:ext cx="390904" cy="3909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>
              <p:custDataLst>
                <p:tags r:id="rId15"/>
              </p:custDataLst>
            </p:nvPr>
          </p:nvSpPr>
          <p:spPr>
            <a:xfrm>
              <a:off x="7232650" y="346176"/>
              <a:ext cx="390904" cy="3909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>
              <p:custDataLst>
                <p:tags r:id="rId16"/>
              </p:custDataLst>
            </p:nvPr>
          </p:nvSpPr>
          <p:spPr>
            <a:xfrm>
              <a:off x="7232650" y="1376878"/>
              <a:ext cx="390904" cy="3909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>
              <p:custDataLst>
                <p:tags r:id="rId17"/>
              </p:custDataLst>
            </p:nvPr>
          </p:nvSpPr>
          <p:spPr>
            <a:xfrm>
              <a:off x="7232650" y="2407580"/>
              <a:ext cx="390904" cy="3909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>
              <p:custDataLst>
                <p:tags r:id="rId18"/>
              </p:custDataLst>
            </p:nvPr>
          </p:nvSpPr>
          <p:spPr>
            <a:xfrm>
              <a:off x="8263352" y="346176"/>
              <a:ext cx="390904" cy="3909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>
              <p:custDataLst>
                <p:tags r:id="rId19"/>
              </p:custDataLst>
            </p:nvPr>
          </p:nvSpPr>
          <p:spPr>
            <a:xfrm>
              <a:off x="8263352" y="861527"/>
              <a:ext cx="390904" cy="3909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>
              <p:custDataLst>
                <p:tags r:id="rId20"/>
              </p:custDataLst>
            </p:nvPr>
          </p:nvSpPr>
          <p:spPr>
            <a:xfrm>
              <a:off x="8263352" y="1376878"/>
              <a:ext cx="390904" cy="3909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>
              <p:custDataLst>
                <p:tags r:id="rId21"/>
              </p:custDataLst>
            </p:nvPr>
          </p:nvSpPr>
          <p:spPr>
            <a:xfrm>
              <a:off x="8263352" y="1892229"/>
              <a:ext cx="390904" cy="3909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>
              <p:custDataLst>
                <p:tags r:id="rId22"/>
              </p:custDataLst>
            </p:nvPr>
          </p:nvSpPr>
          <p:spPr>
            <a:xfrm>
              <a:off x="8263352" y="2407580"/>
              <a:ext cx="390904" cy="3909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矩形 13"/>
          <p:cNvSpPr/>
          <p:nvPr>
            <p:custDataLst>
              <p:tags r:id="rId3"/>
            </p:custDataLst>
          </p:nvPr>
        </p:nvSpPr>
        <p:spPr>
          <a:xfrm>
            <a:off x="0" y="250499"/>
            <a:ext cx="582950" cy="6481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>
            <p:custDataLst>
              <p:tags r:id="rId4"/>
            </p:custDataLst>
          </p:nvPr>
        </p:nvSpPr>
        <p:spPr>
          <a:xfrm>
            <a:off x="3759131" y="249262"/>
            <a:ext cx="8432869" cy="6493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>
            <p:custDataLst>
              <p:tags r:id="rId5"/>
            </p:custDataLst>
          </p:nvPr>
        </p:nvSpPr>
        <p:spPr>
          <a:xfrm>
            <a:off x="3901330" y="389290"/>
            <a:ext cx="8148471" cy="36933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2000" b="1">
                <a:solidFill>
                  <a:schemeClr val="bg1"/>
                </a:solidFill>
              </a:rPr>
              <a:t>步法判断</a:t>
            </a:r>
            <a:r>
              <a:rPr lang="en-US" altLang="zh-CN" sz="2000" b="1">
                <a:solidFill>
                  <a:schemeClr val="bg1"/>
                </a:solidFill>
              </a:rPr>
              <a:t>(replace</a:t>
            </a:r>
            <a:r>
              <a:rPr lang="zh-CN" altLang="en-US" sz="2000" b="1">
                <a:solidFill>
                  <a:schemeClr val="bg1"/>
                </a:solidFill>
              </a:rPr>
              <a:t>（）与</a:t>
            </a:r>
            <a:r>
              <a:rPr lang="en-US" altLang="zh-CN" sz="2000" b="1">
                <a:solidFill>
                  <a:schemeClr val="bg1"/>
                </a:solidFill>
              </a:rPr>
              <a:t>swap())</a:t>
            </a:r>
          </a:p>
        </p:txBody>
      </p:sp>
      <p:sp>
        <p:nvSpPr>
          <p:cNvPr id="30" name="文本框 29"/>
          <p:cNvSpPr txBox="1"/>
          <p:nvPr>
            <p:custDataLst>
              <p:tags r:id="rId6"/>
            </p:custDataLst>
          </p:nvPr>
        </p:nvSpPr>
        <p:spPr>
          <a:xfrm>
            <a:off x="339140" y="1362282"/>
            <a:ext cx="4048126" cy="646331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replace():</a:t>
            </a:r>
            <a:r>
              <a:rPr lang="zh-CN" altLang="en-US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主要用于产生一个图形</a:t>
            </a:r>
          </a:p>
        </p:txBody>
      </p:sp>
      <p:cxnSp>
        <p:nvCxnSpPr>
          <p:cNvPr id="39" name="直接连接符 38"/>
          <p:cNvCxnSpPr/>
          <p:nvPr>
            <p:custDataLst>
              <p:tags r:id="rId7"/>
            </p:custDataLst>
          </p:nvPr>
        </p:nvCxnSpPr>
        <p:spPr>
          <a:xfrm>
            <a:off x="4659312" y="1150620"/>
            <a:ext cx="0" cy="274701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>
            <p:custDataLst>
              <p:tags r:id="rId8"/>
            </p:custDataLst>
          </p:nvPr>
        </p:nvCxnSpPr>
        <p:spPr>
          <a:xfrm>
            <a:off x="177165" y="2254250"/>
            <a:ext cx="437197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>
            <p:custDataLst>
              <p:tags r:id="rId9"/>
            </p:custDataLst>
          </p:nvPr>
        </p:nvSpPr>
        <p:spPr>
          <a:xfrm>
            <a:off x="1303515" y="250499"/>
            <a:ext cx="2301827" cy="6493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defPPr>
              <a:defRPr lang="zh-CN"/>
            </a:defPPr>
            <a:lvl1pPr algn="ctr">
              <a:defRPr sz="2000">
                <a:solidFill>
                  <a:sysClr val="windowText" lastClr="000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  <a:latin typeface="+mj-lt"/>
                <a:ea typeface="+mj-ea"/>
                <a:cs typeface="+mj-cs"/>
              </a:rPr>
              <a:t>核心</a:t>
            </a:r>
          </a:p>
        </p:txBody>
      </p:sp>
      <p:pic>
        <p:nvPicPr>
          <p:cNvPr id="15" name="图片 14" descr="判断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905375" y="1000125"/>
            <a:ext cx="6723380" cy="5720080"/>
          </a:xfrm>
          <a:prstGeom prst="rect">
            <a:avLst/>
          </a:prstGeom>
          <a:effectLst>
            <a:softEdge rad="12700"/>
          </a:effectLst>
        </p:spPr>
      </p:pic>
      <p:cxnSp>
        <p:nvCxnSpPr>
          <p:cNvPr id="19" name="直接连接符 18"/>
          <p:cNvCxnSpPr/>
          <p:nvPr>
            <p:custDataLst>
              <p:tags r:id="rId10"/>
            </p:custDataLst>
          </p:nvPr>
        </p:nvCxnSpPr>
        <p:spPr>
          <a:xfrm>
            <a:off x="177165" y="3519170"/>
            <a:ext cx="437197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>
            <p:custDataLst>
              <p:tags r:id="rId11"/>
            </p:custDataLst>
          </p:nvPr>
        </p:nvSpPr>
        <p:spPr>
          <a:xfrm>
            <a:off x="339140" y="2563702"/>
            <a:ext cx="4048126" cy="646331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swap():</a:t>
            </a:r>
            <a:r>
              <a:rPr lang="zh-CN" altLang="en-US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主要用于移动（与空格交换）</a:t>
            </a:r>
          </a:p>
        </p:txBody>
      </p:sp>
      <p:pic>
        <p:nvPicPr>
          <p:cNvPr id="20" name="图片 19" descr="360截图17860601536960">
            <a:hlinkClick r:id="rId26" action="ppaction://hlinksldjump"/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10765" y="5413779"/>
            <a:ext cx="1117600" cy="123253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88385" y="3926504"/>
            <a:ext cx="4371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7FD13B"/>
                </a:solidFill>
              </a:rPr>
              <a:t>(</a:t>
            </a:r>
            <a:r>
              <a:rPr lang="zh-CN" altLang="en-US" sz="2400" b="1" dirty="0" smtClean="0">
                <a:solidFill>
                  <a:srgbClr val="7FD13B"/>
                </a:solidFill>
              </a:rPr>
              <a:t>交换成员</a:t>
            </a:r>
            <a:r>
              <a:rPr lang="en-US" altLang="zh-CN" sz="2400" b="1" dirty="0" smtClean="0">
                <a:solidFill>
                  <a:srgbClr val="7FD13B"/>
                </a:solidFill>
              </a:rPr>
              <a:t>1).swap(</a:t>
            </a:r>
            <a:r>
              <a:rPr lang="zh-CN" altLang="en-US" sz="2400" b="1" dirty="0" smtClean="0">
                <a:solidFill>
                  <a:srgbClr val="7FD13B"/>
                </a:solidFill>
              </a:rPr>
              <a:t>交换成员</a:t>
            </a:r>
            <a:r>
              <a:rPr lang="en-US" altLang="zh-CN" sz="2400" b="1" dirty="0" smtClean="0">
                <a:solidFill>
                  <a:srgbClr val="7FD13B"/>
                </a:solidFill>
              </a:rPr>
              <a:t>2)</a:t>
            </a:r>
            <a:r>
              <a:rPr lang="zh-CN" altLang="en-US" sz="2400" b="1" dirty="0" smtClean="0">
                <a:solidFill>
                  <a:srgbClr val="7FD13B"/>
                </a:solidFill>
              </a:rPr>
              <a:t>；</a:t>
            </a:r>
            <a:endParaRPr lang="zh-CN" altLang="en-US" sz="2400" b="1" dirty="0">
              <a:solidFill>
                <a:srgbClr val="7FD13B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21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2"/>
            </p:custDataLst>
          </p:nvPr>
        </p:nvGrpSpPr>
        <p:grpSpPr>
          <a:xfrm>
            <a:off x="5896125" y="3707900"/>
            <a:ext cx="590400" cy="1018800"/>
            <a:chOff x="9552402" y="317103"/>
            <a:chExt cx="1421606" cy="2452308"/>
          </a:xfrm>
          <a:solidFill>
            <a:schemeClr val="accent3"/>
          </a:solidFill>
        </p:grpSpPr>
        <p:sp>
          <p:nvSpPr>
            <p:cNvPr id="19" name="矩形 18"/>
            <p:cNvSpPr/>
            <p:nvPr>
              <p:custDataLst>
                <p:tags r:id="rId6"/>
              </p:custDataLst>
            </p:nvPr>
          </p:nvSpPr>
          <p:spPr>
            <a:xfrm>
              <a:off x="10067753" y="1347805"/>
              <a:ext cx="390904" cy="3909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>
              <p:custDataLst>
                <p:tags r:id="rId7"/>
              </p:custDataLst>
            </p:nvPr>
          </p:nvSpPr>
          <p:spPr>
            <a:xfrm>
              <a:off x="9552402" y="317103"/>
              <a:ext cx="390904" cy="3909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>
              <p:custDataLst>
                <p:tags r:id="rId8"/>
              </p:custDataLst>
            </p:nvPr>
          </p:nvSpPr>
          <p:spPr>
            <a:xfrm>
              <a:off x="9552402" y="832454"/>
              <a:ext cx="390904" cy="3909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>
              <p:custDataLst>
                <p:tags r:id="rId9"/>
              </p:custDataLst>
            </p:nvPr>
          </p:nvSpPr>
          <p:spPr>
            <a:xfrm>
              <a:off x="9552402" y="1347805"/>
              <a:ext cx="390904" cy="3909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>
              <p:custDataLst>
                <p:tags r:id="rId10"/>
              </p:custDataLst>
            </p:nvPr>
          </p:nvSpPr>
          <p:spPr>
            <a:xfrm>
              <a:off x="10583104" y="317103"/>
              <a:ext cx="390904" cy="3909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>
              <p:custDataLst>
                <p:tags r:id="rId11"/>
              </p:custDataLst>
            </p:nvPr>
          </p:nvSpPr>
          <p:spPr>
            <a:xfrm>
              <a:off x="10583104" y="832454"/>
              <a:ext cx="390904" cy="3909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>
              <p:custDataLst>
                <p:tags r:id="rId12"/>
              </p:custDataLst>
            </p:nvPr>
          </p:nvSpPr>
          <p:spPr>
            <a:xfrm>
              <a:off x="10583104" y="1347805"/>
              <a:ext cx="390904" cy="3909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>
              <p:custDataLst>
                <p:tags r:id="rId13"/>
              </p:custDataLst>
            </p:nvPr>
          </p:nvSpPr>
          <p:spPr>
            <a:xfrm>
              <a:off x="10583104" y="1863156"/>
              <a:ext cx="390904" cy="3909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>
              <p:custDataLst>
                <p:tags r:id="rId14"/>
              </p:custDataLst>
            </p:nvPr>
          </p:nvSpPr>
          <p:spPr>
            <a:xfrm>
              <a:off x="10583104" y="2378507"/>
              <a:ext cx="390904" cy="3909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5" name="图片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68" y="999280"/>
            <a:ext cx="4967801" cy="4156068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画龙点睛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优化一些细节（说得好像有细节一样）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2"/>
            </p:custDataLst>
          </p:nvPr>
        </p:nvGrpSpPr>
        <p:grpSpPr>
          <a:xfrm>
            <a:off x="735145" y="257848"/>
            <a:ext cx="370800" cy="640800"/>
            <a:chOff x="9552402" y="317103"/>
            <a:chExt cx="1421606" cy="2452308"/>
          </a:xfrm>
        </p:grpSpPr>
        <p:sp>
          <p:nvSpPr>
            <p:cNvPr id="3" name="矩形 2"/>
            <p:cNvSpPr/>
            <p:nvPr>
              <p:custDataLst>
                <p:tags r:id="rId13"/>
              </p:custDataLst>
            </p:nvPr>
          </p:nvSpPr>
          <p:spPr>
            <a:xfrm>
              <a:off x="10067753" y="1347805"/>
              <a:ext cx="390904" cy="3909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>
              <p:custDataLst>
                <p:tags r:id="rId14"/>
              </p:custDataLst>
            </p:nvPr>
          </p:nvSpPr>
          <p:spPr>
            <a:xfrm>
              <a:off x="9552402" y="317103"/>
              <a:ext cx="390904" cy="3909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>
              <p:custDataLst>
                <p:tags r:id="rId15"/>
              </p:custDataLst>
            </p:nvPr>
          </p:nvSpPr>
          <p:spPr>
            <a:xfrm>
              <a:off x="9552402" y="832454"/>
              <a:ext cx="390904" cy="3909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>
              <p:custDataLst>
                <p:tags r:id="rId16"/>
              </p:custDataLst>
            </p:nvPr>
          </p:nvSpPr>
          <p:spPr>
            <a:xfrm>
              <a:off x="9552402" y="1347805"/>
              <a:ext cx="390904" cy="3909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>
              <p:custDataLst>
                <p:tags r:id="rId17"/>
              </p:custDataLst>
            </p:nvPr>
          </p:nvSpPr>
          <p:spPr>
            <a:xfrm>
              <a:off x="10583104" y="317103"/>
              <a:ext cx="390904" cy="3909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>
              <p:custDataLst>
                <p:tags r:id="rId18"/>
              </p:custDataLst>
            </p:nvPr>
          </p:nvSpPr>
          <p:spPr>
            <a:xfrm>
              <a:off x="10583104" y="832454"/>
              <a:ext cx="390904" cy="3909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>
              <p:custDataLst>
                <p:tags r:id="rId19"/>
              </p:custDataLst>
            </p:nvPr>
          </p:nvSpPr>
          <p:spPr>
            <a:xfrm>
              <a:off x="10583104" y="1347805"/>
              <a:ext cx="390904" cy="3909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>
              <p:custDataLst>
                <p:tags r:id="rId20"/>
              </p:custDataLst>
            </p:nvPr>
          </p:nvSpPr>
          <p:spPr>
            <a:xfrm>
              <a:off x="10583104" y="1863156"/>
              <a:ext cx="390904" cy="3909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>
              <p:custDataLst>
                <p:tags r:id="rId21"/>
              </p:custDataLst>
            </p:nvPr>
          </p:nvSpPr>
          <p:spPr>
            <a:xfrm>
              <a:off x="10583104" y="2378507"/>
              <a:ext cx="390904" cy="3909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矩形 23"/>
          <p:cNvSpPr/>
          <p:nvPr>
            <p:custDataLst>
              <p:tags r:id="rId3"/>
            </p:custDataLst>
          </p:nvPr>
        </p:nvSpPr>
        <p:spPr>
          <a:xfrm>
            <a:off x="0" y="250499"/>
            <a:ext cx="582950" cy="6481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>
            <p:custDataLst>
              <p:tags r:id="rId4"/>
            </p:custDataLst>
          </p:nvPr>
        </p:nvSpPr>
        <p:spPr>
          <a:xfrm>
            <a:off x="3759131" y="249262"/>
            <a:ext cx="8432869" cy="6493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>
            <p:custDataLst>
              <p:tags r:id="rId5"/>
            </p:custDataLst>
          </p:nvPr>
        </p:nvSpPr>
        <p:spPr>
          <a:xfrm>
            <a:off x="3901330" y="389290"/>
            <a:ext cx="8148471" cy="369332"/>
          </a:xfrm>
          <a:prstGeom prst="rect">
            <a:avLst/>
          </a:prstGeom>
          <a:noFill/>
        </p:spPr>
        <p:txBody>
          <a:bodyPr wrap="square" rtlCol="0" anchor="ctr">
            <a:normAutofit fontScale="97500"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打印地图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（清屏法）</a:t>
            </a:r>
            <a:r>
              <a:rPr lang="zh-CN" altLang="en-US">
                <a:solidFill>
                  <a:schemeClr val="bg1"/>
                </a:solidFill>
              </a:rPr>
              <a:t>判断获胜</a:t>
            </a:r>
          </a:p>
        </p:txBody>
      </p:sp>
      <p:sp>
        <p:nvSpPr>
          <p:cNvPr id="28" name="五边形 27"/>
          <p:cNvSpPr/>
          <p:nvPr>
            <p:custDataLst>
              <p:tags r:id="rId6"/>
            </p:custDataLst>
          </p:nvPr>
        </p:nvSpPr>
        <p:spPr>
          <a:xfrm>
            <a:off x="-1912620" y="3377565"/>
            <a:ext cx="3276600" cy="1019175"/>
          </a:xfrm>
          <a:prstGeom prst="homePlate">
            <a:avLst>
              <a:gd name="adj" fmla="val 2523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六边形 28"/>
          <p:cNvSpPr/>
          <p:nvPr>
            <p:custDataLst>
              <p:tags r:id="rId7"/>
            </p:custDataLst>
          </p:nvPr>
        </p:nvSpPr>
        <p:spPr>
          <a:xfrm>
            <a:off x="49530" y="2145665"/>
            <a:ext cx="1314450" cy="1133147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六边形 29"/>
          <p:cNvSpPr/>
          <p:nvPr>
            <p:custDataLst>
              <p:tags r:id="rId8"/>
            </p:custDataLst>
          </p:nvPr>
        </p:nvSpPr>
        <p:spPr>
          <a:xfrm>
            <a:off x="49530" y="4495493"/>
            <a:ext cx="1314450" cy="1133147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六边形 30"/>
          <p:cNvSpPr/>
          <p:nvPr>
            <p:custDataLst>
              <p:tags r:id="rId9"/>
            </p:custDataLst>
          </p:nvPr>
        </p:nvSpPr>
        <p:spPr>
          <a:xfrm>
            <a:off x="1189286" y="3928919"/>
            <a:ext cx="1314450" cy="1133147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六边形 31"/>
          <p:cNvSpPr/>
          <p:nvPr>
            <p:custDataLst>
              <p:tags r:id="rId10"/>
            </p:custDataLst>
          </p:nvPr>
        </p:nvSpPr>
        <p:spPr>
          <a:xfrm>
            <a:off x="1189286" y="2712238"/>
            <a:ext cx="1314450" cy="1133147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六边形 32"/>
          <p:cNvSpPr/>
          <p:nvPr>
            <p:custDataLst>
              <p:tags r:id="rId11"/>
            </p:custDataLst>
          </p:nvPr>
        </p:nvSpPr>
        <p:spPr>
          <a:xfrm>
            <a:off x="2329042" y="3320579"/>
            <a:ext cx="1314450" cy="1133147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>
            <p:custDataLst>
              <p:tags r:id="rId12"/>
            </p:custDataLst>
          </p:nvPr>
        </p:nvSpPr>
        <p:spPr>
          <a:xfrm>
            <a:off x="1303515" y="250499"/>
            <a:ext cx="2301827" cy="6493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defPPr>
              <a:defRPr lang="zh-CN"/>
            </a:defPPr>
            <a:lvl1pPr algn="ctr">
              <a:defRPr sz="2000">
                <a:solidFill>
                  <a:sysClr val="windowText" lastClr="000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  <a:latin typeface="+mj-lt"/>
                <a:ea typeface="+mj-ea"/>
                <a:cs typeface="+mj-cs"/>
              </a:rPr>
              <a:t>画龙点睛</a:t>
            </a:r>
          </a:p>
        </p:txBody>
      </p:sp>
      <p:pic>
        <p:nvPicPr>
          <p:cNvPr id="13" name="图片 12" descr="打印地图，判断获胜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028073" y="1149492"/>
            <a:ext cx="6600190" cy="53917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7975565" y="4600401"/>
            <a:ext cx="22060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system("</a:t>
            </a:r>
            <a:r>
              <a:rPr lang="en-US" altLang="zh-CN" sz="2400" b="1" dirty="0" err="1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cls</a:t>
            </a:r>
            <a:r>
              <a:rPr lang="en-US" altLang="zh-CN" sz="2400" b="1" dirty="0" smtClean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")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2"/>
            </p:custDataLst>
          </p:nvPr>
        </p:nvGrpSpPr>
        <p:grpSpPr>
          <a:xfrm>
            <a:off x="735145" y="257848"/>
            <a:ext cx="370800" cy="640800"/>
            <a:chOff x="9552402" y="317103"/>
            <a:chExt cx="1421606" cy="2452308"/>
          </a:xfrm>
        </p:grpSpPr>
        <p:sp>
          <p:nvSpPr>
            <p:cNvPr id="3" name="矩形 2"/>
            <p:cNvSpPr/>
            <p:nvPr>
              <p:custDataLst>
                <p:tags r:id="rId9"/>
              </p:custDataLst>
            </p:nvPr>
          </p:nvSpPr>
          <p:spPr>
            <a:xfrm>
              <a:off x="10067753" y="1347805"/>
              <a:ext cx="390904" cy="3909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>
              <p:custDataLst>
                <p:tags r:id="rId10"/>
              </p:custDataLst>
            </p:nvPr>
          </p:nvSpPr>
          <p:spPr>
            <a:xfrm>
              <a:off x="9552402" y="317103"/>
              <a:ext cx="390904" cy="3909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>
              <p:custDataLst>
                <p:tags r:id="rId11"/>
              </p:custDataLst>
            </p:nvPr>
          </p:nvSpPr>
          <p:spPr>
            <a:xfrm>
              <a:off x="9552402" y="832454"/>
              <a:ext cx="390904" cy="3909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>
              <p:custDataLst>
                <p:tags r:id="rId12"/>
              </p:custDataLst>
            </p:nvPr>
          </p:nvSpPr>
          <p:spPr>
            <a:xfrm>
              <a:off x="9552402" y="1347805"/>
              <a:ext cx="390904" cy="3909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>
              <p:custDataLst>
                <p:tags r:id="rId13"/>
              </p:custDataLst>
            </p:nvPr>
          </p:nvSpPr>
          <p:spPr>
            <a:xfrm>
              <a:off x="10583104" y="317103"/>
              <a:ext cx="390904" cy="3909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>
              <p:custDataLst>
                <p:tags r:id="rId14"/>
              </p:custDataLst>
            </p:nvPr>
          </p:nvSpPr>
          <p:spPr>
            <a:xfrm>
              <a:off x="10583104" y="832454"/>
              <a:ext cx="390904" cy="3909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>
              <p:custDataLst>
                <p:tags r:id="rId15"/>
              </p:custDataLst>
            </p:nvPr>
          </p:nvSpPr>
          <p:spPr>
            <a:xfrm>
              <a:off x="10583104" y="1347805"/>
              <a:ext cx="390904" cy="3909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>
              <p:custDataLst>
                <p:tags r:id="rId16"/>
              </p:custDataLst>
            </p:nvPr>
          </p:nvSpPr>
          <p:spPr>
            <a:xfrm>
              <a:off x="10583104" y="1863156"/>
              <a:ext cx="390904" cy="3909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>
              <p:custDataLst>
                <p:tags r:id="rId17"/>
              </p:custDataLst>
            </p:nvPr>
          </p:nvSpPr>
          <p:spPr>
            <a:xfrm>
              <a:off x="10583104" y="2378507"/>
              <a:ext cx="390904" cy="3909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>
            <p:custDataLst>
              <p:tags r:id="rId3"/>
            </p:custDataLst>
          </p:nvPr>
        </p:nvSpPr>
        <p:spPr>
          <a:xfrm>
            <a:off x="0" y="250499"/>
            <a:ext cx="582950" cy="6481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>
            <p:custDataLst>
              <p:tags r:id="rId4"/>
            </p:custDataLst>
          </p:nvPr>
        </p:nvSpPr>
        <p:spPr>
          <a:xfrm>
            <a:off x="3759131" y="249262"/>
            <a:ext cx="8432869" cy="6493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>
            <p:custDataLst>
              <p:tags r:id="rId5"/>
            </p:custDataLst>
          </p:nvPr>
        </p:nvSpPr>
        <p:spPr>
          <a:xfrm>
            <a:off x="3901330" y="389290"/>
            <a:ext cx="8148471" cy="369332"/>
          </a:xfrm>
          <a:prstGeom prst="rect">
            <a:avLst/>
          </a:prstGeom>
          <a:noFill/>
        </p:spPr>
        <p:txBody>
          <a:bodyPr wrap="square" rtlCol="0" anchor="ctr">
            <a:normAutofit fontScale="97500"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伪交互性</a:t>
            </a:r>
          </a:p>
        </p:txBody>
      </p:sp>
      <p:sp>
        <p:nvSpPr>
          <p:cNvPr id="17" name="矩形 16"/>
          <p:cNvSpPr/>
          <p:nvPr>
            <p:custDataLst>
              <p:tags r:id="rId6"/>
            </p:custDataLst>
          </p:nvPr>
        </p:nvSpPr>
        <p:spPr>
          <a:xfrm>
            <a:off x="264795" y="5015230"/>
            <a:ext cx="2550160" cy="18884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8" name="图片 3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355" y="5674878"/>
            <a:ext cx="929115" cy="3274270"/>
          </a:xfrm>
          <a:prstGeom prst="rect">
            <a:avLst/>
          </a:prstGeom>
        </p:spPr>
      </p:pic>
      <p:sp>
        <p:nvSpPr>
          <p:cNvPr id="21" name="文本框 20"/>
          <p:cNvSpPr txBox="1"/>
          <p:nvPr>
            <p:custDataLst>
              <p:tags r:id="rId8"/>
            </p:custDataLst>
          </p:nvPr>
        </p:nvSpPr>
        <p:spPr>
          <a:xfrm>
            <a:off x="1303515" y="250499"/>
            <a:ext cx="2301827" cy="6493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defPPr>
              <a:defRPr lang="zh-CN"/>
            </a:defPPr>
            <a:lvl1pPr algn="ctr">
              <a:defRPr sz="2000">
                <a:solidFill>
                  <a:sysClr val="windowText" lastClr="000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  <a:latin typeface="+mj-lt"/>
                <a:ea typeface="+mj-ea"/>
                <a:cs typeface="+mj-cs"/>
              </a:rPr>
              <a:t>画龙点睛</a:t>
            </a:r>
          </a:p>
        </p:txBody>
      </p:sp>
      <p:pic>
        <p:nvPicPr>
          <p:cNvPr id="13" name="图片 12" descr="伪交互性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605342" y="2527647"/>
            <a:ext cx="6759575" cy="219456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2"/>
            </p:custDataLst>
          </p:nvPr>
        </p:nvGrpSpPr>
        <p:grpSpPr>
          <a:xfrm>
            <a:off x="735145" y="257848"/>
            <a:ext cx="370800" cy="640800"/>
            <a:chOff x="9552402" y="317103"/>
            <a:chExt cx="1421606" cy="2452308"/>
          </a:xfrm>
        </p:grpSpPr>
        <p:sp>
          <p:nvSpPr>
            <p:cNvPr id="3" name="矩形 2"/>
            <p:cNvSpPr/>
            <p:nvPr>
              <p:custDataLst>
                <p:tags r:id="rId13"/>
              </p:custDataLst>
            </p:nvPr>
          </p:nvSpPr>
          <p:spPr>
            <a:xfrm>
              <a:off x="10067753" y="1347805"/>
              <a:ext cx="390904" cy="3909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>
              <p:custDataLst>
                <p:tags r:id="rId14"/>
              </p:custDataLst>
            </p:nvPr>
          </p:nvSpPr>
          <p:spPr>
            <a:xfrm>
              <a:off x="9552402" y="317103"/>
              <a:ext cx="390904" cy="3909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>
              <p:custDataLst>
                <p:tags r:id="rId15"/>
              </p:custDataLst>
            </p:nvPr>
          </p:nvSpPr>
          <p:spPr>
            <a:xfrm>
              <a:off x="9552402" y="832454"/>
              <a:ext cx="390904" cy="3909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>
              <p:custDataLst>
                <p:tags r:id="rId16"/>
              </p:custDataLst>
            </p:nvPr>
          </p:nvSpPr>
          <p:spPr>
            <a:xfrm>
              <a:off x="9552402" y="1347805"/>
              <a:ext cx="390904" cy="3909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>
              <p:custDataLst>
                <p:tags r:id="rId17"/>
              </p:custDataLst>
            </p:nvPr>
          </p:nvSpPr>
          <p:spPr>
            <a:xfrm>
              <a:off x="10583104" y="317103"/>
              <a:ext cx="390904" cy="3909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>
              <p:custDataLst>
                <p:tags r:id="rId18"/>
              </p:custDataLst>
            </p:nvPr>
          </p:nvSpPr>
          <p:spPr>
            <a:xfrm>
              <a:off x="10583104" y="832454"/>
              <a:ext cx="390904" cy="3909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>
              <p:custDataLst>
                <p:tags r:id="rId19"/>
              </p:custDataLst>
            </p:nvPr>
          </p:nvSpPr>
          <p:spPr>
            <a:xfrm>
              <a:off x="10583104" y="1347805"/>
              <a:ext cx="390904" cy="3909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>
              <p:custDataLst>
                <p:tags r:id="rId20"/>
              </p:custDataLst>
            </p:nvPr>
          </p:nvSpPr>
          <p:spPr>
            <a:xfrm>
              <a:off x="10583104" y="1863156"/>
              <a:ext cx="390904" cy="3909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>
              <p:custDataLst>
                <p:tags r:id="rId21"/>
              </p:custDataLst>
            </p:nvPr>
          </p:nvSpPr>
          <p:spPr>
            <a:xfrm>
              <a:off x="10583104" y="2378507"/>
              <a:ext cx="390904" cy="3909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>
            <p:custDataLst>
              <p:tags r:id="rId3"/>
            </p:custDataLst>
          </p:nvPr>
        </p:nvSpPr>
        <p:spPr>
          <a:xfrm>
            <a:off x="0" y="250499"/>
            <a:ext cx="582950" cy="6481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>
            <p:custDataLst>
              <p:tags r:id="rId4"/>
            </p:custDataLst>
          </p:nvPr>
        </p:nvSpPr>
        <p:spPr>
          <a:xfrm>
            <a:off x="3759131" y="249262"/>
            <a:ext cx="8432869" cy="6493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>
            <p:custDataLst>
              <p:tags r:id="rId5"/>
            </p:custDataLst>
          </p:nvPr>
        </p:nvSpPr>
        <p:spPr>
          <a:xfrm>
            <a:off x="3901330" y="389290"/>
            <a:ext cx="8148471" cy="369332"/>
          </a:xfrm>
          <a:prstGeom prst="rect">
            <a:avLst/>
          </a:prstGeom>
          <a:noFill/>
        </p:spPr>
        <p:txBody>
          <a:bodyPr wrap="square" rtlCol="0" anchor="ctr">
            <a:normAutofit fontScale="97500"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游戏循环</a:t>
            </a:r>
          </a:p>
        </p:txBody>
      </p:sp>
      <p:sp>
        <p:nvSpPr>
          <p:cNvPr id="16" name="文本框 15"/>
          <p:cNvSpPr txBox="1"/>
          <p:nvPr>
            <p:custDataLst>
              <p:tags r:id="rId6"/>
            </p:custDataLst>
          </p:nvPr>
        </p:nvSpPr>
        <p:spPr>
          <a:xfrm>
            <a:off x="1303515" y="250499"/>
            <a:ext cx="2301827" cy="6493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defPPr>
              <a:defRPr lang="zh-CN"/>
            </a:defPPr>
            <a:lvl1pPr algn="ctr">
              <a:defRPr sz="2000">
                <a:solidFill>
                  <a:sysClr val="windowText" lastClr="000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  <a:latin typeface="+mj-lt"/>
                <a:ea typeface="+mj-ea"/>
                <a:cs typeface="+mj-cs"/>
              </a:rPr>
              <a:t>画龙点睛</a:t>
            </a:r>
          </a:p>
        </p:txBody>
      </p:sp>
      <p:pic>
        <p:nvPicPr>
          <p:cNvPr id="13" name="图片 12" descr="再来一次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243001" y="3137884"/>
            <a:ext cx="4621298" cy="990127"/>
          </a:xfrm>
          <a:prstGeom prst="rect">
            <a:avLst/>
          </a:prstGeom>
          <a:effectLst>
            <a:softEdge rad="101600"/>
          </a:effectLst>
        </p:spPr>
      </p:pic>
      <p:grpSp>
        <p:nvGrpSpPr>
          <p:cNvPr id="23" name="组合 22"/>
          <p:cNvGrpSpPr/>
          <p:nvPr/>
        </p:nvGrpSpPr>
        <p:grpSpPr>
          <a:xfrm>
            <a:off x="91670" y="1933228"/>
            <a:ext cx="5556112" cy="3482975"/>
            <a:chOff x="-1894148" y="2145665"/>
            <a:chExt cx="5556112" cy="3482975"/>
          </a:xfrm>
        </p:grpSpPr>
        <p:sp>
          <p:nvSpPr>
            <p:cNvPr id="17" name="五边形 16"/>
            <p:cNvSpPr/>
            <p:nvPr>
              <p:custDataLst>
                <p:tags r:id="rId7"/>
              </p:custDataLst>
            </p:nvPr>
          </p:nvSpPr>
          <p:spPr>
            <a:xfrm>
              <a:off x="-1894148" y="3377565"/>
              <a:ext cx="3276600" cy="1019175"/>
            </a:xfrm>
            <a:prstGeom prst="homePlate">
              <a:avLst>
                <a:gd name="adj" fmla="val 2523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六边形 17"/>
            <p:cNvSpPr/>
            <p:nvPr>
              <p:custDataLst>
                <p:tags r:id="rId8"/>
              </p:custDataLst>
            </p:nvPr>
          </p:nvSpPr>
          <p:spPr>
            <a:xfrm>
              <a:off x="68002" y="2145665"/>
              <a:ext cx="1314450" cy="1133147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六边形 18"/>
            <p:cNvSpPr/>
            <p:nvPr>
              <p:custDataLst>
                <p:tags r:id="rId9"/>
              </p:custDataLst>
            </p:nvPr>
          </p:nvSpPr>
          <p:spPr>
            <a:xfrm>
              <a:off x="68002" y="4495493"/>
              <a:ext cx="1314450" cy="1133147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六边形 19"/>
            <p:cNvSpPr/>
            <p:nvPr>
              <p:custDataLst>
                <p:tags r:id="rId10"/>
              </p:custDataLst>
            </p:nvPr>
          </p:nvSpPr>
          <p:spPr>
            <a:xfrm>
              <a:off x="1207758" y="3928919"/>
              <a:ext cx="1314450" cy="1133147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六边形 20"/>
            <p:cNvSpPr/>
            <p:nvPr>
              <p:custDataLst>
                <p:tags r:id="rId11"/>
              </p:custDataLst>
            </p:nvPr>
          </p:nvSpPr>
          <p:spPr>
            <a:xfrm>
              <a:off x="1207758" y="2712238"/>
              <a:ext cx="1314450" cy="1133147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六边形 21"/>
            <p:cNvSpPr/>
            <p:nvPr>
              <p:custDataLst>
                <p:tags r:id="rId12"/>
              </p:custDataLst>
            </p:nvPr>
          </p:nvSpPr>
          <p:spPr>
            <a:xfrm>
              <a:off x="2347514" y="3320579"/>
              <a:ext cx="1314450" cy="1133147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369569" y="1276559"/>
            <a:ext cx="10858500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grpSp>
        <p:nvGrpSpPr>
          <p:cNvPr id="6" name="组合 5"/>
          <p:cNvGrpSpPr/>
          <p:nvPr/>
        </p:nvGrpSpPr>
        <p:grpSpPr>
          <a:xfrm>
            <a:off x="2987040" y="1536065"/>
            <a:ext cx="1313180" cy="1313180"/>
            <a:chOff x="14188" y="3128"/>
            <a:chExt cx="2068" cy="2068"/>
          </a:xfrm>
        </p:grpSpPr>
        <p:sp>
          <p:nvSpPr>
            <p:cNvPr id="36" name="空心弧 35"/>
            <p:cNvSpPr/>
            <p:nvPr>
              <p:custDataLst>
                <p:tags r:id="rId8"/>
              </p:custDataLst>
            </p:nvPr>
          </p:nvSpPr>
          <p:spPr>
            <a:xfrm rot="18933543">
              <a:off x="14188" y="3128"/>
              <a:ext cx="2069" cy="2069"/>
            </a:xfrm>
            <a:prstGeom prst="blockArc">
              <a:avLst>
                <a:gd name="adj1" fmla="val 8964929"/>
                <a:gd name="adj2" fmla="val 7324230"/>
                <a:gd name="adj3" fmla="val 759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14610" y="3550"/>
              <a:ext cx="1224" cy="1224"/>
              <a:chOff x="14610" y="3550"/>
              <a:chExt cx="1224" cy="1224"/>
            </a:xfrm>
          </p:grpSpPr>
          <p:sp>
            <p:nvSpPr>
              <p:cNvPr id="37" name="椭圆 36"/>
              <p:cNvSpPr/>
              <p:nvPr>
                <p:custDataLst>
                  <p:tags r:id="rId9"/>
                </p:custDataLst>
              </p:nvPr>
            </p:nvSpPr>
            <p:spPr>
              <a:xfrm rot="19724754">
                <a:off x="14610" y="3550"/>
                <a:ext cx="1225" cy="122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6" name="任意多边形 45"/>
              <p:cNvSpPr/>
              <p:nvPr>
                <p:custDataLst>
                  <p:tags r:id="rId10"/>
                </p:custDataLst>
              </p:nvPr>
            </p:nvSpPr>
            <p:spPr>
              <a:xfrm>
                <a:off x="14946" y="3929"/>
                <a:ext cx="553" cy="466"/>
              </a:xfrm>
              <a:custGeom>
                <a:avLst/>
                <a:gdLst>
                  <a:gd name="T0" fmla="*/ 612 w 624"/>
                  <a:gd name="T1" fmla="*/ 78 h 527"/>
                  <a:gd name="T2" fmla="*/ 546 w 624"/>
                  <a:gd name="T3" fmla="*/ 12 h 527"/>
                  <a:gd name="T4" fmla="*/ 502 w 624"/>
                  <a:gd name="T5" fmla="*/ 11 h 527"/>
                  <a:gd name="T6" fmla="*/ 252 w 624"/>
                  <a:gd name="T7" fmla="*/ 236 h 527"/>
                  <a:gd name="T8" fmla="*/ 206 w 624"/>
                  <a:gd name="T9" fmla="*/ 236 h 527"/>
                  <a:gd name="T10" fmla="*/ 138 w 624"/>
                  <a:gd name="T11" fmla="*/ 177 h 527"/>
                  <a:gd name="T12" fmla="*/ 93 w 624"/>
                  <a:gd name="T13" fmla="*/ 178 h 527"/>
                  <a:gd name="T14" fmla="*/ 12 w 624"/>
                  <a:gd name="T15" fmla="*/ 259 h 527"/>
                  <a:gd name="T16" fmla="*/ 12 w 624"/>
                  <a:gd name="T17" fmla="*/ 303 h 527"/>
                  <a:gd name="T18" fmla="*/ 214 w 624"/>
                  <a:gd name="T19" fmla="*/ 505 h 527"/>
                  <a:gd name="T20" fmla="*/ 229 w 624"/>
                  <a:gd name="T21" fmla="*/ 519 h 527"/>
                  <a:gd name="T22" fmla="*/ 264 w 624"/>
                  <a:gd name="T23" fmla="*/ 511 h 527"/>
                  <a:gd name="T24" fmla="*/ 613 w 624"/>
                  <a:gd name="T25" fmla="*/ 123 h 527"/>
                  <a:gd name="T26" fmla="*/ 612 w 624"/>
                  <a:gd name="T27" fmla="*/ 78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24" h="527">
                    <a:moveTo>
                      <a:pt x="612" y="78"/>
                    </a:moveTo>
                    <a:lnTo>
                      <a:pt x="546" y="12"/>
                    </a:lnTo>
                    <a:cubicBezTo>
                      <a:pt x="534" y="0"/>
                      <a:pt x="514" y="0"/>
                      <a:pt x="502" y="11"/>
                    </a:cubicBezTo>
                    <a:lnTo>
                      <a:pt x="252" y="236"/>
                    </a:lnTo>
                    <a:cubicBezTo>
                      <a:pt x="239" y="247"/>
                      <a:pt x="218" y="247"/>
                      <a:pt x="206" y="236"/>
                    </a:cubicBezTo>
                    <a:lnTo>
                      <a:pt x="138" y="177"/>
                    </a:lnTo>
                    <a:cubicBezTo>
                      <a:pt x="125" y="166"/>
                      <a:pt x="105" y="166"/>
                      <a:pt x="93" y="178"/>
                    </a:cubicBezTo>
                    <a:lnTo>
                      <a:pt x="12" y="259"/>
                    </a:lnTo>
                    <a:cubicBezTo>
                      <a:pt x="0" y="271"/>
                      <a:pt x="0" y="291"/>
                      <a:pt x="12" y="303"/>
                    </a:cubicBezTo>
                    <a:lnTo>
                      <a:pt x="214" y="505"/>
                    </a:lnTo>
                    <a:lnTo>
                      <a:pt x="229" y="519"/>
                    </a:lnTo>
                    <a:cubicBezTo>
                      <a:pt x="237" y="527"/>
                      <a:pt x="252" y="524"/>
                      <a:pt x="264" y="511"/>
                    </a:cubicBezTo>
                    <a:lnTo>
                      <a:pt x="613" y="123"/>
                    </a:lnTo>
                    <a:cubicBezTo>
                      <a:pt x="624" y="110"/>
                      <a:pt x="624" y="90"/>
                      <a:pt x="612" y="7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825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2992755" y="2802255"/>
            <a:ext cx="1313180" cy="1313180"/>
            <a:chOff x="1511" y="3128"/>
            <a:chExt cx="2068" cy="2068"/>
          </a:xfrm>
        </p:grpSpPr>
        <p:sp>
          <p:nvSpPr>
            <p:cNvPr id="22" name="空心弧 21"/>
            <p:cNvSpPr/>
            <p:nvPr>
              <p:custDataLst>
                <p:tags r:id="rId5"/>
              </p:custDataLst>
            </p:nvPr>
          </p:nvSpPr>
          <p:spPr>
            <a:xfrm rot="8221189">
              <a:off x="1511" y="3128"/>
              <a:ext cx="2069" cy="2069"/>
            </a:xfrm>
            <a:prstGeom prst="blockArc">
              <a:avLst>
                <a:gd name="adj1" fmla="val 8662853"/>
                <a:gd name="adj2" fmla="val 7046337"/>
                <a:gd name="adj3" fmla="val 714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1933" y="3550"/>
              <a:ext cx="1224" cy="1224"/>
              <a:chOff x="1933" y="3550"/>
              <a:chExt cx="1224" cy="1224"/>
            </a:xfrm>
          </p:grpSpPr>
          <p:sp>
            <p:nvSpPr>
              <p:cNvPr id="23" name="椭圆 22"/>
              <p:cNvSpPr/>
              <p:nvPr>
                <p:custDataLst>
                  <p:tags r:id="rId6"/>
                </p:custDataLst>
              </p:nvPr>
            </p:nvSpPr>
            <p:spPr>
              <a:xfrm>
                <a:off x="1933" y="3550"/>
                <a:ext cx="1225" cy="122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1" name="任意多边形 20"/>
              <p:cNvSpPr/>
              <p:nvPr>
                <p:custDataLst>
                  <p:tags r:id="rId7"/>
                </p:custDataLst>
              </p:nvPr>
            </p:nvSpPr>
            <p:spPr>
              <a:xfrm rot="1825674">
                <a:off x="2067" y="3907"/>
                <a:ext cx="940" cy="384"/>
              </a:xfrm>
              <a:custGeom>
                <a:avLst/>
                <a:gdLst>
                  <a:gd name="connsiteX0" fmla="*/ 0 w 447717"/>
                  <a:gd name="connsiteY0" fmla="*/ 83672 h 182943"/>
                  <a:gd name="connsiteX1" fmla="*/ 447717 w 447717"/>
                  <a:gd name="connsiteY1" fmla="*/ 0 h 182943"/>
                  <a:gd name="connsiteX2" fmla="*/ 436560 w 447717"/>
                  <a:gd name="connsiteY2" fmla="*/ 10954 h 182943"/>
                  <a:gd name="connsiteX3" fmla="*/ 364472 w 447717"/>
                  <a:gd name="connsiteY3" fmla="*/ 79417 h 182943"/>
                  <a:gd name="connsiteX4" fmla="*/ 364562 w 447717"/>
                  <a:gd name="connsiteY4" fmla="*/ 79469 h 182943"/>
                  <a:gd name="connsiteX5" fmla="*/ 1124 w 447717"/>
                  <a:gd name="connsiteY5" fmla="*/ 83672 h 182943"/>
                  <a:gd name="connsiteX6" fmla="*/ 26359 w 447717"/>
                  <a:gd name="connsiteY6" fmla="*/ 85077 h 182943"/>
                  <a:gd name="connsiteX7" fmla="*/ 363099 w 447717"/>
                  <a:gd name="connsiteY7" fmla="*/ 81143 h 182943"/>
                  <a:gd name="connsiteX8" fmla="*/ 435344 w 447717"/>
                  <a:gd name="connsiteY8" fmla="*/ 122958 h 182943"/>
                  <a:gd name="connsiteX9" fmla="*/ 439783 w 447717"/>
                  <a:gd name="connsiteY9" fmla="*/ 123964 h 182943"/>
                  <a:gd name="connsiteX10" fmla="*/ 363358 w 447717"/>
                  <a:gd name="connsiteY10" fmla="*/ 80387 h 182943"/>
                  <a:gd name="connsiteX11" fmla="*/ 367904 w 447717"/>
                  <a:gd name="connsiteY11" fmla="*/ 80335 h 182943"/>
                  <a:gd name="connsiteX12" fmla="*/ 389531 w 447717"/>
                  <a:gd name="connsiteY12" fmla="*/ 58746 h 182943"/>
                  <a:gd name="connsiteX13" fmla="*/ 442102 w 447717"/>
                  <a:gd name="connsiteY13" fmla="*/ 124691 h 182943"/>
                  <a:gd name="connsiteX14" fmla="*/ 435720 w 447717"/>
                  <a:gd name="connsiteY14" fmla="*/ 123176 h 182943"/>
                  <a:gd name="connsiteX15" fmla="*/ 436516 w 447717"/>
                  <a:gd name="connsiteY15" fmla="*/ 123637 h 182943"/>
                  <a:gd name="connsiteX16" fmla="*/ 420832 w 447717"/>
                  <a:gd name="connsiteY16" fmla="*/ 120031 h 182943"/>
                  <a:gd name="connsiteX17" fmla="*/ 358631 w 447717"/>
                  <a:gd name="connsiteY17" fmla="*/ 105046 h 182943"/>
                  <a:gd name="connsiteX18" fmla="*/ 390347 w 447717"/>
                  <a:gd name="connsiteY18" fmla="*/ 182943 h 182943"/>
                  <a:gd name="connsiteX19" fmla="*/ 7521 w 447717"/>
                  <a:gd name="connsiteY19" fmla="*/ 85585 h 182943"/>
                  <a:gd name="connsiteX20" fmla="*/ 3283 w 447717"/>
                  <a:gd name="connsiteY20" fmla="*/ 85346 h 182943"/>
                  <a:gd name="connsiteX21" fmla="*/ 6439 w 447717"/>
                  <a:gd name="connsiteY21" fmla="*/ 85310 h 182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47717" h="182943">
                    <a:moveTo>
                      <a:pt x="0" y="83672"/>
                    </a:moveTo>
                    <a:lnTo>
                      <a:pt x="447717" y="0"/>
                    </a:lnTo>
                    <a:lnTo>
                      <a:pt x="436560" y="10954"/>
                    </a:lnTo>
                    <a:lnTo>
                      <a:pt x="364472" y="79417"/>
                    </a:lnTo>
                    <a:lnTo>
                      <a:pt x="364562" y="79469"/>
                    </a:lnTo>
                    <a:lnTo>
                      <a:pt x="1124" y="83672"/>
                    </a:lnTo>
                    <a:lnTo>
                      <a:pt x="26359" y="85077"/>
                    </a:lnTo>
                    <a:lnTo>
                      <a:pt x="363099" y="81143"/>
                    </a:lnTo>
                    <a:lnTo>
                      <a:pt x="435344" y="122958"/>
                    </a:lnTo>
                    <a:lnTo>
                      <a:pt x="439783" y="123964"/>
                    </a:lnTo>
                    <a:lnTo>
                      <a:pt x="363358" y="80387"/>
                    </a:lnTo>
                    <a:lnTo>
                      <a:pt x="367904" y="80335"/>
                    </a:lnTo>
                    <a:lnTo>
                      <a:pt x="389531" y="58746"/>
                    </a:lnTo>
                    <a:lnTo>
                      <a:pt x="442102" y="124691"/>
                    </a:lnTo>
                    <a:lnTo>
                      <a:pt x="435720" y="123176"/>
                    </a:lnTo>
                    <a:lnTo>
                      <a:pt x="436516" y="123637"/>
                    </a:lnTo>
                    <a:lnTo>
                      <a:pt x="420832" y="120031"/>
                    </a:lnTo>
                    <a:lnTo>
                      <a:pt x="358631" y="105046"/>
                    </a:lnTo>
                    <a:lnTo>
                      <a:pt x="390347" y="182943"/>
                    </a:lnTo>
                    <a:lnTo>
                      <a:pt x="7521" y="85585"/>
                    </a:lnTo>
                    <a:lnTo>
                      <a:pt x="3283" y="85346"/>
                    </a:lnTo>
                    <a:lnTo>
                      <a:pt x="6439" y="8531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67500" lnSpcReduction="20000"/>
              </a:bodyPr>
              <a:lstStyle/>
              <a:p>
                <a:pPr algn="ctr"/>
                <a:endParaRPr/>
              </a:p>
            </p:txBody>
          </p:sp>
        </p:grpSp>
      </p:grpSp>
      <p:sp>
        <p:nvSpPr>
          <p:cNvPr id="88" name="文本框 87"/>
          <p:cNvSpPr txBox="1"/>
          <p:nvPr>
            <p:custDataLst>
              <p:tags r:id="rId3"/>
            </p:custDataLst>
          </p:nvPr>
        </p:nvSpPr>
        <p:spPr bwMode="auto">
          <a:xfrm>
            <a:off x="5251971" y="1789847"/>
            <a:ext cx="253174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0" anchor="b" anchorCtr="0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000" b="1" spc="300" dirty="0" smtClean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感触</a:t>
            </a:r>
            <a:endParaRPr lang="zh-CN" altLang="en-US" sz="2000" b="1" spc="300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endParaRPr lang="zh-CN" altLang="en-US" sz="2000" b="1" spc="300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000" b="1" spc="3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与</a:t>
            </a:r>
          </a:p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endParaRPr lang="zh-CN" altLang="en-US" sz="2000" b="1" spc="300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000" b="1" spc="3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心得</a:t>
            </a:r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361949" y="4315669"/>
            <a:ext cx="10858500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716" y="2192655"/>
            <a:ext cx="2951692" cy="160795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THANK YOU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821805" y="4147185"/>
            <a:ext cx="32988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</a:rPr>
              <a:t>PPT</a:t>
            </a:r>
            <a:r>
              <a:rPr lang="zh-CN" altLang="en-US" sz="2000" b="1">
                <a:solidFill>
                  <a:schemeClr val="bg1"/>
                </a:solidFill>
              </a:rPr>
              <a:t>制作：冯韵菱</a:t>
            </a:r>
            <a:endParaRPr lang="zh-CN" altLang="en-US" sz="2000"/>
          </a:p>
          <a:p>
            <a:r>
              <a:rPr lang="zh-CN" altLang="en-US" sz="1600" b="1">
                <a:solidFill>
                  <a:schemeClr val="bg1"/>
                </a:solidFill>
              </a:rPr>
              <a:t>      （懒人张靖鸿！！！）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>
            <p:custDataLst>
              <p:tags r:id="rId2"/>
            </p:custDataLst>
          </p:nvPr>
        </p:nvSpPr>
        <p:spPr>
          <a:xfrm rot="2700000">
            <a:off x="-123979" y="4423635"/>
            <a:ext cx="6001054" cy="2135055"/>
          </a:xfrm>
          <a:custGeom>
            <a:avLst/>
            <a:gdLst>
              <a:gd name="connsiteX0" fmla="*/ 0 w 6001054"/>
              <a:gd name="connsiteY0" fmla="*/ 0 h 2135055"/>
              <a:gd name="connsiteX1" fmla="*/ 6001054 w 6001054"/>
              <a:gd name="connsiteY1" fmla="*/ 0 h 2135055"/>
              <a:gd name="connsiteX2" fmla="*/ 3865999 w 6001054"/>
              <a:gd name="connsiteY2" fmla="*/ 2135055 h 2135055"/>
              <a:gd name="connsiteX3" fmla="*/ 0 w 6001054"/>
              <a:gd name="connsiteY3" fmla="*/ 2135055 h 213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1054" h="2135055">
                <a:moveTo>
                  <a:pt x="0" y="0"/>
                </a:moveTo>
                <a:lnTo>
                  <a:pt x="6001054" y="0"/>
                </a:lnTo>
                <a:lnTo>
                  <a:pt x="3865999" y="2135055"/>
                </a:lnTo>
                <a:lnTo>
                  <a:pt x="0" y="2135055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>
            <p:custDataLst>
              <p:tags r:id="rId3"/>
            </p:custDataLst>
          </p:nvPr>
        </p:nvSpPr>
        <p:spPr>
          <a:xfrm rot="-2700000">
            <a:off x="-1955567" y="1076391"/>
            <a:ext cx="8198974" cy="2135055"/>
          </a:xfrm>
          <a:custGeom>
            <a:avLst/>
            <a:gdLst>
              <a:gd name="connsiteX0" fmla="*/ 6063919 w 8198974"/>
              <a:gd name="connsiteY0" fmla="*/ 0 h 2135055"/>
              <a:gd name="connsiteX1" fmla="*/ 8198974 w 8198974"/>
              <a:gd name="connsiteY1" fmla="*/ 2135055 h 2135055"/>
              <a:gd name="connsiteX2" fmla="*/ 0 w 8198974"/>
              <a:gd name="connsiteY2" fmla="*/ 2135055 h 2135055"/>
              <a:gd name="connsiteX3" fmla="*/ 2135055 w 8198974"/>
              <a:gd name="connsiteY3" fmla="*/ 0 h 213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98974" h="2135055">
                <a:moveTo>
                  <a:pt x="6063919" y="0"/>
                </a:moveTo>
                <a:lnTo>
                  <a:pt x="8198974" y="2135055"/>
                </a:lnTo>
                <a:lnTo>
                  <a:pt x="0" y="2135055"/>
                </a:lnTo>
                <a:lnTo>
                  <a:pt x="213505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b="1" dirty="0">
              <a:solidFill>
                <a:schemeClr val="bg1"/>
              </a:solidFill>
            </a:endParaRPr>
          </a:p>
        </p:txBody>
      </p:sp>
      <p:grpSp>
        <p:nvGrpSpPr>
          <p:cNvPr id="68" name="组合 67"/>
          <p:cNvGrpSpPr/>
          <p:nvPr>
            <p:custDataLst>
              <p:tags r:id="rId4"/>
            </p:custDataLst>
          </p:nvPr>
        </p:nvGrpSpPr>
        <p:grpSpPr>
          <a:xfrm>
            <a:off x="7223229" y="1466567"/>
            <a:ext cx="281676" cy="762210"/>
            <a:chOff x="7214601" y="1466567"/>
            <a:chExt cx="281676" cy="762210"/>
          </a:xfrm>
        </p:grpSpPr>
        <p:sp>
          <p:nvSpPr>
            <p:cNvPr id="31" name="矩形 30"/>
            <p:cNvSpPr/>
            <p:nvPr>
              <p:custDataLst>
                <p:tags r:id="rId44"/>
              </p:custDataLst>
            </p:nvPr>
          </p:nvSpPr>
          <p:spPr>
            <a:xfrm>
              <a:off x="7214601" y="1466567"/>
              <a:ext cx="121498" cy="12149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>
              <p:custDataLst>
                <p:tags r:id="rId45"/>
              </p:custDataLst>
            </p:nvPr>
          </p:nvSpPr>
          <p:spPr>
            <a:xfrm>
              <a:off x="7374779" y="1466567"/>
              <a:ext cx="121498" cy="12149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>
              <p:custDataLst>
                <p:tags r:id="rId46"/>
              </p:custDataLst>
            </p:nvPr>
          </p:nvSpPr>
          <p:spPr>
            <a:xfrm>
              <a:off x="7374779" y="1626745"/>
              <a:ext cx="121498" cy="12149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>
              <p:custDataLst>
                <p:tags r:id="rId47"/>
              </p:custDataLst>
            </p:nvPr>
          </p:nvSpPr>
          <p:spPr>
            <a:xfrm>
              <a:off x="7374779" y="1786923"/>
              <a:ext cx="121498" cy="12149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>
              <p:custDataLst>
                <p:tags r:id="rId48"/>
              </p:custDataLst>
            </p:nvPr>
          </p:nvSpPr>
          <p:spPr>
            <a:xfrm>
              <a:off x="7374779" y="1947101"/>
              <a:ext cx="121498" cy="12149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>
              <p:custDataLst>
                <p:tags r:id="rId49"/>
              </p:custDataLst>
            </p:nvPr>
          </p:nvSpPr>
          <p:spPr>
            <a:xfrm>
              <a:off x="7374779" y="2107279"/>
              <a:ext cx="121498" cy="12149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/>
          <p:cNvGrpSpPr/>
          <p:nvPr>
            <p:custDataLst>
              <p:tags r:id="rId5"/>
            </p:custDataLst>
          </p:nvPr>
        </p:nvGrpSpPr>
        <p:grpSpPr>
          <a:xfrm>
            <a:off x="7143140" y="2527588"/>
            <a:ext cx="441854" cy="762210"/>
            <a:chOff x="7818354" y="1473506"/>
            <a:chExt cx="441854" cy="762210"/>
          </a:xfrm>
        </p:grpSpPr>
        <p:sp>
          <p:nvSpPr>
            <p:cNvPr id="37" name="矩形 36"/>
            <p:cNvSpPr/>
            <p:nvPr>
              <p:custDataLst>
                <p:tags r:id="rId33"/>
              </p:custDataLst>
            </p:nvPr>
          </p:nvSpPr>
          <p:spPr>
            <a:xfrm>
              <a:off x="7978532" y="1473506"/>
              <a:ext cx="121498" cy="12149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>
              <p:custDataLst>
                <p:tags r:id="rId34"/>
              </p:custDataLst>
            </p:nvPr>
          </p:nvSpPr>
          <p:spPr>
            <a:xfrm>
              <a:off x="7978532" y="1793862"/>
              <a:ext cx="121498" cy="12149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>
              <p:custDataLst>
                <p:tags r:id="rId35"/>
              </p:custDataLst>
            </p:nvPr>
          </p:nvSpPr>
          <p:spPr>
            <a:xfrm>
              <a:off x="7978532" y="2114218"/>
              <a:ext cx="121498" cy="12149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>
              <p:custDataLst>
                <p:tags r:id="rId36"/>
              </p:custDataLst>
            </p:nvPr>
          </p:nvSpPr>
          <p:spPr>
            <a:xfrm>
              <a:off x="7818354" y="1473506"/>
              <a:ext cx="121498" cy="12149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>
              <p:custDataLst>
                <p:tags r:id="rId37"/>
              </p:custDataLst>
            </p:nvPr>
          </p:nvSpPr>
          <p:spPr>
            <a:xfrm>
              <a:off x="7818354" y="1793862"/>
              <a:ext cx="121498" cy="12149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>
              <p:custDataLst>
                <p:tags r:id="rId38"/>
              </p:custDataLst>
            </p:nvPr>
          </p:nvSpPr>
          <p:spPr>
            <a:xfrm>
              <a:off x="7818354" y="1954040"/>
              <a:ext cx="121498" cy="12149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>
              <p:custDataLst>
                <p:tags r:id="rId39"/>
              </p:custDataLst>
            </p:nvPr>
          </p:nvSpPr>
          <p:spPr>
            <a:xfrm>
              <a:off x="7818354" y="2114218"/>
              <a:ext cx="121498" cy="12149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>
              <p:custDataLst>
                <p:tags r:id="rId40"/>
              </p:custDataLst>
            </p:nvPr>
          </p:nvSpPr>
          <p:spPr>
            <a:xfrm>
              <a:off x="8138710" y="1473506"/>
              <a:ext cx="121498" cy="12149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>
              <p:custDataLst>
                <p:tags r:id="rId41"/>
              </p:custDataLst>
            </p:nvPr>
          </p:nvSpPr>
          <p:spPr>
            <a:xfrm>
              <a:off x="8138710" y="1633684"/>
              <a:ext cx="121498" cy="12149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>
              <p:custDataLst>
                <p:tags r:id="rId42"/>
              </p:custDataLst>
            </p:nvPr>
          </p:nvSpPr>
          <p:spPr>
            <a:xfrm>
              <a:off x="8138710" y="1793862"/>
              <a:ext cx="121498" cy="12149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>
              <p:custDataLst>
                <p:tags r:id="rId43"/>
              </p:custDataLst>
            </p:nvPr>
          </p:nvSpPr>
          <p:spPr>
            <a:xfrm>
              <a:off x="8138710" y="2114218"/>
              <a:ext cx="121498" cy="12149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0" name="组合 69"/>
          <p:cNvGrpSpPr/>
          <p:nvPr>
            <p:custDataLst>
              <p:tags r:id="rId6"/>
            </p:custDataLst>
          </p:nvPr>
        </p:nvGrpSpPr>
        <p:grpSpPr>
          <a:xfrm>
            <a:off x="7143140" y="3588609"/>
            <a:ext cx="441854" cy="762210"/>
            <a:chOff x="8491250" y="1473506"/>
            <a:chExt cx="441854" cy="762210"/>
          </a:xfrm>
        </p:grpSpPr>
        <p:sp>
          <p:nvSpPr>
            <p:cNvPr id="48" name="矩形 47"/>
            <p:cNvSpPr/>
            <p:nvPr>
              <p:custDataLst>
                <p:tags r:id="rId22"/>
              </p:custDataLst>
            </p:nvPr>
          </p:nvSpPr>
          <p:spPr>
            <a:xfrm>
              <a:off x="8651428" y="1473506"/>
              <a:ext cx="121498" cy="12149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>
              <p:custDataLst>
                <p:tags r:id="rId23"/>
              </p:custDataLst>
            </p:nvPr>
          </p:nvSpPr>
          <p:spPr>
            <a:xfrm>
              <a:off x="8651428" y="1793862"/>
              <a:ext cx="121498" cy="12149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>
              <p:custDataLst>
                <p:tags r:id="rId24"/>
              </p:custDataLst>
            </p:nvPr>
          </p:nvSpPr>
          <p:spPr>
            <a:xfrm>
              <a:off x="8651428" y="2114218"/>
              <a:ext cx="121498" cy="12149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>
              <p:custDataLst>
                <p:tags r:id="rId25"/>
              </p:custDataLst>
            </p:nvPr>
          </p:nvSpPr>
          <p:spPr>
            <a:xfrm>
              <a:off x="8491250" y="1473506"/>
              <a:ext cx="121498" cy="12149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>
              <p:custDataLst>
                <p:tags r:id="rId26"/>
              </p:custDataLst>
            </p:nvPr>
          </p:nvSpPr>
          <p:spPr>
            <a:xfrm>
              <a:off x="8491250" y="1793862"/>
              <a:ext cx="121498" cy="12149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>
              <p:custDataLst>
                <p:tags r:id="rId27"/>
              </p:custDataLst>
            </p:nvPr>
          </p:nvSpPr>
          <p:spPr>
            <a:xfrm>
              <a:off x="8491250" y="2114218"/>
              <a:ext cx="121498" cy="12149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>
              <p:custDataLst>
                <p:tags r:id="rId28"/>
              </p:custDataLst>
            </p:nvPr>
          </p:nvSpPr>
          <p:spPr>
            <a:xfrm>
              <a:off x="8811606" y="1473506"/>
              <a:ext cx="121498" cy="12149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>
              <p:custDataLst>
                <p:tags r:id="rId29"/>
              </p:custDataLst>
            </p:nvPr>
          </p:nvSpPr>
          <p:spPr>
            <a:xfrm>
              <a:off x="8811606" y="1633684"/>
              <a:ext cx="121498" cy="12149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>
              <p:custDataLst>
                <p:tags r:id="rId30"/>
              </p:custDataLst>
            </p:nvPr>
          </p:nvSpPr>
          <p:spPr>
            <a:xfrm>
              <a:off x="8811606" y="1793862"/>
              <a:ext cx="121498" cy="12149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>
              <p:custDataLst>
                <p:tags r:id="rId31"/>
              </p:custDataLst>
            </p:nvPr>
          </p:nvSpPr>
          <p:spPr>
            <a:xfrm>
              <a:off x="8811606" y="1954040"/>
              <a:ext cx="121498" cy="12149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>
              <p:custDataLst>
                <p:tags r:id="rId32"/>
              </p:custDataLst>
            </p:nvPr>
          </p:nvSpPr>
          <p:spPr>
            <a:xfrm>
              <a:off x="8811606" y="2114218"/>
              <a:ext cx="121498" cy="12149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1" name="组合 70"/>
          <p:cNvGrpSpPr/>
          <p:nvPr>
            <p:custDataLst>
              <p:tags r:id="rId7"/>
            </p:custDataLst>
          </p:nvPr>
        </p:nvGrpSpPr>
        <p:grpSpPr>
          <a:xfrm>
            <a:off x="7143140" y="4649630"/>
            <a:ext cx="441854" cy="762210"/>
            <a:chOff x="9212260" y="1464470"/>
            <a:chExt cx="441854" cy="762210"/>
          </a:xfrm>
        </p:grpSpPr>
        <p:sp>
          <p:nvSpPr>
            <p:cNvPr id="59" name="矩形 58"/>
            <p:cNvSpPr/>
            <p:nvPr>
              <p:custDataLst>
                <p:tags r:id="rId13"/>
              </p:custDataLst>
            </p:nvPr>
          </p:nvSpPr>
          <p:spPr>
            <a:xfrm>
              <a:off x="9372438" y="1784826"/>
              <a:ext cx="121498" cy="12149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>
              <p:custDataLst>
                <p:tags r:id="rId14"/>
              </p:custDataLst>
            </p:nvPr>
          </p:nvSpPr>
          <p:spPr>
            <a:xfrm>
              <a:off x="9212260" y="1464470"/>
              <a:ext cx="121498" cy="12149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>
              <p:custDataLst>
                <p:tags r:id="rId15"/>
              </p:custDataLst>
            </p:nvPr>
          </p:nvSpPr>
          <p:spPr>
            <a:xfrm>
              <a:off x="9212260" y="1624648"/>
              <a:ext cx="121498" cy="12149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>
              <p:custDataLst>
                <p:tags r:id="rId16"/>
              </p:custDataLst>
            </p:nvPr>
          </p:nvSpPr>
          <p:spPr>
            <a:xfrm>
              <a:off x="9212260" y="1784826"/>
              <a:ext cx="121498" cy="12149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>
              <p:custDataLst>
                <p:tags r:id="rId17"/>
              </p:custDataLst>
            </p:nvPr>
          </p:nvSpPr>
          <p:spPr>
            <a:xfrm>
              <a:off x="9532616" y="1464470"/>
              <a:ext cx="121498" cy="12149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>
              <p:custDataLst>
                <p:tags r:id="rId18"/>
              </p:custDataLst>
            </p:nvPr>
          </p:nvSpPr>
          <p:spPr>
            <a:xfrm>
              <a:off x="9532616" y="1624648"/>
              <a:ext cx="121498" cy="12149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>
              <p:custDataLst>
                <p:tags r:id="rId19"/>
              </p:custDataLst>
            </p:nvPr>
          </p:nvSpPr>
          <p:spPr>
            <a:xfrm>
              <a:off x="9532616" y="1784826"/>
              <a:ext cx="121498" cy="12149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>
              <p:custDataLst>
                <p:tags r:id="rId20"/>
              </p:custDataLst>
            </p:nvPr>
          </p:nvSpPr>
          <p:spPr>
            <a:xfrm>
              <a:off x="9532616" y="1945004"/>
              <a:ext cx="121498" cy="12149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>
              <p:custDataLst>
                <p:tags r:id="rId21"/>
              </p:custDataLst>
            </p:nvPr>
          </p:nvSpPr>
          <p:spPr>
            <a:xfrm>
              <a:off x="9532616" y="2105182"/>
              <a:ext cx="121498" cy="12149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>
            <a:hlinkClick r:id="rId52" action="ppaction://hlinksldjump"/>
          </p:cNvPr>
          <p:cNvSpPr txBox="1"/>
          <p:nvPr>
            <p:custDataLst>
              <p:tags r:id="rId8"/>
            </p:custDataLst>
          </p:nvPr>
        </p:nvSpPr>
        <p:spPr>
          <a:xfrm>
            <a:off x="7793366" y="2527588"/>
            <a:ext cx="3040380" cy="7622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defPPr>
              <a:defRPr lang="zh-CN"/>
            </a:defPPr>
            <a:lvl1pPr algn="ctr">
              <a:defRPr>
                <a:solidFill>
                  <a:sysClr val="windowText" lastClr="000000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zh-CN" altLang="en-US" sz="2400">
                <a:solidFill>
                  <a:srgbClr val="013596"/>
                </a:solidFill>
                <a:ea typeface="+mj-ea"/>
                <a:cs typeface="+mj-cs"/>
              </a:rPr>
              <a:t>进阶</a:t>
            </a:r>
          </a:p>
        </p:txBody>
      </p:sp>
      <p:sp>
        <p:nvSpPr>
          <p:cNvPr id="3" name="文本框 2">
            <a:hlinkClick r:id="rId53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7793366" y="1466567"/>
            <a:ext cx="3040380" cy="7622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defPPr>
              <a:defRPr lang="zh-CN"/>
            </a:defPPr>
            <a:lvl1pPr algn="ctr">
              <a:defRPr>
                <a:solidFill>
                  <a:sysClr val="windowText" lastClr="000000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zh-CN" altLang="en-US" sz="2400">
                <a:solidFill>
                  <a:srgbClr val="013596"/>
                </a:solidFill>
                <a:ea typeface="+mj-ea"/>
                <a:cs typeface="+mj-cs"/>
              </a:rPr>
              <a:t>简单函数</a:t>
            </a:r>
          </a:p>
        </p:txBody>
      </p:sp>
      <p:sp>
        <p:nvSpPr>
          <p:cNvPr id="4" name="文本框 3">
            <a:hlinkClick r:id="rId54" action="ppaction://hlinksldjump"/>
          </p:cNvPr>
          <p:cNvSpPr txBox="1"/>
          <p:nvPr>
            <p:custDataLst>
              <p:tags r:id="rId10"/>
            </p:custDataLst>
          </p:nvPr>
        </p:nvSpPr>
        <p:spPr>
          <a:xfrm>
            <a:off x="7793366" y="4649630"/>
            <a:ext cx="3040380" cy="7622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defPPr>
              <a:defRPr lang="zh-CN"/>
            </a:defPPr>
            <a:lvl1pPr algn="ctr">
              <a:defRPr>
                <a:solidFill>
                  <a:sysClr val="windowText" lastClr="000000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400">
                <a:solidFill>
                  <a:srgbClr val="013596"/>
                </a:solidFill>
                <a:ea typeface="+mj-ea"/>
                <a:cs typeface="+mj-cs"/>
              </a:rPr>
              <a:t>画龙点睛</a:t>
            </a:r>
            <a:endParaRPr lang="en-US" altLang="zh-CN" sz="2400">
              <a:solidFill>
                <a:srgbClr val="013596"/>
              </a:solidFill>
              <a:ea typeface="+mj-ea"/>
              <a:cs typeface="+mj-cs"/>
            </a:endParaRPr>
          </a:p>
        </p:txBody>
      </p:sp>
      <p:sp>
        <p:nvSpPr>
          <p:cNvPr id="5" name="文本框 4">
            <a:hlinkClick r:id="rId55" action="ppaction://hlinksldjump"/>
          </p:cNvPr>
          <p:cNvSpPr txBox="1"/>
          <p:nvPr>
            <p:custDataLst>
              <p:tags r:id="rId11"/>
            </p:custDataLst>
          </p:nvPr>
        </p:nvSpPr>
        <p:spPr>
          <a:xfrm>
            <a:off x="7793366" y="3588609"/>
            <a:ext cx="3040380" cy="7622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defPPr>
              <a:defRPr lang="zh-CN"/>
            </a:defPPr>
            <a:lvl1pPr algn="ctr">
              <a:defRPr>
                <a:solidFill>
                  <a:sysClr val="windowText" lastClr="000000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zh-CN" altLang="en-US" sz="2400">
                <a:solidFill>
                  <a:srgbClr val="013596"/>
                </a:solidFill>
                <a:ea typeface="+mj-ea"/>
                <a:cs typeface="+mj-cs"/>
              </a:rPr>
              <a:t>核心</a:t>
            </a:r>
          </a:p>
        </p:txBody>
      </p:sp>
      <p:sp>
        <p:nvSpPr>
          <p:cNvPr id="6" name="文本框 5"/>
          <p:cNvSpPr txBox="1"/>
          <p:nvPr>
            <p:custDataLst>
              <p:tags r:id="rId12"/>
            </p:custDataLst>
          </p:nvPr>
        </p:nvSpPr>
        <p:spPr>
          <a:xfrm rot="18879425">
            <a:off x="-1955568" y="1076390"/>
            <a:ext cx="8198974" cy="2135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defPPr>
              <a:defRPr lang="zh-CN"/>
            </a:defPPr>
            <a:lvl1pPr algn="ctr">
              <a:defRPr sz="6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>
                <a:latin typeface="+mj-lt"/>
                <a:ea typeface="+mj-ea"/>
                <a:cs typeface="+mj-cs"/>
              </a:rPr>
              <a:t>CONTENT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09" y="683988"/>
            <a:ext cx="6184016" cy="4268683"/>
          </a:xfrm>
          <a:prstGeom prst="rect">
            <a:avLst/>
          </a:prstGeom>
        </p:spPr>
      </p:pic>
      <p:grpSp>
        <p:nvGrpSpPr>
          <p:cNvPr id="28" name="组合 27"/>
          <p:cNvGrpSpPr/>
          <p:nvPr>
            <p:custDataLst>
              <p:tags r:id="rId3"/>
            </p:custDataLst>
          </p:nvPr>
        </p:nvGrpSpPr>
        <p:grpSpPr>
          <a:xfrm>
            <a:off x="6110085" y="3707980"/>
            <a:ext cx="376440" cy="1018640"/>
            <a:chOff x="4967085" y="3027136"/>
            <a:chExt cx="635280" cy="1719056"/>
          </a:xfrm>
          <a:solidFill>
            <a:schemeClr val="accent3"/>
          </a:solidFill>
        </p:grpSpPr>
        <p:sp>
          <p:nvSpPr>
            <p:cNvPr id="29" name="矩形 28"/>
            <p:cNvSpPr/>
            <p:nvPr>
              <p:custDataLst>
                <p:tags r:id="rId6"/>
              </p:custDataLst>
            </p:nvPr>
          </p:nvSpPr>
          <p:spPr>
            <a:xfrm>
              <a:off x="4967085" y="3027136"/>
              <a:ext cx="274022" cy="27402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>
              <p:custDataLst>
                <p:tags r:id="rId7"/>
              </p:custDataLst>
            </p:nvPr>
          </p:nvSpPr>
          <p:spPr>
            <a:xfrm>
              <a:off x="5328343" y="3027136"/>
              <a:ext cx="274022" cy="27402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>
              <p:custDataLst>
                <p:tags r:id="rId8"/>
              </p:custDataLst>
            </p:nvPr>
          </p:nvSpPr>
          <p:spPr>
            <a:xfrm>
              <a:off x="5328343" y="3388395"/>
              <a:ext cx="274022" cy="27402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>
              <p:custDataLst>
                <p:tags r:id="rId9"/>
              </p:custDataLst>
            </p:nvPr>
          </p:nvSpPr>
          <p:spPr>
            <a:xfrm>
              <a:off x="5328343" y="3749653"/>
              <a:ext cx="274022" cy="27402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>
              <p:custDataLst>
                <p:tags r:id="rId10"/>
              </p:custDataLst>
            </p:nvPr>
          </p:nvSpPr>
          <p:spPr>
            <a:xfrm>
              <a:off x="5328343" y="4110912"/>
              <a:ext cx="274022" cy="27402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>
              <p:custDataLst>
                <p:tags r:id="rId11"/>
              </p:custDataLst>
            </p:nvPr>
          </p:nvSpPr>
          <p:spPr>
            <a:xfrm>
              <a:off x="5328343" y="4472170"/>
              <a:ext cx="274022" cy="27402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7054902" y="3378983"/>
            <a:ext cx="5025133" cy="757130"/>
          </a:xfrm>
        </p:spPr>
        <p:txBody>
          <a:bodyPr/>
          <a:lstStyle/>
          <a:p>
            <a:r>
              <a:rPr lang="en-US" altLang="zh-CN" b="1" dirty="0" smtClean="0"/>
              <a:t>简单函数</a:t>
            </a:r>
            <a:endParaRPr lang="en-US" altLang="zh-CN" b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6719189" y="4175007"/>
            <a:ext cx="5025133" cy="756000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我们先由易到难，由简单的说起吧</a:t>
            </a:r>
            <a:r>
              <a:rPr lang="en-US" altLang="zh-CN" dirty="0">
                <a:sym typeface="+mn-ea"/>
              </a:rPr>
              <a:t>~</a:t>
            </a:r>
          </a:p>
        </p:txBody>
      </p:sp>
    </p:spTree>
    <p:custDataLst>
      <p:tags r:id="rId1"/>
    </p:custData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 userDrawn="1">
            <p:ph type="body" idx="1"/>
            <p:custDataLst>
              <p:tags r:id="rId2"/>
            </p:custDataLst>
          </p:nvPr>
        </p:nvSpPr>
        <p:spPr>
          <a:xfrm>
            <a:off x="458152" y="2150047"/>
            <a:ext cx="3326765" cy="1679575"/>
          </a:xfrm>
        </p:spPr>
        <p:txBody>
          <a:bodyPr lIns="90000" tIns="46800" rIns="90000" bIns="46800">
            <a:normAutofit/>
          </a:bodyPr>
          <a:lstStyle/>
          <a:p>
            <a:pPr lvl="0"/>
            <a:endParaRPr lang="en-US" altLang="zh-CN" dirty="0">
              <a:solidFill>
                <a:srgbClr val="00B0F0"/>
              </a:solidFill>
            </a:endParaRPr>
          </a:p>
          <a:p>
            <a:pPr lvl="0"/>
            <a:r>
              <a:rPr lang="zh-CN" altLang="en-US" b="1" dirty="0">
                <a:solidFill>
                  <a:srgbClr val="00B0F0"/>
                </a:solidFill>
              </a:rPr>
              <a:t>（</a:t>
            </a:r>
            <a:r>
              <a:rPr lang="en-US" altLang="zh-CN" b="1" dirty="0">
                <a:solidFill>
                  <a:srgbClr val="00B0F0"/>
                </a:solidFill>
              </a:rPr>
              <a:t>PS</a:t>
            </a:r>
            <a:r>
              <a:rPr lang="zh-CN" altLang="en-US" b="1" dirty="0" smtClean="0">
                <a:solidFill>
                  <a:srgbClr val="00B0F0"/>
                </a:solidFill>
              </a:rPr>
              <a:t>：它类似于</a:t>
            </a:r>
            <a:r>
              <a:rPr lang="en-US" altLang="zh-CN" b="1" dirty="0">
                <a:solidFill>
                  <a:srgbClr val="00B0F0"/>
                </a:solidFill>
              </a:rPr>
              <a:t>Arduino</a:t>
            </a:r>
            <a:r>
              <a:rPr lang="zh-CN" altLang="en-US" b="1" dirty="0">
                <a:solidFill>
                  <a:srgbClr val="00B0F0"/>
                </a:solidFill>
              </a:rPr>
              <a:t>里面的</a:t>
            </a:r>
            <a:r>
              <a:rPr lang="en-US" altLang="zh-CN" b="1" dirty="0">
                <a:solidFill>
                  <a:srgbClr val="00B0F0"/>
                </a:solidFill>
              </a:rPr>
              <a:t>delay()</a:t>
            </a:r>
            <a:r>
              <a:rPr lang="zh-CN" altLang="en-US" b="1" dirty="0">
                <a:solidFill>
                  <a:srgbClr val="00B0F0"/>
                </a:solidFill>
              </a:rPr>
              <a:t>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06219" y="3536315"/>
            <a:ext cx="2780327" cy="921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dirty="0">
                <a:solidFill>
                  <a:srgbClr val="00B0F0"/>
                </a:solidFill>
                <a:sym typeface="+mn-ea"/>
              </a:rPr>
              <a:t>可以用于掌控游戏的节奏性！不至于让文字一下子</a:t>
            </a:r>
            <a:r>
              <a:rPr lang="en-US" altLang="zh-CN" b="1" dirty="0">
                <a:solidFill>
                  <a:srgbClr val="00B0F0"/>
                </a:solidFill>
                <a:sym typeface="+mn-ea"/>
              </a:rPr>
              <a:t>“</a:t>
            </a:r>
            <a:r>
              <a:rPr lang="zh-CN" altLang="en-US" b="1" dirty="0">
                <a:solidFill>
                  <a:srgbClr val="00B0F0"/>
                </a:solidFill>
                <a:sym typeface="+mn-ea"/>
              </a:rPr>
              <a:t>啪</a:t>
            </a:r>
            <a:r>
              <a:rPr lang="en-US" altLang="zh-CN" b="1" dirty="0">
                <a:solidFill>
                  <a:srgbClr val="00B0F0"/>
                </a:solidFill>
                <a:sym typeface="+mn-ea"/>
              </a:rPr>
              <a:t>”</a:t>
            </a:r>
            <a:r>
              <a:rPr lang="zh-CN" altLang="en-US" b="1" dirty="0">
                <a:solidFill>
                  <a:srgbClr val="00B0F0"/>
                </a:solidFill>
                <a:sym typeface="+mn-ea"/>
              </a:rPr>
              <a:t>地打在屏幕</a:t>
            </a:r>
            <a:r>
              <a:rPr lang="zh-CN" altLang="en-US" b="1" dirty="0" smtClean="0">
                <a:solidFill>
                  <a:srgbClr val="00B0F0"/>
                </a:solidFill>
                <a:sym typeface="+mn-ea"/>
              </a:rPr>
              <a:t>上</a:t>
            </a:r>
            <a:r>
              <a:rPr lang="en-US" altLang="zh-CN" b="1" dirty="0" smtClean="0">
                <a:solidFill>
                  <a:srgbClr val="00B0F0"/>
                </a:solidFill>
                <a:sym typeface="+mn-ea"/>
              </a:rPr>
              <a:t>~</a:t>
            </a:r>
            <a:r>
              <a:rPr lang="zh-CN" altLang="en-US" b="1" dirty="0" smtClean="0">
                <a:solidFill>
                  <a:srgbClr val="00B0F0"/>
                </a:solidFill>
                <a:sym typeface="+mn-ea"/>
              </a:rPr>
              <a:t>！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pic>
        <p:nvPicPr>
          <p:cNvPr id="4" name="图片 3" descr="打字机效果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070725" y="2400300"/>
            <a:ext cx="3114040" cy="2057400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7" name="图片 6" descr="360截图1795050733568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03445" y="4598670"/>
            <a:ext cx="7041515" cy="190817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>
            <a:gradFill>
              <a:gsLst>
                <a:gs pos="10000">
                  <a:schemeClr val="accent1">
                    <a:lumMod val="5000"/>
                    <a:lumOff val="95000"/>
                    <a:alpha val="10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softEdge rad="25400"/>
          </a:effectLst>
        </p:spPr>
      </p:pic>
      <p:cxnSp>
        <p:nvCxnSpPr>
          <p:cNvPr id="11" name="曲线连接符 10"/>
          <p:cNvCxnSpPr/>
          <p:nvPr/>
        </p:nvCxnSpPr>
        <p:spPr>
          <a:xfrm flipV="1">
            <a:off x="3804810" y="3084945"/>
            <a:ext cx="2595990" cy="831295"/>
          </a:xfrm>
          <a:prstGeom prst="curvedConnector3">
            <a:avLst>
              <a:gd name="adj1" fmla="val 50000"/>
            </a:avLst>
          </a:prstGeom>
          <a:ln>
            <a:headEnd type="arrow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0361295" y="3257550"/>
            <a:ext cx="661670" cy="10648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98139" y="5209960"/>
            <a:ext cx="37125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B0F0"/>
                </a:solidFill>
              </a:rPr>
              <a:t>可以形成这样的打字机效果嘿嘿嘿</a:t>
            </a:r>
            <a:r>
              <a:rPr lang="en-US" altLang="zh-CN" sz="2800" b="1" dirty="0">
                <a:solidFill>
                  <a:srgbClr val="00B0F0"/>
                </a:solidFill>
              </a:rPr>
              <a:t>~</a:t>
            </a:r>
          </a:p>
        </p:txBody>
      </p:sp>
      <p:sp>
        <p:nvSpPr>
          <p:cNvPr id="18" name="矩形 17"/>
          <p:cNvSpPr/>
          <p:nvPr>
            <p:custDataLst>
              <p:tags r:id="rId3"/>
            </p:custDataLst>
          </p:nvPr>
        </p:nvSpPr>
        <p:spPr>
          <a:xfrm>
            <a:off x="3759131" y="249262"/>
            <a:ext cx="8432869" cy="6493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>
            <p:custDataLst>
              <p:tags r:id="rId4"/>
            </p:custDataLst>
          </p:nvPr>
        </p:nvSpPr>
        <p:spPr>
          <a:xfrm>
            <a:off x="3901330" y="374566"/>
            <a:ext cx="8148471" cy="3987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sz="2000" b="1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Sleep函数</a:t>
            </a:r>
            <a:r>
              <a:rPr lang="zh-CN" sz="2000" b="1" dirty="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：</a:t>
            </a:r>
            <a:r>
              <a:rPr lang="en-US" altLang="zh-CN" sz="2000" dirty="0" err="1">
                <a:solidFill>
                  <a:schemeClr val="bg1"/>
                </a:solidFill>
              </a:rPr>
              <a:t>简单粗暴Sleep</a:t>
            </a:r>
            <a:r>
              <a:rPr lang="en-US" altLang="zh-CN" sz="2000" dirty="0">
                <a:solidFill>
                  <a:schemeClr val="bg1"/>
                </a:solidFill>
              </a:rPr>
              <a:t>();      </a:t>
            </a:r>
            <a:r>
              <a:rPr lang="en-US" altLang="zh-CN" sz="2000" dirty="0" err="1">
                <a:solidFill>
                  <a:schemeClr val="bg1"/>
                </a:solidFill>
              </a:rPr>
              <a:t>括号里面填上时间，默认是毫秒数</a:t>
            </a:r>
            <a:r>
              <a:rPr lang="en-US" altLang="zh-CN" sz="2000" dirty="0">
                <a:solidFill>
                  <a:schemeClr val="bg1"/>
                </a:solidFill>
              </a:rPr>
              <a:t>~</a:t>
            </a:r>
          </a:p>
        </p:txBody>
      </p:sp>
      <p:grpSp>
        <p:nvGrpSpPr>
          <p:cNvPr id="20" name="组合 19"/>
          <p:cNvGrpSpPr/>
          <p:nvPr>
            <p:custDataLst>
              <p:tags r:id="rId5"/>
            </p:custDataLst>
          </p:nvPr>
        </p:nvGrpSpPr>
        <p:grpSpPr>
          <a:xfrm>
            <a:off x="806219" y="249261"/>
            <a:ext cx="236833" cy="640867"/>
            <a:chOff x="3125201" y="323850"/>
            <a:chExt cx="906255" cy="2452308"/>
          </a:xfrm>
        </p:grpSpPr>
        <p:sp>
          <p:nvSpPr>
            <p:cNvPr id="21" name="矩形 20"/>
            <p:cNvSpPr/>
            <p:nvPr>
              <p:custDataLst>
                <p:tags r:id="rId8"/>
              </p:custDataLst>
            </p:nvPr>
          </p:nvSpPr>
          <p:spPr>
            <a:xfrm>
              <a:off x="3125201" y="323850"/>
              <a:ext cx="390904" cy="3909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>
              <p:custDataLst>
                <p:tags r:id="rId9"/>
              </p:custDataLst>
            </p:nvPr>
          </p:nvSpPr>
          <p:spPr>
            <a:xfrm>
              <a:off x="3640552" y="323850"/>
              <a:ext cx="390904" cy="3909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>
              <p:custDataLst>
                <p:tags r:id="rId10"/>
              </p:custDataLst>
            </p:nvPr>
          </p:nvSpPr>
          <p:spPr>
            <a:xfrm>
              <a:off x="3640552" y="839201"/>
              <a:ext cx="390904" cy="3909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>
              <p:custDataLst>
                <p:tags r:id="rId11"/>
              </p:custDataLst>
            </p:nvPr>
          </p:nvSpPr>
          <p:spPr>
            <a:xfrm>
              <a:off x="3640552" y="1354552"/>
              <a:ext cx="390904" cy="3909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>
              <p:custDataLst>
                <p:tags r:id="rId12"/>
              </p:custDataLst>
            </p:nvPr>
          </p:nvSpPr>
          <p:spPr>
            <a:xfrm>
              <a:off x="3640552" y="1869903"/>
              <a:ext cx="390904" cy="3909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>
              <p:custDataLst>
                <p:tags r:id="rId13"/>
              </p:custDataLst>
            </p:nvPr>
          </p:nvSpPr>
          <p:spPr>
            <a:xfrm>
              <a:off x="3640552" y="2385254"/>
              <a:ext cx="390904" cy="3909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文本框 26"/>
          <p:cNvSpPr txBox="1"/>
          <p:nvPr>
            <p:custDataLst>
              <p:tags r:id="rId6"/>
            </p:custDataLst>
          </p:nvPr>
        </p:nvSpPr>
        <p:spPr>
          <a:xfrm>
            <a:off x="1303515" y="250499"/>
            <a:ext cx="2301827" cy="6493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2000">
                <a:solidFill>
                  <a:sysClr val="windowText" lastClr="000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  <a:latin typeface="+mj-lt"/>
                <a:ea typeface="+mj-ea"/>
                <a:cs typeface="+mj-cs"/>
              </a:rPr>
              <a:t>简单函数</a:t>
            </a:r>
          </a:p>
        </p:txBody>
      </p:sp>
      <p:sp>
        <p:nvSpPr>
          <p:cNvPr id="48" name="矩形 47"/>
          <p:cNvSpPr/>
          <p:nvPr>
            <p:custDataLst>
              <p:tags r:id="rId7"/>
            </p:custDataLst>
          </p:nvPr>
        </p:nvSpPr>
        <p:spPr>
          <a:xfrm>
            <a:off x="0" y="250499"/>
            <a:ext cx="582950" cy="6481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/>
      <p:bldP spid="15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>
            <p:custDataLst>
              <p:tags r:id="rId2"/>
            </p:custDataLst>
          </p:nvPr>
        </p:nvSpPr>
        <p:spPr>
          <a:xfrm>
            <a:off x="1374140" y="2160905"/>
            <a:ext cx="6808470" cy="9220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FOREGROUND_INTENSITY </a:t>
            </a:r>
            <a:r>
              <a:rPr lang="en-US" altLang="zh-CN" b="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表示设置前景色为高亮显示</a:t>
            </a:r>
            <a:r>
              <a:rPr lang="en-US" altLang="zh-CN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。</a:t>
            </a:r>
          </a:p>
          <a:p>
            <a:r>
              <a:rPr lang="en-US" altLang="zh-CN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FOREGROUND_RED </a:t>
            </a:r>
            <a:r>
              <a:rPr lang="en-US" altLang="zh-CN" b="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表示设置前景色为红色，即字体颜色为红色</a:t>
            </a:r>
            <a:r>
              <a:rPr lang="en-US" altLang="zh-CN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。</a:t>
            </a:r>
          </a:p>
        </p:txBody>
      </p:sp>
      <p:sp>
        <p:nvSpPr>
          <p:cNvPr id="48" name="矩形 47"/>
          <p:cNvSpPr/>
          <p:nvPr>
            <p:custDataLst>
              <p:tags r:id="rId3"/>
            </p:custDataLst>
          </p:nvPr>
        </p:nvSpPr>
        <p:spPr>
          <a:xfrm>
            <a:off x="0" y="250499"/>
            <a:ext cx="582950" cy="6481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>
            <p:custDataLst>
              <p:tags r:id="rId4"/>
            </p:custDataLst>
          </p:nvPr>
        </p:nvSpPr>
        <p:spPr>
          <a:xfrm>
            <a:off x="3759131" y="249262"/>
            <a:ext cx="8432869" cy="6493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>
            <p:custDataLst>
              <p:tags r:id="rId5"/>
            </p:custDataLst>
          </p:nvPr>
        </p:nvSpPr>
        <p:spPr>
          <a:xfrm>
            <a:off x="3901330" y="384091"/>
            <a:ext cx="8148471" cy="3683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颜色设置：让游戏玩家赏心悦目（其实并没有</a:t>
            </a:r>
            <a:r>
              <a:rPr lang="en-US" altLang="zh-CN" dirty="0">
                <a:solidFill>
                  <a:schemeClr val="bg1"/>
                </a:solidFill>
              </a:rPr>
              <a:t>.....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</a:p>
        </p:txBody>
      </p:sp>
      <p:grpSp>
        <p:nvGrpSpPr>
          <p:cNvPr id="71" name="组合 70"/>
          <p:cNvGrpSpPr/>
          <p:nvPr>
            <p:custDataLst>
              <p:tags r:id="rId6"/>
            </p:custDataLst>
          </p:nvPr>
        </p:nvGrpSpPr>
        <p:grpSpPr>
          <a:xfrm>
            <a:off x="806219" y="249261"/>
            <a:ext cx="236833" cy="640867"/>
            <a:chOff x="3125201" y="323850"/>
            <a:chExt cx="906255" cy="2452308"/>
          </a:xfrm>
        </p:grpSpPr>
        <p:sp>
          <p:nvSpPr>
            <p:cNvPr id="72" name="矩形 71"/>
            <p:cNvSpPr/>
            <p:nvPr>
              <p:custDataLst>
                <p:tags r:id="rId8"/>
              </p:custDataLst>
            </p:nvPr>
          </p:nvSpPr>
          <p:spPr>
            <a:xfrm>
              <a:off x="3125201" y="323850"/>
              <a:ext cx="390904" cy="3909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>
              <p:custDataLst>
                <p:tags r:id="rId9"/>
              </p:custDataLst>
            </p:nvPr>
          </p:nvSpPr>
          <p:spPr>
            <a:xfrm>
              <a:off x="3640552" y="323850"/>
              <a:ext cx="390904" cy="3909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>
              <p:custDataLst>
                <p:tags r:id="rId10"/>
              </p:custDataLst>
            </p:nvPr>
          </p:nvSpPr>
          <p:spPr>
            <a:xfrm>
              <a:off x="3640552" y="839201"/>
              <a:ext cx="390904" cy="3909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>
              <p:custDataLst>
                <p:tags r:id="rId11"/>
              </p:custDataLst>
            </p:nvPr>
          </p:nvSpPr>
          <p:spPr>
            <a:xfrm>
              <a:off x="3640552" y="1354552"/>
              <a:ext cx="390904" cy="3909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>
              <p:custDataLst>
                <p:tags r:id="rId12"/>
              </p:custDataLst>
            </p:nvPr>
          </p:nvSpPr>
          <p:spPr>
            <a:xfrm>
              <a:off x="3640552" y="1869903"/>
              <a:ext cx="390904" cy="3909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>
              <p:custDataLst>
                <p:tags r:id="rId13"/>
              </p:custDataLst>
            </p:nvPr>
          </p:nvSpPr>
          <p:spPr>
            <a:xfrm>
              <a:off x="3640552" y="2385254"/>
              <a:ext cx="390904" cy="3909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>
            <p:custDataLst>
              <p:tags r:id="rId7"/>
            </p:custDataLst>
          </p:nvPr>
        </p:nvSpPr>
        <p:spPr>
          <a:xfrm>
            <a:off x="1303515" y="250499"/>
            <a:ext cx="2301827" cy="6493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2000">
                <a:solidFill>
                  <a:sysClr val="windowText" lastClr="000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  <a:latin typeface="+mj-lt"/>
                <a:ea typeface="+mj-ea"/>
                <a:cs typeface="+mj-cs"/>
              </a:rPr>
              <a:t>简单函数</a:t>
            </a:r>
          </a:p>
        </p:txBody>
      </p:sp>
      <p:pic>
        <p:nvPicPr>
          <p:cNvPr id="3" name="图片 2" descr="360截图1818071227192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858058" y="4223327"/>
            <a:ext cx="4968875" cy="2385060"/>
          </a:xfrm>
          <a:prstGeom prst="rect">
            <a:avLst/>
          </a:prstGeom>
          <a:effectLst>
            <a:softEdge rad="177800"/>
          </a:effectLst>
        </p:spPr>
      </p:pic>
      <p:pic>
        <p:nvPicPr>
          <p:cNvPr id="4" name="图片 3" descr="颜色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74140" y="1275715"/>
            <a:ext cx="10060305" cy="628015"/>
          </a:xfrm>
          <a:prstGeom prst="rect">
            <a:avLst/>
          </a:prstGeom>
        </p:spPr>
      </p:pic>
      <p:pic>
        <p:nvPicPr>
          <p:cNvPr id="5" name="图片 4" descr="背景颜色"/>
          <p:cNvPicPr>
            <a:picLocks noChangeAspect="1"/>
          </p:cNvPicPr>
          <p:nvPr/>
        </p:nvPicPr>
        <p:blipFill>
          <a:blip r:embed="rId18"/>
          <a:srcRect t="-1181" r="13061"/>
          <a:stretch>
            <a:fillRect/>
          </a:stretch>
        </p:blipFill>
        <p:spPr>
          <a:xfrm>
            <a:off x="3617595" y="3605958"/>
            <a:ext cx="4565015" cy="489585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10" name="文本框 9"/>
          <p:cNvSpPr txBox="1"/>
          <p:nvPr/>
        </p:nvSpPr>
        <p:spPr>
          <a:xfrm>
            <a:off x="2087057" y="4500245"/>
            <a:ext cx="3036570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b="1" dirty="0" err="1">
                <a:solidFill>
                  <a:schemeClr val="accent1"/>
                </a:solidFill>
                <a:latin typeface="+mj-lt"/>
                <a:ea typeface="+mj-ea"/>
                <a:cs typeface="+mj-cs"/>
                <a:sym typeface="+mn-ea"/>
              </a:rPr>
              <a:t>第一个为背景，第二个则为前景</a:t>
            </a:r>
            <a:r>
              <a:rPr lang="en-US" altLang="zh-CN" sz="2000" b="1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+mn-ea"/>
              </a:rPr>
              <a:t>。</a:t>
            </a:r>
          </a:p>
          <a:p>
            <a:r>
              <a:rPr lang="en-US" altLang="zh-CN" sz="2000" b="1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+mn-ea"/>
              </a:rPr>
              <a:t>0 = </a:t>
            </a:r>
            <a:r>
              <a:rPr lang="en-US" altLang="zh-CN" sz="2000" b="1" dirty="0" err="1">
                <a:solidFill>
                  <a:schemeClr val="accent1"/>
                </a:solidFill>
                <a:latin typeface="+mj-lt"/>
                <a:ea typeface="+mj-ea"/>
                <a:cs typeface="+mj-cs"/>
                <a:sym typeface="+mn-ea"/>
              </a:rPr>
              <a:t>黑色</a:t>
            </a:r>
            <a:r>
              <a:rPr lang="en-US" altLang="zh-CN" sz="2000" b="1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+mn-ea"/>
              </a:rPr>
              <a:t> 1 = </a:t>
            </a:r>
            <a:r>
              <a:rPr lang="en-US" altLang="zh-CN" sz="2000" b="1" dirty="0" err="1">
                <a:solidFill>
                  <a:schemeClr val="accent1"/>
                </a:solidFill>
                <a:latin typeface="+mj-lt"/>
                <a:ea typeface="+mj-ea"/>
                <a:cs typeface="+mj-cs"/>
                <a:sym typeface="+mn-ea"/>
              </a:rPr>
              <a:t>蓝色</a:t>
            </a:r>
            <a:r>
              <a:rPr lang="en-US" altLang="zh-CN" sz="2000" b="1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+mn-ea"/>
              </a:rPr>
              <a:t>...</a:t>
            </a:r>
          </a:p>
          <a:p>
            <a:r>
              <a:rPr lang="en-US" altLang="zh-CN" sz="2000" b="1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+mn-ea"/>
              </a:rPr>
              <a:t> A = </a:t>
            </a:r>
            <a:r>
              <a:rPr lang="en-US" altLang="zh-CN" sz="2000" b="1" dirty="0" err="1">
                <a:solidFill>
                  <a:schemeClr val="accent1"/>
                </a:solidFill>
                <a:latin typeface="+mj-lt"/>
                <a:ea typeface="+mj-ea"/>
                <a:cs typeface="+mj-cs"/>
                <a:sym typeface="+mn-ea"/>
              </a:rPr>
              <a:t>淡绿色</a:t>
            </a:r>
            <a:r>
              <a:rPr lang="en-US" altLang="zh-CN" sz="2000" b="1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+mn-ea"/>
              </a:rPr>
              <a:t> B = </a:t>
            </a:r>
            <a:r>
              <a:rPr lang="en-US" altLang="zh-CN" sz="2000" b="1" dirty="0" err="1">
                <a:solidFill>
                  <a:schemeClr val="accent1"/>
                </a:solidFill>
                <a:latin typeface="+mj-lt"/>
                <a:ea typeface="+mj-ea"/>
                <a:cs typeface="+mj-cs"/>
                <a:sym typeface="+mn-ea"/>
              </a:rPr>
              <a:t>淡浅绿色</a:t>
            </a:r>
            <a:r>
              <a:rPr lang="en-US" altLang="zh-CN" sz="2000" b="1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+mn-ea"/>
              </a:rPr>
              <a:t> D = </a:t>
            </a:r>
            <a:r>
              <a:rPr lang="en-US" altLang="zh-CN" sz="2000" b="1" dirty="0" err="1">
                <a:solidFill>
                  <a:schemeClr val="accent1"/>
                </a:solidFill>
                <a:latin typeface="+mj-lt"/>
                <a:ea typeface="+mj-ea"/>
                <a:cs typeface="+mj-cs"/>
                <a:sym typeface="+mn-ea"/>
              </a:rPr>
              <a:t>淡紫色</a:t>
            </a:r>
            <a:r>
              <a:rPr lang="en-US" altLang="zh-CN" sz="2000" b="1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+mn-ea"/>
              </a:rPr>
              <a:t>...</a:t>
            </a:r>
          </a:p>
        </p:txBody>
      </p:sp>
      <p:sp>
        <p:nvSpPr>
          <p:cNvPr id="141" name=" 141"/>
          <p:cNvSpPr/>
          <p:nvPr/>
        </p:nvSpPr>
        <p:spPr>
          <a:xfrm>
            <a:off x="5718579" y="4798377"/>
            <a:ext cx="765175" cy="51689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reflection blurRad="6350" stA="50000" endA="295" endPos="92000" dist="10160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1" grpId="0"/>
      <p:bldP spid="10" grpId="0"/>
      <p:bldP spid="1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>
            <p:custDataLst>
              <p:tags r:id="rId2"/>
            </p:custDataLst>
          </p:nvPr>
        </p:nvSpPr>
        <p:spPr>
          <a:xfrm>
            <a:off x="2501264" y="5007362"/>
            <a:ext cx="4048126" cy="646331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zh-CN" altLang="en-US" b="1" dirty="0" smtClean="0">
                <a:solidFill>
                  <a:srgbClr val="92D050"/>
                </a:solidFill>
              </a:rPr>
              <a:t>我也想吐</a:t>
            </a:r>
            <a:r>
              <a:rPr lang="zh-CN" altLang="en-US" b="1" dirty="0">
                <a:solidFill>
                  <a:srgbClr val="92D050"/>
                </a:solidFill>
              </a:rPr>
              <a:t>槽这个音乐</a:t>
            </a:r>
            <a:r>
              <a:rPr lang="zh-CN" altLang="en-US" b="1" dirty="0" smtClean="0">
                <a:solidFill>
                  <a:srgbClr val="92D050"/>
                </a:solidFill>
              </a:rPr>
              <a:t>文件名</a:t>
            </a:r>
            <a:r>
              <a:rPr lang="en-US" altLang="zh-CN" b="1" dirty="0" smtClean="0">
                <a:solidFill>
                  <a:srgbClr val="92D050"/>
                </a:solidFill>
              </a:rPr>
              <a:t>…</a:t>
            </a:r>
            <a:endParaRPr lang="zh-CN" altLang="en-US" b="1" dirty="0">
              <a:solidFill>
                <a:srgbClr val="92D050"/>
              </a:solidFill>
            </a:endParaRPr>
          </a:p>
        </p:txBody>
      </p:sp>
      <p:sp>
        <p:nvSpPr>
          <p:cNvPr id="590" name="矩形 589"/>
          <p:cNvSpPr/>
          <p:nvPr>
            <p:custDataLst>
              <p:tags r:id="rId3"/>
            </p:custDataLst>
          </p:nvPr>
        </p:nvSpPr>
        <p:spPr>
          <a:xfrm>
            <a:off x="0" y="250499"/>
            <a:ext cx="582950" cy="6481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1" name="矩形 590"/>
          <p:cNvSpPr/>
          <p:nvPr>
            <p:custDataLst>
              <p:tags r:id="rId4"/>
            </p:custDataLst>
          </p:nvPr>
        </p:nvSpPr>
        <p:spPr>
          <a:xfrm>
            <a:off x="1303515" y="250499"/>
            <a:ext cx="2301827" cy="6493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简单函数</a:t>
            </a:r>
          </a:p>
        </p:txBody>
      </p:sp>
      <p:sp>
        <p:nvSpPr>
          <p:cNvPr id="592" name="矩形 591"/>
          <p:cNvSpPr/>
          <p:nvPr>
            <p:custDataLst>
              <p:tags r:id="rId5"/>
            </p:custDataLst>
          </p:nvPr>
        </p:nvSpPr>
        <p:spPr>
          <a:xfrm>
            <a:off x="3759131" y="249262"/>
            <a:ext cx="8432869" cy="6493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3" name="文本框 592"/>
          <p:cNvSpPr txBox="1"/>
          <p:nvPr>
            <p:custDataLst>
              <p:tags r:id="rId6"/>
            </p:custDataLst>
          </p:nvPr>
        </p:nvSpPr>
        <p:spPr>
          <a:xfrm>
            <a:off x="3901330" y="389290"/>
            <a:ext cx="8148471" cy="36933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音乐：好的音乐让玩家身临其境</a:t>
            </a:r>
            <a:r>
              <a:rPr lang="zh-CN" altLang="en-US" sz="1200" b="1" dirty="0">
                <a:solidFill>
                  <a:schemeClr val="bg1"/>
                </a:solidFill>
              </a:rPr>
              <a:t>（虽然我们的并没有</a:t>
            </a:r>
            <a:r>
              <a:rPr lang="en-US" altLang="zh-CN" sz="1200" b="1" dirty="0">
                <a:solidFill>
                  <a:schemeClr val="bg1"/>
                </a:solidFill>
              </a:rPr>
              <a:t>....</a:t>
            </a:r>
            <a:r>
              <a:rPr lang="zh-CN" altLang="en-US" sz="1200" b="1" dirty="0">
                <a:solidFill>
                  <a:schemeClr val="bg1"/>
                </a:solidFill>
              </a:rPr>
              <a:t>）</a:t>
            </a:r>
          </a:p>
        </p:txBody>
      </p:sp>
      <p:grpSp>
        <p:nvGrpSpPr>
          <p:cNvPr id="594" name="组合 593"/>
          <p:cNvGrpSpPr/>
          <p:nvPr>
            <p:custDataLst>
              <p:tags r:id="rId7"/>
            </p:custDataLst>
          </p:nvPr>
        </p:nvGrpSpPr>
        <p:grpSpPr>
          <a:xfrm>
            <a:off x="806219" y="249261"/>
            <a:ext cx="236833" cy="640867"/>
            <a:chOff x="3125201" y="323850"/>
            <a:chExt cx="906255" cy="2452308"/>
          </a:xfrm>
        </p:grpSpPr>
        <p:sp>
          <p:nvSpPr>
            <p:cNvPr id="595" name="矩形 594"/>
            <p:cNvSpPr/>
            <p:nvPr>
              <p:custDataLst>
                <p:tags r:id="rId11"/>
              </p:custDataLst>
            </p:nvPr>
          </p:nvSpPr>
          <p:spPr>
            <a:xfrm>
              <a:off x="3125201" y="323850"/>
              <a:ext cx="390904" cy="3909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6" name="矩形 595"/>
            <p:cNvSpPr/>
            <p:nvPr>
              <p:custDataLst>
                <p:tags r:id="rId12"/>
              </p:custDataLst>
            </p:nvPr>
          </p:nvSpPr>
          <p:spPr>
            <a:xfrm>
              <a:off x="3640552" y="323850"/>
              <a:ext cx="390904" cy="3909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7" name="矩形 596"/>
            <p:cNvSpPr/>
            <p:nvPr>
              <p:custDataLst>
                <p:tags r:id="rId13"/>
              </p:custDataLst>
            </p:nvPr>
          </p:nvSpPr>
          <p:spPr>
            <a:xfrm>
              <a:off x="3640552" y="839201"/>
              <a:ext cx="390904" cy="3909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8" name="矩形 597"/>
            <p:cNvSpPr/>
            <p:nvPr>
              <p:custDataLst>
                <p:tags r:id="rId14"/>
              </p:custDataLst>
            </p:nvPr>
          </p:nvSpPr>
          <p:spPr>
            <a:xfrm>
              <a:off x="3640552" y="1354552"/>
              <a:ext cx="390904" cy="3909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9" name="矩形 598"/>
            <p:cNvSpPr/>
            <p:nvPr>
              <p:custDataLst>
                <p:tags r:id="rId15"/>
              </p:custDataLst>
            </p:nvPr>
          </p:nvSpPr>
          <p:spPr>
            <a:xfrm>
              <a:off x="3640552" y="1869903"/>
              <a:ext cx="390904" cy="3909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0" name="矩形 599"/>
            <p:cNvSpPr/>
            <p:nvPr>
              <p:custDataLst>
                <p:tags r:id="rId16"/>
              </p:custDataLst>
            </p:nvPr>
          </p:nvSpPr>
          <p:spPr>
            <a:xfrm>
              <a:off x="3640552" y="2385254"/>
              <a:ext cx="390904" cy="3909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/>
          <a:srcRect l="56703" r="2870" b="78345"/>
          <a:stretch>
            <a:fillRect/>
          </a:stretch>
        </p:blipFill>
        <p:spPr>
          <a:xfrm>
            <a:off x="421005" y="1933575"/>
            <a:ext cx="3596640" cy="1330960"/>
          </a:xfrm>
          <a:prstGeom prst="rect">
            <a:avLst/>
          </a:prstGeom>
        </p:spPr>
      </p:pic>
      <p:pic>
        <p:nvPicPr>
          <p:cNvPr id="2" name="图片 1" descr="音乐"/>
          <p:cNvPicPr>
            <a:picLocks noChangeAspect="1"/>
          </p:cNvPicPr>
          <p:nvPr/>
        </p:nvPicPr>
        <p:blipFill>
          <a:blip r:embed="rId20"/>
          <a:srcRect r="9216" b="-2698"/>
          <a:stretch>
            <a:fillRect/>
          </a:stretch>
        </p:blipFill>
        <p:spPr>
          <a:xfrm>
            <a:off x="1068741" y="4404674"/>
            <a:ext cx="5842000" cy="43434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5263515" y="1888489"/>
            <a:ext cx="4139565" cy="1296147"/>
            <a:chOff x="5263515" y="1888489"/>
            <a:chExt cx="4139565" cy="1296147"/>
          </a:xfrm>
        </p:grpSpPr>
        <p:grpSp>
          <p:nvGrpSpPr>
            <p:cNvPr id="4" name="组合 3"/>
            <p:cNvGrpSpPr/>
            <p:nvPr/>
          </p:nvGrpSpPr>
          <p:grpSpPr>
            <a:xfrm>
              <a:off x="5263515" y="1898761"/>
              <a:ext cx="1385911" cy="1285875"/>
              <a:chOff x="5263515" y="1898761"/>
              <a:chExt cx="1385911" cy="1285875"/>
            </a:xfrm>
          </p:grpSpPr>
          <p:sp>
            <p:nvSpPr>
              <p:cNvPr id="24" name="矩形 23"/>
              <p:cNvSpPr/>
              <p:nvPr>
                <p:custDataLst>
                  <p:tags r:id="rId10"/>
                </p:custDataLst>
              </p:nvPr>
            </p:nvSpPr>
            <p:spPr>
              <a:xfrm>
                <a:off x="5263515" y="1898761"/>
                <a:ext cx="1285875" cy="12858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5418161" y="2098039"/>
                <a:ext cx="1231265" cy="1076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dirty="0"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Way</a:t>
                </a:r>
              </a:p>
              <a:p>
                <a:r>
                  <a:rPr lang="en-US" altLang="zh-CN" sz="3200" b="1" dirty="0"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   1</a:t>
                </a: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8053070" y="1888489"/>
              <a:ext cx="1350010" cy="1285875"/>
              <a:chOff x="8053070" y="1888489"/>
              <a:chExt cx="1350010" cy="1285875"/>
            </a:xfrm>
          </p:grpSpPr>
          <p:sp>
            <p:nvSpPr>
              <p:cNvPr id="25" name="矩形 24"/>
              <p:cNvSpPr/>
              <p:nvPr>
                <p:custDataLst>
                  <p:tags r:id="rId9"/>
                </p:custDataLst>
              </p:nvPr>
            </p:nvSpPr>
            <p:spPr>
              <a:xfrm>
                <a:off x="8053070" y="1888489"/>
                <a:ext cx="1285875" cy="12858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8171815" y="2060575"/>
                <a:ext cx="1231265" cy="1076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dirty="0"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Way</a:t>
                </a:r>
              </a:p>
              <a:p>
                <a:r>
                  <a:rPr lang="en-US" altLang="zh-CN" sz="3200" b="1" dirty="0"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   2</a:t>
                </a:r>
              </a:p>
            </p:txBody>
          </p:sp>
        </p:grpSp>
      </p:grpSp>
      <p:sp>
        <p:nvSpPr>
          <p:cNvPr id="135" name=" 135"/>
          <p:cNvSpPr/>
          <p:nvPr/>
        </p:nvSpPr>
        <p:spPr>
          <a:xfrm rot="2820000">
            <a:off x="9153525" y="3430270"/>
            <a:ext cx="1944370" cy="1137285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8" name="图片 7" descr="360截图17860601536960">
            <a:hlinkClick r:id="rId21" action="ppaction://hlinksldjump"/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932160" y="5551170"/>
            <a:ext cx="1117600" cy="1232535"/>
          </a:xfrm>
          <a:prstGeom prst="rect">
            <a:avLst/>
          </a:prstGeom>
        </p:spPr>
      </p:pic>
      <p:sp>
        <p:nvSpPr>
          <p:cNvPr id="22" name=" 135"/>
          <p:cNvSpPr/>
          <p:nvPr/>
        </p:nvSpPr>
        <p:spPr>
          <a:xfrm rot="7734176">
            <a:off x="4005384" y="3374243"/>
            <a:ext cx="1068425" cy="778143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592" grpId="0" animBg="1"/>
      <p:bldP spid="135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>
            <p:custDataLst>
              <p:tags r:id="rId2"/>
            </p:custDataLst>
          </p:nvPr>
        </p:nvGrpSpPr>
        <p:grpSpPr>
          <a:xfrm>
            <a:off x="5896018" y="3707980"/>
            <a:ext cx="590507" cy="1018640"/>
            <a:chOff x="5067697" y="346176"/>
            <a:chExt cx="1421606" cy="2452308"/>
          </a:xfrm>
          <a:solidFill>
            <a:schemeClr val="accent3"/>
          </a:solidFill>
        </p:grpSpPr>
        <p:sp>
          <p:nvSpPr>
            <p:cNvPr id="26" name="矩形 25"/>
            <p:cNvSpPr/>
            <p:nvPr>
              <p:custDataLst>
                <p:tags r:id="rId6"/>
              </p:custDataLst>
            </p:nvPr>
          </p:nvSpPr>
          <p:spPr>
            <a:xfrm>
              <a:off x="5583048" y="346176"/>
              <a:ext cx="390904" cy="3909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>
              <p:custDataLst>
                <p:tags r:id="rId7"/>
              </p:custDataLst>
            </p:nvPr>
          </p:nvSpPr>
          <p:spPr>
            <a:xfrm>
              <a:off x="5583048" y="1376878"/>
              <a:ext cx="390904" cy="3909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>
              <p:custDataLst>
                <p:tags r:id="rId8"/>
              </p:custDataLst>
            </p:nvPr>
          </p:nvSpPr>
          <p:spPr>
            <a:xfrm>
              <a:off x="5583048" y="2407580"/>
              <a:ext cx="390904" cy="3909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>
              <p:custDataLst>
                <p:tags r:id="rId9"/>
              </p:custDataLst>
            </p:nvPr>
          </p:nvSpPr>
          <p:spPr>
            <a:xfrm>
              <a:off x="5067697" y="346176"/>
              <a:ext cx="390904" cy="3909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>
              <p:custDataLst>
                <p:tags r:id="rId10"/>
              </p:custDataLst>
            </p:nvPr>
          </p:nvSpPr>
          <p:spPr>
            <a:xfrm>
              <a:off x="5067697" y="1376878"/>
              <a:ext cx="390904" cy="3909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>
              <p:custDataLst>
                <p:tags r:id="rId11"/>
              </p:custDataLst>
            </p:nvPr>
          </p:nvSpPr>
          <p:spPr>
            <a:xfrm>
              <a:off x="5067697" y="1892229"/>
              <a:ext cx="390904" cy="3909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>
              <p:custDataLst>
                <p:tags r:id="rId12"/>
              </p:custDataLst>
            </p:nvPr>
          </p:nvSpPr>
          <p:spPr>
            <a:xfrm>
              <a:off x="5067697" y="2407580"/>
              <a:ext cx="390904" cy="3909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>
              <p:custDataLst>
                <p:tags r:id="rId13"/>
              </p:custDataLst>
            </p:nvPr>
          </p:nvSpPr>
          <p:spPr>
            <a:xfrm>
              <a:off x="6098399" y="346176"/>
              <a:ext cx="390904" cy="3909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>
              <p:custDataLst>
                <p:tags r:id="rId14"/>
              </p:custDataLst>
            </p:nvPr>
          </p:nvSpPr>
          <p:spPr>
            <a:xfrm>
              <a:off x="6098399" y="861527"/>
              <a:ext cx="390904" cy="3909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>
              <p:custDataLst>
                <p:tags r:id="rId15"/>
              </p:custDataLst>
            </p:nvPr>
          </p:nvSpPr>
          <p:spPr>
            <a:xfrm>
              <a:off x="6098399" y="1376878"/>
              <a:ext cx="390904" cy="3909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>
              <p:custDataLst>
                <p:tags r:id="rId16"/>
              </p:custDataLst>
            </p:nvPr>
          </p:nvSpPr>
          <p:spPr>
            <a:xfrm>
              <a:off x="6098399" y="2407580"/>
              <a:ext cx="390904" cy="3909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8" name="图片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25" y="244524"/>
            <a:ext cx="3859676" cy="48034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933257" y="3541357"/>
            <a:ext cx="5025133" cy="757130"/>
          </a:xfrm>
        </p:spPr>
        <p:txBody>
          <a:bodyPr/>
          <a:lstStyle/>
          <a:p>
            <a:r>
              <a:rPr lang="zh-CN" altLang="en-US" dirty="0"/>
              <a:t>进阶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6719191" y="4267433"/>
            <a:ext cx="5025133" cy="756000"/>
          </a:xfrm>
        </p:spPr>
        <p:txBody>
          <a:bodyPr/>
          <a:lstStyle/>
          <a:p>
            <a:r>
              <a:rPr lang="zh-CN" altLang="en-US" dirty="0" smtClean="0"/>
              <a:t>稍微复杂一点</a:t>
            </a:r>
            <a:r>
              <a:rPr lang="en-US" altLang="zh-CN" dirty="0"/>
              <a:t>~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>
            <p:custDataLst>
              <p:tags r:id="rId2"/>
            </p:custDataLst>
          </p:nvPr>
        </p:nvSpPr>
        <p:spPr>
          <a:xfrm>
            <a:off x="2787015" y="4595018"/>
            <a:ext cx="4048126" cy="6451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先定义音高对应的频率，</a:t>
            </a:r>
          </a:p>
          <a:p>
            <a:r>
              <a:rPr lang="zh-CN" altLang="en-US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再用数组对应音的长短，音高</a:t>
            </a:r>
          </a:p>
        </p:txBody>
      </p:sp>
      <p:sp>
        <p:nvSpPr>
          <p:cNvPr id="39" name="矩形 38"/>
          <p:cNvSpPr/>
          <p:nvPr>
            <p:custDataLst>
              <p:tags r:id="rId3"/>
            </p:custDataLst>
          </p:nvPr>
        </p:nvSpPr>
        <p:spPr>
          <a:xfrm>
            <a:off x="350520" y="1615440"/>
            <a:ext cx="10506075" cy="39617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>
            <p:custDataLst>
              <p:tags r:id="rId4"/>
            </p:custDataLst>
          </p:nvPr>
        </p:nvSpPr>
        <p:spPr>
          <a:xfrm>
            <a:off x="0" y="250499"/>
            <a:ext cx="582950" cy="6481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>
            <p:custDataLst>
              <p:tags r:id="rId5"/>
            </p:custDataLst>
          </p:nvPr>
        </p:nvSpPr>
        <p:spPr>
          <a:xfrm>
            <a:off x="3759131" y="249262"/>
            <a:ext cx="8432869" cy="6493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/>
          <p:cNvSpPr txBox="1"/>
          <p:nvPr>
            <p:custDataLst>
              <p:tags r:id="rId6"/>
            </p:custDataLst>
          </p:nvPr>
        </p:nvSpPr>
        <p:spPr>
          <a:xfrm>
            <a:off x="3901330" y="389806"/>
            <a:ext cx="8148471" cy="3683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让你的主板</a:t>
            </a:r>
            <a:r>
              <a:rPr lang="en-US" altLang="zh-CN">
                <a:solidFill>
                  <a:schemeClr val="bg1"/>
                </a:solidFill>
              </a:rPr>
              <a:t>Happy</a:t>
            </a:r>
            <a:r>
              <a:rPr lang="zh-CN" altLang="en-US">
                <a:solidFill>
                  <a:schemeClr val="bg1"/>
                </a:solidFill>
              </a:rPr>
              <a:t>起来！！！</a:t>
            </a:r>
            <a:r>
              <a:rPr lang="zh-CN" altLang="en-US" sz="1400">
                <a:solidFill>
                  <a:schemeClr val="bg1"/>
                </a:solidFill>
              </a:rPr>
              <a:t>（我就是信了这句鬼话笔记本才坏的</a:t>
            </a:r>
            <a:r>
              <a:rPr lang="en-US" altLang="zh-CN" sz="1400">
                <a:solidFill>
                  <a:schemeClr val="bg1"/>
                </a:solidFill>
              </a:rPr>
              <a:t>555~~</a:t>
            </a:r>
            <a:r>
              <a:rPr lang="zh-CN" altLang="en-US" sz="1400">
                <a:solidFill>
                  <a:schemeClr val="bg1"/>
                </a:solidFill>
              </a:rPr>
              <a:t>）</a:t>
            </a:r>
          </a:p>
        </p:txBody>
      </p:sp>
      <p:grpSp>
        <p:nvGrpSpPr>
          <p:cNvPr id="93" name="组合 92"/>
          <p:cNvGrpSpPr/>
          <p:nvPr>
            <p:custDataLst>
              <p:tags r:id="rId7"/>
            </p:custDataLst>
          </p:nvPr>
        </p:nvGrpSpPr>
        <p:grpSpPr>
          <a:xfrm>
            <a:off x="734434" y="249262"/>
            <a:ext cx="371511" cy="640866"/>
            <a:chOff x="5067697" y="346176"/>
            <a:chExt cx="1421606" cy="2452308"/>
          </a:xfrm>
          <a:solidFill>
            <a:schemeClr val="accent1"/>
          </a:solidFill>
        </p:grpSpPr>
        <p:sp>
          <p:nvSpPr>
            <p:cNvPr id="94" name="矩形 93"/>
            <p:cNvSpPr/>
            <p:nvPr>
              <p:custDataLst>
                <p:tags r:id="rId10"/>
              </p:custDataLst>
            </p:nvPr>
          </p:nvSpPr>
          <p:spPr>
            <a:xfrm>
              <a:off x="5583048" y="346176"/>
              <a:ext cx="390904" cy="3909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/>
            <p:cNvSpPr/>
            <p:nvPr>
              <p:custDataLst>
                <p:tags r:id="rId11"/>
              </p:custDataLst>
            </p:nvPr>
          </p:nvSpPr>
          <p:spPr>
            <a:xfrm>
              <a:off x="5583048" y="1376878"/>
              <a:ext cx="390904" cy="3909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>
              <p:custDataLst>
                <p:tags r:id="rId12"/>
              </p:custDataLst>
            </p:nvPr>
          </p:nvSpPr>
          <p:spPr>
            <a:xfrm>
              <a:off x="5583048" y="2407580"/>
              <a:ext cx="390904" cy="3909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>
              <p:custDataLst>
                <p:tags r:id="rId13"/>
              </p:custDataLst>
            </p:nvPr>
          </p:nvSpPr>
          <p:spPr>
            <a:xfrm>
              <a:off x="5067697" y="346176"/>
              <a:ext cx="390904" cy="3909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>
              <p:custDataLst>
                <p:tags r:id="rId14"/>
              </p:custDataLst>
            </p:nvPr>
          </p:nvSpPr>
          <p:spPr>
            <a:xfrm>
              <a:off x="5067697" y="1376878"/>
              <a:ext cx="390904" cy="3909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>
              <p:custDataLst>
                <p:tags r:id="rId15"/>
              </p:custDataLst>
            </p:nvPr>
          </p:nvSpPr>
          <p:spPr>
            <a:xfrm>
              <a:off x="5067697" y="1892229"/>
              <a:ext cx="390904" cy="3909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>
              <p:custDataLst>
                <p:tags r:id="rId16"/>
              </p:custDataLst>
            </p:nvPr>
          </p:nvSpPr>
          <p:spPr>
            <a:xfrm>
              <a:off x="5067697" y="2407580"/>
              <a:ext cx="390904" cy="3909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>
              <p:custDataLst>
                <p:tags r:id="rId17"/>
              </p:custDataLst>
            </p:nvPr>
          </p:nvSpPr>
          <p:spPr>
            <a:xfrm>
              <a:off x="6098399" y="346176"/>
              <a:ext cx="390904" cy="3909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>
              <p:custDataLst>
                <p:tags r:id="rId18"/>
              </p:custDataLst>
            </p:nvPr>
          </p:nvSpPr>
          <p:spPr>
            <a:xfrm>
              <a:off x="6098399" y="861527"/>
              <a:ext cx="390904" cy="3909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/>
            <p:cNvSpPr/>
            <p:nvPr>
              <p:custDataLst>
                <p:tags r:id="rId19"/>
              </p:custDataLst>
            </p:nvPr>
          </p:nvSpPr>
          <p:spPr>
            <a:xfrm>
              <a:off x="6098399" y="1376878"/>
              <a:ext cx="390904" cy="3909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/>
            <p:cNvSpPr/>
            <p:nvPr>
              <p:custDataLst>
                <p:tags r:id="rId20"/>
              </p:custDataLst>
            </p:nvPr>
          </p:nvSpPr>
          <p:spPr>
            <a:xfrm>
              <a:off x="6098399" y="2407580"/>
              <a:ext cx="390904" cy="3909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>
            <p:custDataLst>
              <p:tags r:id="rId8"/>
            </p:custDataLst>
          </p:nvPr>
        </p:nvSpPr>
        <p:spPr>
          <a:xfrm>
            <a:off x="1303515" y="250499"/>
            <a:ext cx="2301827" cy="6493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2000">
                <a:solidFill>
                  <a:sysClr val="windowText" lastClr="000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  <a:latin typeface="+mj-lt"/>
                <a:ea typeface="+mj-ea"/>
                <a:cs typeface="+mj-cs"/>
              </a:rPr>
              <a:t>进阶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582654" y="2152441"/>
            <a:ext cx="1889924" cy="1883827"/>
          </a:xfrm>
          <a:prstGeom prst="rect">
            <a:avLst/>
          </a:prstGeom>
        </p:spPr>
      </p:pic>
      <p:pic>
        <p:nvPicPr>
          <p:cNvPr id="5" name="图片 4" descr="360截图17860608719684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189470" y="1925320"/>
            <a:ext cx="2354580" cy="1828800"/>
          </a:xfrm>
          <a:prstGeom prst="rect">
            <a:avLst/>
          </a:prstGeom>
        </p:spPr>
      </p:pic>
      <p:pic>
        <p:nvPicPr>
          <p:cNvPr id="6" name="图片 5" descr="歌曲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787015" y="1828165"/>
            <a:ext cx="2197100" cy="2533015"/>
          </a:xfrm>
          <a:prstGeom prst="rect">
            <a:avLst/>
          </a:prstGeom>
        </p:spPr>
      </p:pic>
      <p:pic>
        <p:nvPicPr>
          <p:cNvPr id="7" name="图片 6" descr="BEEP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965950" y="4036695"/>
            <a:ext cx="3070860" cy="1447800"/>
          </a:xfrm>
          <a:prstGeom prst="rect">
            <a:avLst/>
          </a:prstGeom>
        </p:spPr>
      </p:pic>
      <p:sp>
        <p:nvSpPr>
          <p:cNvPr id="135" name=" 135"/>
          <p:cNvSpPr/>
          <p:nvPr/>
        </p:nvSpPr>
        <p:spPr>
          <a:xfrm rot="20640000">
            <a:off x="5186045" y="2391410"/>
            <a:ext cx="1819910" cy="610235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 135"/>
          <p:cNvSpPr/>
          <p:nvPr/>
        </p:nvSpPr>
        <p:spPr>
          <a:xfrm rot="9240000">
            <a:off x="5365750" y="3852545"/>
            <a:ext cx="1833880" cy="376555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 135"/>
          <p:cNvSpPr/>
          <p:nvPr/>
        </p:nvSpPr>
        <p:spPr>
          <a:xfrm>
            <a:off x="5960110" y="4819015"/>
            <a:ext cx="934085" cy="306705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95646" y="1010921"/>
            <a:ext cx="3774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DA023"/>
                </a:solidFill>
              </a:rPr>
              <a:t>Beep(</a:t>
            </a:r>
            <a:r>
              <a:rPr lang="zh-CN" altLang="en-US" sz="2400" b="1" dirty="0" smtClean="0">
                <a:solidFill>
                  <a:srgbClr val="FDA023"/>
                </a:solidFill>
              </a:rPr>
              <a:t>频率</a:t>
            </a:r>
            <a:r>
              <a:rPr lang="en-US" altLang="zh-CN" sz="2400" b="1" dirty="0" smtClean="0">
                <a:solidFill>
                  <a:srgbClr val="FDA023"/>
                </a:solidFill>
              </a:rPr>
              <a:t>,</a:t>
            </a:r>
            <a:r>
              <a:rPr lang="zh-CN" altLang="en-US" sz="2400" b="1" dirty="0" smtClean="0">
                <a:solidFill>
                  <a:srgbClr val="FDA023"/>
                </a:solidFill>
              </a:rPr>
              <a:t>时长</a:t>
            </a:r>
            <a:r>
              <a:rPr lang="en-US" altLang="zh-CN" sz="2400" b="1" dirty="0" smtClean="0">
                <a:solidFill>
                  <a:srgbClr val="FDA023"/>
                </a:solidFill>
              </a:rPr>
              <a:t>)</a:t>
            </a:r>
            <a:endParaRPr lang="zh-CN" altLang="en-US" sz="2400" b="1" dirty="0">
              <a:solidFill>
                <a:srgbClr val="FDA023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91" grpId="0" animBg="1"/>
      <p:bldP spid="135" grpId="0" animBg="1"/>
      <p:bldP spid="2" grpId="0" animBg="1"/>
      <p:bldP spid="8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0" y="250499"/>
            <a:ext cx="582950" cy="6481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3759131" y="249262"/>
            <a:ext cx="8432869" cy="6493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3901330" y="389290"/>
            <a:ext cx="8148471" cy="369332"/>
          </a:xfrm>
          <a:prstGeom prst="rect">
            <a:avLst/>
          </a:prstGeom>
          <a:noFill/>
        </p:spPr>
        <p:txBody>
          <a:bodyPr wrap="square" rtlCol="0" anchor="ctr">
            <a:normAutofit fontScale="97500"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二维数组地图（某张姓男子强调是他最先想出来的二维数组地图</a:t>
            </a:r>
            <a:r>
              <a:rPr lang="en-US" altLang="zh-CN" dirty="0">
                <a:solidFill>
                  <a:schemeClr val="bg1"/>
                </a:solidFill>
              </a:rPr>
              <a:t>...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</a:p>
        </p:txBody>
      </p:sp>
      <p:grpSp>
        <p:nvGrpSpPr>
          <p:cNvPr id="6" name="组合 5"/>
          <p:cNvGrpSpPr/>
          <p:nvPr>
            <p:custDataLst>
              <p:tags r:id="rId5"/>
            </p:custDataLst>
          </p:nvPr>
        </p:nvGrpSpPr>
        <p:grpSpPr>
          <a:xfrm>
            <a:off x="734434" y="249262"/>
            <a:ext cx="371511" cy="640866"/>
            <a:chOff x="5067697" y="346176"/>
            <a:chExt cx="1421606" cy="2452308"/>
          </a:xfrm>
          <a:solidFill>
            <a:schemeClr val="accent1"/>
          </a:solidFill>
        </p:grpSpPr>
        <p:sp>
          <p:nvSpPr>
            <p:cNvPr id="7" name="矩形 6"/>
            <p:cNvSpPr/>
            <p:nvPr>
              <p:custDataLst>
                <p:tags r:id="rId9"/>
              </p:custDataLst>
            </p:nvPr>
          </p:nvSpPr>
          <p:spPr>
            <a:xfrm>
              <a:off x="5583048" y="346176"/>
              <a:ext cx="390904" cy="3909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>
              <p:custDataLst>
                <p:tags r:id="rId10"/>
              </p:custDataLst>
            </p:nvPr>
          </p:nvSpPr>
          <p:spPr>
            <a:xfrm>
              <a:off x="5583048" y="1376878"/>
              <a:ext cx="390904" cy="3909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>
              <p:custDataLst>
                <p:tags r:id="rId11"/>
              </p:custDataLst>
            </p:nvPr>
          </p:nvSpPr>
          <p:spPr>
            <a:xfrm>
              <a:off x="5583048" y="2407580"/>
              <a:ext cx="390904" cy="3909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>
              <p:custDataLst>
                <p:tags r:id="rId12"/>
              </p:custDataLst>
            </p:nvPr>
          </p:nvSpPr>
          <p:spPr>
            <a:xfrm>
              <a:off x="5067697" y="346176"/>
              <a:ext cx="390904" cy="3909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>
              <p:custDataLst>
                <p:tags r:id="rId13"/>
              </p:custDataLst>
            </p:nvPr>
          </p:nvSpPr>
          <p:spPr>
            <a:xfrm>
              <a:off x="5067697" y="1376878"/>
              <a:ext cx="390904" cy="3909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>
              <p:custDataLst>
                <p:tags r:id="rId14"/>
              </p:custDataLst>
            </p:nvPr>
          </p:nvSpPr>
          <p:spPr>
            <a:xfrm>
              <a:off x="5067697" y="1892229"/>
              <a:ext cx="390904" cy="3909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>
              <p:custDataLst>
                <p:tags r:id="rId15"/>
              </p:custDataLst>
            </p:nvPr>
          </p:nvSpPr>
          <p:spPr>
            <a:xfrm>
              <a:off x="5067697" y="2407580"/>
              <a:ext cx="390904" cy="3909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>
              <p:custDataLst>
                <p:tags r:id="rId16"/>
              </p:custDataLst>
            </p:nvPr>
          </p:nvSpPr>
          <p:spPr>
            <a:xfrm>
              <a:off x="6098399" y="346176"/>
              <a:ext cx="390904" cy="3909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>
              <p:custDataLst>
                <p:tags r:id="rId17"/>
              </p:custDataLst>
            </p:nvPr>
          </p:nvSpPr>
          <p:spPr>
            <a:xfrm>
              <a:off x="6098399" y="861527"/>
              <a:ext cx="390904" cy="3909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>
              <p:custDataLst>
                <p:tags r:id="rId18"/>
              </p:custDataLst>
            </p:nvPr>
          </p:nvSpPr>
          <p:spPr>
            <a:xfrm>
              <a:off x="6098399" y="1376878"/>
              <a:ext cx="390904" cy="3909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>
              <p:custDataLst>
                <p:tags r:id="rId19"/>
              </p:custDataLst>
            </p:nvPr>
          </p:nvSpPr>
          <p:spPr>
            <a:xfrm>
              <a:off x="6098399" y="2407580"/>
              <a:ext cx="390904" cy="3909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 22"/>
          <p:cNvSpPr/>
          <p:nvPr>
            <p:custDataLst>
              <p:tags r:id="rId6"/>
            </p:custDataLst>
          </p:nvPr>
        </p:nvSpPr>
        <p:spPr>
          <a:xfrm>
            <a:off x="1407487" y="1263650"/>
            <a:ext cx="173336" cy="506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>
            <p:custDataLst>
              <p:tags r:id="rId7"/>
            </p:custDataLst>
          </p:nvPr>
        </p:nvSpPr>
        <p:spPr>
          <a:xfrm>
            <a:off x="2657475" y="5648960"/>
            <a:ext cx="7042785" cy="609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defPPr>
              <a:defRPr lang="zh-CN"/>
            </a:defPPr>
            <a:lvl1pPr algn="ctr">
              <a:defRPr sz="1600"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  <a:ea typeface="+mj-ea"/>
                <a:cs typeface="+mj-cs"/>
              </a:rPr>
              <a:t>学习了二维数组，不难想到</a:t>
            </a:r>
            <a:r>
              <a:rPr lang="zh-CN" altLang="en-US" u="heavy">
                <a:solidFill>
                  <a:schemeClr val="tx1"/>
                </a:solidFill>
                <a:ea typeface="+mj-ea"/>
                <a:cs typeface="+mj-cs"/>
              </a:rPr>
              <a:t>可以用二维字符串数组来打印我们的地图</a:t>
            </a:r>
            <a:r>
              <a:rPr lang="en-US" altLang="zh-CN" u="heavy">
                <a:solidFill>
                  <a:schemeClr val="tx1"/>
                </a:solidFill>
                <a:ea typeface="+mj-ea"/>
                <a:cs typeface="+mj-cs"/>
              </a:rPr>
              <a:t>~</a:t>
            </a:r>
          </a:p>
        </p:txBody>
      </p:sp>
      <p:sp>
        <p:nvSpPr>
          <p:cNvPr id="28" name="文本框 27"/>
          <p:cNvSpPr txBox="1"/>
          <p:nvPr>
            <p:custDataLst>
              <p:tags r:id="rId8"/>
            </p:custDataLst>
          </p:nvPr>
        </p:nvSpPr>
        <p:spPr>
          <a:xfrm>
            <a:off x="1303515" y="250499"/>
            <a:ext cx="2301827" cy="6493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defPPr>
              <a:defRPr lang="zh-CN"/>
            </a:defPPr>
            <a:lvl1pPr algn="ctr">
              <a:defRPr sz="2000">
                <a:solidFill>
                  <a:sysClr val="windowText" lastClr="000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  <a:latin typeface="+mj-lt"/>
                <a:ea typeface="+mj-ea"/>
                <a:cs typeface="+mj-cs"/>
              </a:rPr>
              <a:t>进阶</a:t>
            </a:r>
          </a:p>
        </p:txBody>
      </p:sp>
      <p:pic>
        <p:nvPicPr>
          <p:cNvPr id="3" name="图片 2" descr="矩阵地图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287395" y="1470025"/>
            <a:ext cx="5616575" cy="3917315"/>
          </a:xfrm>
          <a:prstGeom prst="rect">
            <a:avLst/>
          </a:prstGeom>
        </p:spPr>
      </p:pic>
      <p:pic>
        <p:nvPicPr>
          <p:cNvPr id="18" name="图片 17" descr="360截图17860601536960">
            <a:hlinkClick r:id="rId23" action="ppaction://hlinksldjump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932160" y="5499100"/>
            <a:ext cx="1117600" cy="123253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8650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86509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TEMPLATE_INDEX" val="20186509"/>
  <p:tag name="KSO_WM_TEMPLATE_CATEGORY" val="custom"/>
  <p:tag name="KSO_WM_TEMPLATE_THUMBS_INDEX" val="1、2、3、4、5、6、7、8、9、10、11、12、13、14、15"/>
  <p:tag name="KSO_WM_TEMPLATE_TOPIC_ID" val="2869567"/>
  <p:tag name="KSO_WM_TEMPLATE_OUTLINE_ID" val="5"/>
  <p:tag name="KSO_WM_TEMPLATE_SCENE_ID" val="1"/>
  <p:tag name="KSO_WM_TEMPLATE_JOB_ID" val="5"/>
  <p:tag name="KSO_WM_TEMPLATE_TOPIC_DEFAULT" val="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2"/>
  <p:tag name="KSO_WM_SLIDE_LAYOUT" val="a_b"/>
  <p:tag name="KSO_WM_SLIDE_LAYOUT_CNT" val="1_1"/>
  <p:tag name="KSO_WM_SLIDE_TYPE" val="title"/>
  <p:tag name="KSO_WM_BEAUTIFY_FLAG" val="#wm#"/>
  <p:tag name="KSO_WM_COMBINE_RELATE_SLIDE_ID" val="background20182759_1"/>
  <p:tag name="KSO_WM_TEMPLATE_CATEGORY" val="custom"/>
  <p:tag name="KSO_WM_TEMPLATE_INDEX" val="20184627"/>
  <p:tag name="KSO_WM_SLIDE_ID" val="custom20184627_1"/>
  <p:tag name="KSO_WM_SLIDE_INDEX" val="1"/>
  <p:tag name="KSO_WM_TEMPLATE_SUBCATEGORY" val="combine"/>
  <p:tag name="KSO_WM_TEMPLATE_THUMBS_INDEX" val="1、2、3、4、7、13、18、26、27、28、"/>
  <p:tag name="KSO_WM_SLIDE_SUBTYPE" val="pureTxt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TAG_VERSION" val="1.0"/>
  <p:tag name="KSO_WM_UNIT_TYPE" val="a"/>
  <p:tag name="KSO_WM_UNIT_INDEX" val="1"/>
  <p:tag name="KSO_WM_UNIT_ID" val="custom20184627_1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扁平风格入职培训模板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TAG_VERSION" val="1.0"/>
  <p:tag name="KSO_WM_UNIT_TYPE" val="b"/>
  <p:tag name="KSO_WM_UNIT_INDEX" val="1"/>
  <p:tag name="KSO_WM_UNIT_ID" val="custom20184627_1*b*1"/>
  <p:tag name="KSO_WM_UNIT_LAYERLEVEL" val="1"/>
  <p:tag name="KSO_WM_UNIT_VALUE" val="22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POWERPOINT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509"/>
  <p:tag name="KSO_WM_UNIT_TYPE" val="b"/>
  <p:tag name="KSO_WM_UNIT_INDEX" val="1"/>
  <p:tag name="KSO_WM_UNIT_ID" val="custom20186509_3*b*1"/>
  <p:tag name="KSO_WM_UNIT_LAYERLEVEL" val="1"/>
  <p:tag name="KSO_WM_UNIT_VALUE" val="120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DIAGRAM_ISNUMVISUAL" val="0"/>
  <p:tag name="KSO_WM_UNIT_DIAGRAM_ISREFERUNIT" val="0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4"/>
  <p:tag name="KSO_WM_SLIDE_LAYOUT" val="a_l"/>
  <p:tag name="KSO_WM_SLIDE_LAYOUT_CNT" val="1_1"/>
  <p:tag name="KSO_WM_SLIDE_TYPE" val="contents"/>
  <p:tag name="KSO_WM_BEAUTIFY_FLAG" val="#wm#"/>
  <p:tag name="KSO_WM_COMBINE_RELATE_SLIDE_ID" val="background20182759_3"/>
  <p:tag name="KSO_WM_TEMPLATE_CATEGORY" val="custom"/>
  <p:tag name="KSO_WM_TEMPLATE_INDEX" val="20184627"/>
  <p:tag name="KSO_WM_SLIDE_ID" val="custom20184627_2"/>
  <p:tag name="KSO_WM_SLIDE_INDEX" val="2"/>
  <p:tag name="KSO_WM_DIAGRAM_GROUP_CODE" val="l1-1"/>
  <p:tag name="KSO_WM_TEMPLATE_SUBCATEGORY" val="combine"/>
  <p:tag name="KSO_WM_SLIDE_SUBTYPE" val="diag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2*i*0"/>
  <p:tag name="KSO_WM_TEMPLATE_CATEGORY" val="custom"/>
  <p:tag name="KSO_WM_TEMPLATE_INDEX" val="20184627"/>
  <p:tag name="KSO_WM_UNIT_INDEX" val="0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2*i*1"/>
  <p:tag name="KSO_WM_TEMPLATE_CATEGORY" val="custom"/>
  <p:tag name="KSO_WM_TEMPLATE_INDEX" val="20184627"/>
  <p:tag name="KSO_WM_UNIT_INDEX" val="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2*i*2"/>
  <p:tag name="KSO_WM_TEMPLATE_CATEGORY" val="custom"/>
  <p:tag name="KSO_WM_TEMPLATE_INDEX" val="20184627"/>
  <p:tag name="KSO_WM_UNIT_INDEX" val="2"/>
  <p:tag name="KSO_WM_UNIT_USESOURCEFORMAT_APPLY" val="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2*i*15"/>
  <p:tag name="KSO_WM_TEMPLATE_CATEGORY" val="custom"/>
  <p:tag name="KSO_WM_TEMPLATE_INDEX" val="20184627"/>
  <p:tag name="KSO_WM_UNIT_INDEX" val="15"/>
  <p:tag name="KSO_WM_UNIT_USESOURCEFORMAT_APPLY" val="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2*i*38"/>
  <p:tag name="KSO_WM_TEMPLATE_CATEGORY" val="custom"/>
  <p:tag name="KSO_WM_TEMPLATE_INDEX" val="20184627"/>
  <p:tag name="KSO_WM_UNIT_INDEX" val="38"/>
  <p:tag name="KSO_WM_UNIT_USESOURCEFORMAT_APPLY" val="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2*i*61"/>
  <p:tag name="KSO_WM_TEMPLATE_CATEGORY" val="custom"/>
  <p:tag name="KSO_WM_TEMPLATE_INDEX" val="20184627"/>
  <p:tag name="KSO_WM_UNIT_INDEX" val="61"/>
  <p:tag name="KSO_WM_UNIT_USESOURCEFORMAT_APPLY" val="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TAG_VERSION" val="1.0"/>
  <p:tag name="KSO_WM_UNIT_TYPE" val="l_h_a"/>
  <p:tag name="KSO_WM_UNIT_INDEX" val="1_2_1"/>
  <p:tag name="KSO_WM_UNIT_LAYERLEVEL" val="1_1_1"/>
  <p:tag name="KSO_WM_UNIT_VALUE" val="22"/>
  <p:tag name="KSO_WM_UNIT_HIGHLIGHT" val="0"/>
  <p:tag name="KSO_WM_UNIT_COMPATIBLE" val="0"/>
  <p:tag name="KSO_WM_UNIT_CLEAR" val="0"/>
  <p:tag name="KSO_WM_BEAUTIFY_FLAG" val="#wm#"/>
  <p:tag name="KSO_WM_DIAGRAM_GROUP_CODE" val="l1-1"/>
  <p:tag name="KSO_WM_UNIT_ID" val="custom20184627_2*l_h_a*1_2_1"/>
  <p:tag name="KSO_WM_UNIT_PRESET_TEXT" val="规章制度"/>
  <p:tag name="KSO_WM_UNIT_LINE_FORE_SCHEMECOLOR_INDEX" val="5"/>
  <p:tag name="KSO_WM_UNIT_LINE_FILL_TYPE" val="2"/>
  <p:tag name="KSO_WM_UNIT_USESOURCEFORMAT_APPLY" val="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TAG_VERSION" val="1.0"/>
  <p:tag name="KSO_WM_UNIT_TYPE" val="l_h_a"/>
  <p:tag name="KSO_WM_UNIT_INDEX" val="1_1_1"/>
  <p:tag name="KSO_WM_UNIT_LAYERLEVEL" val="1_1_1"/>
  <p:tag name="KSO_WM_UNIT_VALUE" val="22"/>
  <p:tag name="KSO_WM_UNIT_HIGHLIGHT" val="0"/>
  <p:tag name="KSO_WM_UNIT_COMPATIBLE" val="0"/>
  <p:tag name="KSO_WM_UNIT_CLEAR" val="0"/>
  <p:tag name="KSO_WM_BEAUTIFY_FLAG" val="#wm#"/>
  <p:tag name="KSO_WM_DIAGRAM_GROUP_CODE" val="l1-1"/>
  <p:tag name="KSO_WM_UNIT_ID" val="custom20184627_2*l_h_a*1_1_1"/>
  <p:tag name="KSO_WM_UNIT_PRESET_TEXT" val="企业文化"/>
  <p:tag name="KSO_WM_UNIT_LINE_FORE_SCHEMECOLOR_INDEX" val="5"/>
  <p:tag name="KSO_WM_UNIT_LINE_FILL_TYPE" val="2"/>
  <p:tag name="KSO_WM_UNIT_USESOURCEFORMAT_APPLY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TAG_VERSION" val="1.0"/>
  <p:tag name="KSO_WM_UNIT_TYPE" val="l_h_a"/>
  <p:tag name="KSO_WM_UNIT_INDEX" val="1_4_1"/>
  <p:tag name="KSO_WM_UNIT_LAYERLEVEL" val="1_1_1"/>
  <p:tag name="KSO_WM_UNIT_VALUE" val="22"/>
  <p:tag name="KSO_WM_UNIT_HIGHLIGHT" val="0"/>
  <p:tag name="KSO_WM_UNIT_COMPATIBLE" val="0"/>
  <p:tag name="KSO_WM_UNIT_CLEAR" val="0"/>
  <p:tag name="KSO_WM_BEAUTIFY_FLAG" val="#wm#"/>
  <p:tag name="KSO_WM_DIAGRAM_GROUP_CODE" val="l1-1"/>
  <p:tag name="KSO_WM_UNIT_ID" val="custom20184627_2*l_h_a*1_4_1"/>
  <p:tag name="KSO_WM_UNIT_PRESET_TEXT" val="员工福利"/>
  <p:tag name="KSO_WM_UNIT_LINE_FORE_SCHEMECOLOR_INDEX" val="5"/>
  <p:tag name="KSO_WM_UNIT_LINE_FILL_TYPE" val="2"/>
  <p:tag name="KSO_WM_UNIT_USESOURCEFORMAT_APPLY" val="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TAG_VERSION" val="1.0"/>
  <p:tag name="KSO_WM_UNIT_TYPE" val="l_h_a"/>
  <p:tag name="KSO_WM_UNIT_INDEX" val="1_3_1"/>
  <p:tag name="KSO_WM_UNIT_LAYERLEVEL" val="1_1_1"/>
  <p:tag name="KSO_WM_UNIT_VALUE" val="22"/>
  <p:tag name="KSO_WM_UNIT_HIGHLIGHT" val="0"/>
  <p:tag name="KSO_WM_UNIT_COMPATIBLE" val="0"/>
  <p:tag name="KSO_WM_UNIT_CLEAR" val="0"/>
  <p:tag name="KSO_WM_BEAUTIFY_FLAG" val="#wm#"/>
  <p:tag name="KSO_WM_DIAGRAM_GROUP_CODE" val="l1-1"/>
  <p:tag name="KSO_WM_UNIT_ID" val="custom20184627_2*l_h_a*1_3_1"/>
  <p:tag name="KSO_WM_UNIT_PRESET_TEXT" val="组织架构"/>
  <p:tag name="KSO_WM_UNIT_LINE_FORE_SCHEMECOLOR_INDEX" val="5"/>
  <p:tag name="KSO_WM_UNIT_LINE_FILL_TYPE" val="2"/>
  <p:tag name="KSO_WM_UNIT_USESOURCEFORMAT_APPLY" val="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TAG_VERSION" val="1.0"/>
  <p:tag name="KSO_WM_UNIT_TYPE" val="a"/>
  <p:tag name="KSO_WM_UNIT_INDEX" val="1"/>
  <p:tag name="KSO_WM_UNIT_LAYERLEVEL" val="1"/>
  <p:tag name="KSO_WM_UNIT_ISCONTENTSTITLE" val="1"/>
  <p:tag name="KSO_WM_UNIT_VALUE" val="20"/>
  <p:tag name="KSO_WM_UNIT_HIGHLIGHT" val="0"/>
  <p:tag name="KSO_WM_UNIT_COMPATIBLE" val="0"/>
  <p:tag name="KSO_WM_UNIT_CLEAR" val="0"/>
  <p:tag name="KSO_WM_BEAUTIFY_FLAG" val="#wm#"/>
  <p:tag name="KSO_WM_DIAGRAM_GROUP_CODE" val="l1_1"/>
  <p:tag name="KSO_WM_UNIT_ID" val="custom20184627_2*a*1"/>
  <p:tag name="KSO_WM_UNIT_PRESET_TEXT" val="CONTENT"/>
  <p:tag name="KSO_WM_UNIT_TEXT_FILL_FORE_SCHEMECOLOR_INDEX" val="14"/>
  <p:tag name="KSO_WM_UNIT_TEXT_FILL_TYPE" val="1"/>
  <p:tag name="KSO_WM_UNIT_USESOURCEFORMAT_APPLY" val="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TAG_VERSION" val="1.0"/>
  <p:tag name="KSO_WM_UNIT_TYPE" val="l_h_i"/>
  <p:tag name="KSO_WM_UNIT_INDEX" val="1_4_1"/>
  <p:tag name="KSO_WM_UNIT_LAYERLEVEL" val="1_1_1"/>
  <p:tag name="KSO_WM_BEAUTIFY_FLAG" val="#wm#"/>
  <p:tag name="KSO_WM_DIAGRAM_GROUP_CODE" val="l1-1"/>
  <p:tag name="KSO_WM_UNIT_ID" val="custom20184627_2*l_h_i*1_4_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TAG_VERSION" val="1.0"/>
  <p:tag name="KSO_WM_UNIT_TYPE" val="l_h_i"/>
  <p:tag name="KSO_WM_UNIT_INDEX" val="1_4_2"/>
  <p:tag name="KSO_WM_UNIT_LAYERLEVEL" val="1_1_1"/>
  <p:tag name="KSO_WM_BEAUTIFY_FLAG" val="#wm#"/>
  <p:tag name="KSO_WM_DIAGRAM_GROUP_CODE" val="l1-1"/>
  <p:tag name="KSO_WM_UNIT_ID" val="custom20184627_2*l_h_i*1_4_2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TAG_VERSION" val="1.0"/>
  <p:tag name="KSO_WM_UNIT_TYPE" val="l_h_i"/>
  <p:tag name="KSO_WM_UNIT_INDEX" val="1_4_3"/>
  <p:tag name="KSO_WM_UNIT_LAYERLEVEL" val="1_1_1"/>
  <p:tag name="KSO_WM_BEAUTIFY_FLAG" val="#wm#"/>
  <p:tag name="KSO_WM_DIAGRAM_GROUP_CODE" val="l1-1"/>
  <p:tag name="KSO_WM_UNIT_ID" val="custom20184627_2*l_h_i*1_4_3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TAG_VERSION" val="1.0"/>
  <p:tag name="KSO_WM_UNIT_TYPE" val="l_h_i"/>
  <p:tag name="KSO_WM_UNIT_INDEX" val="1_4_4"/>
  <p:tag name="KSO_WM_UNIT_LAYERLEVEL" val="1_1_1"/>
  <p:tag name="KSO_WM_BEAUTIFY_FLAG" val="#wm#"/>
  <p:tag name="KSO_WM_DIAGRAM_GROUP_CODE" val="l1-1"/>
  <p:tag name="KSO_WM_UNIT_ID" val="custom20184627_2*l_h_i*1_4_4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TAG_VERSION" val="1.0"/>
  <p:tag name="KSO_WM_UNIT_TYPE" val="l_h_i"/>
  <p:tag name="KSO_WM_UNIT_INDEX" val="1_4_5"/>
  <p:tag name="KSO_WM_UNIT_LAYERLEVEL" val="1_1_1"/>
  <p:tag name="KSO_WM_BEAUTIFY_FLAG" val="#wm#"/>
  <p:tag name="KSO_WM_DIAGRAM_GROUP_CODE" val="l1-1"/>
  <p:tag name="KSO_WM_UNIT_ID" val="custom20184627_2*l_h_i*1_4_5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TAG_VERSION" val="1.0"/>
  <p:tag name="KSO_WM_UNIT_TYPE" val="l_h_i"/>
  <p:tag name="KSO_WM_UNIT_INDEX" val="1_4_6"/>
  <p:tag name="KSO_WM_UNIT_LAYERLEVEL" val="1_1_1"/>
  <p:tag name="KSO_WM_BEAUTIFY_FLAG" val="#wm#"/>
  <p:tag name="KSO_WM_DIAGRAM_GROUP_CODE" val="l1-1"/>
  <p:tag name="KSO_WM_UNIT_ID" val="custom20184627_2*l_h_i*1_4_6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TAG_VERSION" val="1.0"/>
  <p:tag name="KSO_WM_UNIT_TYPE" val="l_h_i"/>
  <p:tag name="KSO_WM_UNIT_INDEX" val="1_4_7"/>
  <p:tag name="KSO_WM_UNIT_LAYERLEVEL" val="1_1_1"/>
  <p:tag name="KSO_WM_BEAUTIFY_FLAG" val="#wm#"/>
  <p:tag name="KSO_WM_DIAGRAM_GROUP_CODE" val="l1-1"/>
  <p:tag name="KSO_WM_UNIT_ID" val="custom20184627_2*l_h_i*1_4_7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TAG_VERSION" val="1.0"/>
  <p:tag name="KSO_WM_UNIT_TYPE" val="l_h_i"/>
  <p:tag name="KSO_WM_UNIT_INDEX" val="1_4_8"/>
  <p:tag name="KSO_WM_UNIT_LAYERLEVEL" val="1_1_1"/>
  <p:tag name="KSO_WM_BEAUTIFY_FLAG" val="#wm#"/>
  <p:tag name="KSO_WM_DIAGRAM_GROUP_CODE" val="l1-1"/>
  <p:tag name="KSO_WM_UNIT_ID" val="custom20184627_2*l_h_i*1_4_8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TAG_VERSION" val="1.0"/>
  <p:tag name="KSO_WM_UNIT_TYPE" val="l_h_i"/>
  <p:tag name="KSO_WM_UNIT_INDEX" val="1_4_9"/>
  <p:tag name="KSO_WM_UNIT_LAYERLEVEL" val="1_1_1"/>
  <p:tag name="KSO_WM_BEAUTIFY_FLAG" val="#wm#"/>
  <p:tag name="KSO_WM_DIAGRAM_GROUP_CODE" val="l1-1"/>
  <p:tag name="KSO_WM_UNIT_ID" val="custom20184627_2*l_h_i*1_4_9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TAG_VERSION" val="1.0"/>
  <p:tag name="KSO_WM_UNIT_TYPE" val="l_h_i"/>
  <p:tag name="KSO_WM_UNIT_INDEX" val="1_3_1"/>
  <p:tag name="KSO_WM_UNIT_LAYERLEVEL" val="1_1_1"/>
  <p:tag name="KSO_WM_BEAUTIFY_FLAG" val="#wm#"/>
  <p:tag name="KSO_WM_DIAGRAM_GROUP_CODE" val="l1-1"/>
  <p:tag name="KSO_WM_UNIT_ID" val="custom20184627_2*l_h_i*1_3_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TAG_VERSION" val="1.0"/>
  <p:tag name="KSO_WM_UNIT_TYPE" val="l_h_i"/>
  <p:tag name="KSO_WM_UNIT_INDEX" val="1_3_2"/>
  <p:tag name="KSO_WM_UNIT_LAYERLEVEL" val="1_1_1"/>
  <p:tag name="KSO_WM_BEAUTIFY_FLAG" val="#wm#"/>
  <p:tag name="KSO_WM_DIAGRAM_GROUP_CODE" val="l1-1"/>
  <p:tag name="KSO_WM_UNIT_ID" val="custom20184627_2*l_h_i*1_3_2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TAG_VERSION" val="1.0"/>
  <p:tag name="KSO_WM_UNIT_TYPE" val="l_h_i"/>
  <p:tag name="KSO_WM_UNIT_INDEX" val="1_3_3"/>
  <p:tag name="KSO_WM_UNIT_LAYERLEVEL" val="1_1_1"/>
  <p:tag name="KSO_WM_BEAUTIFY_FLAG" val="#wm#"/>
  <p:tag name="KSO_WM_DIAGRAM_GROUP_CODE" val="l1-1"/>
  <p:tag name="KSO_WM_UNIT_ID" val="custom20184627_2*l_h_i*1_3_3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TAG_VERSION" val="1.0"/>
  <p:tag name="KSO_WM_UNIT_TYPE" val="l_h_i"/>
  <p:tag name="KSO_WM_UNIT_INDEX" val="1_3_4"/>
  <p:tag name="KSO_WM_UNIT_LAYERLEVEL" val="1_1_1"/>
  <p:tag name="KSO_WM_BEAUTIFY_FLAG" val="#wm#"/>
  <p:tag name="KSO_WM_DIAGRAM_GROUP_CODE" val="l1-1"/>
  <p:tag name="KSO_WM_UNIT_ID" val="custom20184627_2*l_h_i*1_3_4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TAG_VERSION" val="1.0"/>
  <p:tag name="KSO_WM_UNIT_TYPE" val="l_h_i"/>
  <p:tag name="KSO_WM_UNIT_INDEX" val="1_3_5"/>
  <p:tag name="KSO_WM_UNIT_LAYERLEVEL" val="1_1_1"/>
  <p:tag name="KSO_WM_BEAUTIFY_FLAG" val="#wm#"/>
  <p:tag name="KSO_WM_DIAGRAM_GROUP_CODE" val="l1-1"/>
  <p:tag name="KSO_WM_UNIT_ID" val="custom20184627_2*l_h_i*1_3_5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TAG_VERSION" val="1.0"/>
  <p:tag name="KSO_WM_UNIT_TYPE" val="l_h_i"/>
  <p:tag name="KSO_WM_UNIT_INDEX" val="1_3_6"/>
  <p:tag name="KSO_WM_UNIT_LAYERLEVEL" val="1_1_1"/>
  <p:tag name="KSO_WM_BEAUTIFY_FLAG" val="#wm#"/>
  <p:tag name="KSO_WM_DIAGRAM_GROUP_CODE" val="l1-1"/>
  <p:tag name="KSO_WM_UNIT_ID" val="custom20184627_2*l_h_i*1_3_6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TAG_VERSION" val="1.0"/>
  <p:tag name="KSO_WM_UNIT_TYPE" val="l_h_i"/>
  <p:tag name="KSO_WM_UNIT_INDEX" val="1_3_7"/>
  <p:tag name="KSO_WM_UNIT_LAYERLEVEL" val="1_1_1"/>
  <p:tag name="KSO_WM_BEAUTIFY_FLAG" val="#wm#"/>
  <p:tag name="KSO_WM_DIAGRAM_GROUP_CODE" val="l1-1"/>
  <p:tag name="KSO_WM_UNIT_ID" val="custom20184627_2*l_h_i*1_3_7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TAG_VERSION" val="1.0"/>
  <p:tag name="KSO_WM_UNIT_TYPE" val="l_h_i"/>
  <p:tag name="KSO_WM_UNIT_INDEX" val="1_3_8"/>
  <p:tag name="KSO_WM_UNIT_LAYERLEVEL" val="1_1_1"/>
  <p:tag name="KSO_WM_BEAUTIFY_FLAG" val="#wm#"/>
  <p:tag name="KSO_WM_DIAGRAM_GROUP_CODE" val="l1-1"/>
  <p:tag name="KSO_WM_UNIT_ID" val="custom20184627_2*l_h_i*1_3_8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8650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TAG_VERSION" val="1.0"/>
  <p:tag name="KSO_WM_UNIT_TYPE" val="l_h_i"/>
  <p:tag name="KSO_WM_UNIT_INDEX" val="1_3_9"/>
  <p:tag name="KSO_WM_UNIT_LAYERLEVEL" val="1_1_1"/>
  <p:tag name="KSO_WM_BEAUTIFY_FLAG" val="#wm#"/>
  <p:tag name="KSO_WM_DIAGRAM_GROUP_CODE" val="l1-1"/>
  <p:tag name="KSO_WM_UNIT_ID" val="custom20184627_2*l_h_i*1_3_9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TAG_VERSION" val="1.0"/>
  <p:tag name="KSO_WM_UNIT_TYPE" val="l_h_i"/>
  <p:tag name="KSO_WM_UNIT_INDEX" val="1_3_10"/>
  <p:tag name="KSO_WM_UNIT_LAYERLEVEL" val="1_1_1"/>
  <p:tag name="KSO_WM_BEAUTIFY_FLAG" val="#wm#"/>
  <p:tag name="KSO_WM_DIAGRAM_GROUP_CODE" val="l1-1"/>
  <p:tag name="KSO_WM_UNIT_ID" val="custom20184627_2*l_h_i*1_3_10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TAG_VERSION" val="1.0"/>
  <p:tag name="KSO_WM_UNIT_TYPE" val="l_h_i"/>
  <p:tag name="KSO_WM_UNIT_INDEX" val="1_3_11"/>
  <p:tag name="KSO_WM_UNIT_LAYERLEVEL" val="1_1_1"/>
  <p:tag name="KSO_WM_BEAUTIFY_FLAG" val="#wm#"/>
  <p:tag name="KSO_WM_DIAGRAM_GROUP_CODE" val="l1-1"/>
  <p:tag name="KSO_WM_UNIT_ID" val="custom20184627_2*l_h_i*1_3_1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TAG_VERSION" val="1.0"/>
  <p:tag name="KSO_WM_UNIT_TYPE" val="l_h_i"/>
  <p:tag name="KSO_WM_UNIT_INDEX" val="1_2_1"/>
  <p:tag name="KSO_WM_UNIT_LAYERLEVEL" val="1_1_1"/>
  <p:tag name="KSO_WM_BEAUTIFY_FLAG" val="#wm#"/>
  <p:tag name="KSO_WM_DIAGRAM_GROUP_CODE" val="l1-1"/>
  <p:tag name="KSO_WM_UNIT_ID" val="custom20184627_2*l_h_i*1_2_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TAG_VERSION" val="1.0"/>
  <p:tag name="KSO_WM_UNIT_TYPE" val="l_h_i"/>
  <p:tag name="KSO_WM_UNIT_INDEX" val="1_2_2"/>
  <p:tag name="KSO_WM_UNIT_LAYERLEVEL" val="1_1_1"/>
  <p:tag name="KSO_WM_BEAUTIFY_FLAG" val="#wm#"/>
  <p:tag name="KSO_WM_DIAGRAM_GROUP_CODE" val="l1-1"/>
  <p:tag name="KSO_WM_UNIT_ID" val="custom20184627_2*l_h_i*1_2_2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TAG_VERSION" val="1.0"/>
  <p:tag name="KSO_WM_UNIT_TYPE" val="l_h_i"/>
  <p:tag name="KSO_WM_UNIT_INDEX" val="1_2_3"/>
  <p:tag name="KSO_WM_UNIT_LAYERLEVEL" val="1_1_1"/>
  <p:tag name="KSO_WM_BEAUTIFY_FLAG" val="#wm#"/>
  <p:tag name="KSO_WM_DIAGRAM_GROUP_CODE" val="l1-1"/>
  <p:tag name="KSO_WM_UNIT_ID" val="custom20184627_2*l_h_i*1_2_3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TAG_VERSION" val="1.0"/>
  <p:tag name="KSO_WM_UNIT_TYPE" val="l_h_i"/>
  <p:tag name="KSO_WM_UNIT_INDEX" val="1_2_4"/>
  <p:tag name="KSO_WM_UNIT_LAYERLEVEL" val="1_1_1"/>
  <p:tag name="KSO_WM_BEAUTIFY_FLAG" val="#wm#"/>
  <p:tag name="KSO_WM_DIAGRAM_GROUP_CODE" val="l1-1"/>
  <p:tag name="KSO_WM_UNIT_ID" val="custom20184627_2*l_h_i*1_2_4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TAG_VERSION" val="1.0"/>
  <p:tag name="KSO_WM_UNIT_TYPE" val="l_h_i"/>
  <p:tag name="KSO_WM_UNIT_INDEX" val="1_2_5"/>
  <p:tag name="KSO_WM_UNIT_LAYERLEVEL" val="1_1_1"/>
  <p:tag name="KSO_WM_BEAUTIFY_FLAG" val="#wm#"/>
  <p:tag name="KSO_WM_DIAGRAM_GROUP_CODE" val="l1-1"/>
  <p:tag name="KSO_WM_UNIT_ID" val="custom20184627_2*l_h_i*1_2_5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TAG_VERSION" val="1.0"/>
  <p:tag name="KSO_WM_UNIT_TYPE" val="l_h_i"/>
  <p:tag name="KSO_WM_UNIT_INDEX" val="1_2_6"/>
  <p:tag name="KSO_WM_UNIT_LAYERLEVEL" val="1_1_1"/>
  <p:tag name="KSO_WM_BEAUTIFY_FLAG" val="#wm#"/>
  <p:tag name="KSO_WM_DIAGRAM_GROUP_CODE" val="l1-1"/>
  <p:tag name="KSO_WM_UNIT_ID" val="custom20184627_2*l_h_i*1_2_6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TAG_VERSION" val="1.0"/>
  <p:tag name="KSO_WM_UNIT_TYPE" val="l_h_i"/>
  <p:tag name="KSO_WM_UNIT_INDEX" val="1_2_7"/>
  <p:tag name="KSO_WM_UNIT_LAYERLEVEL" val="1_1_1"/>
  <p:tag name="KSO_WM_BEAUTIFY_FLAG" val="#wm#"/>
  <p:tag name="KSO_WM_DIAGRAM_GROUP_CODE" val="l1-1"/>
  <p:tag name="KSO_WM_UNIT_ID" val="custom20184627_2*l_h_i*1_2_7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TAG_VERSION" val="1.0"/>
  <p:tag name="KSO_WM_UNIT_TYPE" val="l_h_i"/>
  <p:tag name="KSO_WM_UNIT_INDEX" val="1_2_8"/>
  <p:tag name="KSO_WM_UNIT_LAYERLEVEL" val="1_1_1"/>
  <p:tag name="KSO_WM_BEAUTIFY_FLAG" val="#wm#"/>
  <p:tag name="KSO_WM_DIAGRAM_GROUP_CODE" val="l1-1"/>
  <p:tag name="KSO_WM_UNIT_ID" val="custom20184627_2*l_h_i*1_2_8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TAG_VERSION" val="1.0"/>
  <p:tag name="KSO_WM_UNIT_TYPE" val="l_h_i"/>
  <p:tag name="KSO_WM_UNIT_INDEX" val="1_2_9"/>
  <p:tag name="KSO_WM_UNIT_LAYERLEVEL" val="1_1_1"/>
  <p:tag name="KSO_WM_BEAUTIFY_FLAG" val="#wm#"/>
  <p:tag name="KSO_WM_DIAGRAM_GROUP_CODE" val="l1-1"/>
  <p:tag name="KSO_WM_UNIT_ID" val="custom20184627_2*l_h_i*1_2_9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TAG_VERSION" val="1.0"/>
  <p:tag name="KSO_WM_UNIT_TYPE" val="l_h_i"/>
  <p:tag name="KSO_WM_UNIT_INDEX" val="1_2_10"/>
  <p:tag name="KSO_WM_UNIT_LAYERLEVEL" val="1_1_1"/>
  <p:tag name="KSO_WM_BEAUTIFY_FLAG" val="#wm#"/>
  <p:tag name="KSO_WM_DIAGRAM_GROUP_CODE" val="l1-1"/>
  <p:tag name="KSO_WM_UNIT_ID" val="custom20184627_2*l_h_i*1_2_10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TAG_VERSION" val="1.0"/>
  <p:tag name="KSO_WM_UNIT_TYPE" val="l_h_i"/>
  <p:tag name="KSO_WM_UNIT_INDEX" val="1_2_11"/>
  <p:tag name="KSO_WM_UNIT_LAYERLEVEL" val="1_1_1"/>
  <p:tag name="KSO_WM_BEAUTIFY_FLAG" val="#wm#"/>
  <p:tag name="KSO_WM_DIAGRAM_GROUP_CODE" val="l1-1"/>
  <p:tag name="KSO_WM_UNIT_ID" val="custom20184627_2*l_h_i*1_2_1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TAG_VERSION" val="1.0"/>
  <p:tag name="KSO_WM_UNIT_TYPE" val="l_h_i"/>
  <p:tag name="KSO_WM_UNIT_INDEX" val="1_1_1"/>
  <p:tag name="KSO_WM_UNIT_LAYERLEVEL" val="1_1_1"/>
  <p:tag name="KSO_WM_BEAUTIFY_FLAG" val="#wm#"/>
  <p:tag name="KSO_WM_DIAGRAM_GROUP_CODE" val="l1-1"/>
  <p:tag name="KSO_WM_UNIT_ID" val="custom20184627_2*l_h_i*1_1_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TAG_VERSION" val="1.0"/>
  <p:tag name="KSO_WM_UNIT_TYPE" val="l_h_i"/>
  <p:tag name="KSO_WM_UNIT_INDEX" val="1_1_2"/>
  <p:tag name="KSO_WM_UNIT_LAYERLEVEL" val="1_1_1"/>
  <p:tag name="KSO_WM_BEAUTIFY_FLAG" val="#wm#"/>
  <p:tag name="KSO_WM_DIAGRAM_GROUP_CODE" val="l1-1"/>
  <p:tag name="KSO_WM_UNIT_ID" val="custom20184627_2*l_h_i*1_1_2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TAG_VERSION" val="1.0"/>
  <p:tag name="KSO_WM_UNIT_TYPE" val="l_h_i"/>
  <p:tag name="KSO_WM_UNIT_INDEX" val="1_1_3"/>
  <p:tag name="KSO_WM_UNIT_LAYERLEVEL" val="1_1_1"/>
  <p:tag name="KSO_WM_BEAUTIFY_FLAG" val="#wm#"/>
  <p:tag name="KSO_WM_DIAGRAM_GROUP_CODE" val="l1-1"/>
  <p:tag name="KSO_WM_UNIT_ID" val="custom20184627_2*l_h_i*1_1_3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TAG_VERSION" val="1.0"/>
  <p:tag name="KSO_WM_UNIT_TYPE" val="l_h_i"/>
  <p:tag name="KSO_WM_UNIT_INDEX" val="1_1_4"/>
  <p:tag name="KSO_WM_UNIT_LAYERLEVEL" val="1_1_1"/>
  <p:tag name="KSO_WM_BEAUTIFY_FLAG" val="#wm#"/>
  <p:tag name="KSO_WM_DIAGRAM_GROUP_CODE" val="l1-1"/>
  <p:tag name="KSO_WM_UNIT_ID" val="custom20184627_2*l_h_i*1_1_4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TAG_VERSION" val="1.0"/>
  <p:tag name="KSO_WM_UNIT_TYPE" val="l_h_i"/>
  <p:tag name="KSO_WM_UNIT_INDEX" val="1_1_5"/>
  <p:tag name="KSO_WM_UNIT_LAYERLEVEL" val="1_1_1"/>
  <p:tag name="KSO_WM_BEAUTIFY_FLAG" val="#wm#"/>
  <p:tag name="KSO_WM_DIAGRAM_GROUP_CODE" val="l1-1"/>
  <p:tag name="KSO_WM_UNIT_ID" val="custom20184627_2*l_h_i*1_1_5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TAG_VERSION" val="1.0"/>
  <p:tag name="KSO_WM_UNIT_TYPE" val="l_h_i"/>
  <p:tag name="KSO_WM_UNIT_INDEX" val="1_1_6"/>
  <p:tag name="KSO_WM_UNIT_LAYERLEVEL" val="1_1_1"/>
  <p:tag name="KSO_WM_BEAUTIFY_FLAG" val="#wm#"/>
  <p:tag name="KSO_WM_DIAGRAM_GROUP_CODE" val="l1-1"/>
  <p:tag name="KSO_WM_UNIT_ID" val="custom20184627_2*l_h_i*1_1_6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3"/>
  <p:tag name="KSO_WM_SLIDE_LAYOUT" val="a_f_d"/>
  <p:tag name="KSO_WM_SLIDE_LAYOUT_CNT" val="1_1_1"/>
  <p:tag name="KSO_WM_SLIDE_TYPE" val="sectionTitle"/>
  <p:tag name="KSO_WM_BEAUTIFY_FLAG" val="#wm#"/>
  <p:tag name="KSO_WM_COMBINE_RELATE_SLIDE_ID" val="background20182759_4"/>
  <p:tag name="KSO_WM_TEMPLATE_CATEGORY" val="custom"/>
  <p:tag name="KSO_WM_TEMPLATE_INDEX" val="20184627"/>
  <p:tag name="KSO_WM_SLIDE_ID" val="custom20184627_3"/>
  <p:tag name="KSO_WM_SLIDE_INDEX" val="3"/>
  <p:tag name="KSO_WM_TEMPLATE_SUBCATEGORY" val="combine"/>
  <p:tag name="KSO_WM_SLIDE_SUBTYPE" val="pureTxt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TAG_VERSION" val="1.0"/>
  <p:tag name="KSO_WM_UNIT_TYPE" val="d"/>
  <p:tag name="KSO_WM_UNIT_INDEX" val="1"/>
  <p:tag name="KSO_WM_UNIT_LAYERLEVEL" val="1"/>
  <p:tag name="KSO_WM_UNIT_VALUE" val="1185*1716"/>
  <p:tag name="KSO_WM_UNIT_HIGHLIGHT" val="0"/>
  <p:tag name="KSO_WM_UNIT_COMPATIBLE" val="0"/>
  <p:tag name="KSO_WM_UNIT_CLEAR" val="0"/>
  <p:tag name="KSO_WM_BEAUTIFY_FLAG" val="#wm#"/>
  <p:tag name="KSO_WM_UNIT_ID" val="custom20184627_3*d*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627_3*i*1"/>
  <p:tag name="KSO_WM_TEMPLATE_CATEGORY" val="custom"/>
  <p:tag name="KSO_WM_TEMPLATE_INDEX" val="20184627"/>
  <p:tag name="KSO_WM_UNIT_INDEX" val="1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TAG_VERSION" val="1.0"/>
  <p:tag name="KSO_WM_UNIT_TYPE" val="a"/>
  <p:tag name="KSO_WM_UNIT_INDEX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BEAUTIFY_FLAG" val="#wm#"/>
  <p:tag name="KSO_WM_UNIT_ID" val="custom20184627_3*a*1"/>
  <p:tag name="KSO_WM_UNIT_PRESET_TEXT" val="LOREM IPSUM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TAG_VERSION" val="1.0"/>
  <p:tag name="KSO_WM_UNIT_TYPE" val="f"/>
  <p:tag name="KSO_WM_UNIT_INDEX" val="1"/>
  <p:tag name="KSO_WM_UNIT_LAYERLEVEL" val="1"/>
  <p:tag name="KSO_WM_UNIT_VALUE" val="42"/>
  <p:tag name="KSO_WM_UNIT_HIGHLIGHT" val="0"/>
  <p:tag name="KSO_WM_UNIT_COMPATIBLE" val="0"/>
  <p:tag name="KSO_WM_UNIT_CLEAR" val="0"/>
  <p:tag name="KSO_WM_BEAUTIFY_FLAG" val="#wm#"/>
  <p:tag name="KSO_WM_UNIT_ID" val="custom20184627_3*f*1"/>
  <p:tag name="KSO_WM_UNIT_PRESET_TEXT" val="Lorem ipsum dolor sit amet, consectetur adipisicing elit, sed do eiusmod tempor.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627_3*i*8"/>
  <p:tag name="KSO_WM_TEMPLATE_CATEGORY" val="custom"/>
  <p:tag name="KSO_WM_TEMPLATE_INDEX" val="20184627"/>
  <p:tag name="KSO_WM_UNIT_INDEX" val="8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627_3*i*9"/>
  <p:tag name="KSO_WM_TEMPLATE_CATEGORY" val="custom"/>
  <p:tag name="KSO_WM_TEMPLATE_INDEX" val="20184627"/>
  <p:tag name="KSO_WM_UNIT_INDEX" val="9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627_3*i*10"/>
  <p:tag name="KSO_WM_TEMPLATE_CATEGORY" val="custom"/>
  <p:tag name="KSO_WM_TEMPLATE_INDEX" val="20184627"/>
  <p:tag name="KSO_WM_UNIT_INDEX" val="10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627_3*i*11"/>
  <p:tag name="KSO_WM_TEMPLATE_CATEGORY" val="custom"/>
  <p:tag name="KSO_WM_TEMPLATE_INDEX" val="20184627"/>
  <p:tag name="KSO_WM_UNIT_INDEX" val="11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627_3*i*12"/>
  <p:tag name="KSO_WM_TEMPLATE_CATEGORY" val="custom"/>
  <p:tag name="KSO_WM_TEMPLATE_INDEX" val="20184627"/>
  <p:tag name="KSO_WM_UNIT_INDEX" val="1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627_3*i*13"/>
  <p:tag name="KSO_WM_TEMPLATE_CATEGORY" val="custom"/>
  <p:tag name="KSO_WM_TEMPLATE_INDEX" val="20184627"/>
  <p:tag name="KSO_WM_UNIT_INDEX" val="13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509"/>
  <p:tag name="KSO_WM_TAG_VERSION" val="1.0"/>
  <p:tag name="KSO_WM_SLIDE_ID" val="custom20186509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509"/>
  <p:tag name="KSO_WM_UNIT_TYPE" val="b"/>
  <p:tag name="KSO_WM_UNIT_INDEX" val="1"/>
  <p:tag name="KSO_WM_UNIT_ID" val="custom20186509_3*b*1"/>
  <p:tag name="KSO_WM_UNIT_LAYERLEVEL" val="1"/>
  <p:tag name="KSO_WM_UNIT_VALUE" val="120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DIAGRAM_ISNUMVISUAL" val="0"/>
  <p:tag name="KSO_WM_UNIT_DIAGRAM_ISREFERUNIT" val="0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9*i*19"/>
  <p:tag name="KSO_WM_TEMPLATE_CATEGORY" val="custom"/>
  <p:tag name="KSO_WM_TEMPLATE_INDEX" val="20184627"/>
  <p:tag name="KSO_WM_UNIT_INDEX" val="19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UNIT_TYPE" val="f"/>
  <p:tag name="KSO_WM_UNIT_INDEX" val="1"/>
  <p:tag name="KSO_WM_UNIT_LAYERLEVEL" val="1"/>
  <p:tag name="KSO_WM_UNIT_VALUE" val="34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_1"/>
  <p:tag name="KSO_WM_UNIT_ID" val="custom20184627_9*f*1"/>
  <p:tag name="KSO_WM_UNIT_PRESET_TEXT" val="Lorem ipsum dolor sit amet, consectetur adipisicing elit."/>
  <p:tag name="KSO_WM_UNIT_TEXT_FILL_FORE_SCHEMECOLOR_INDEX" val="14"/>
  <p:tag name="KSO_WM_UNIT_TEXT_FILL_TYPE" val="1"/>
  <p:tag name="KSO_WM_UNIT_USESOURCEFORMAT_APPLY" val="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9*i*21"/>
  <p:tag name="KSO_WM_TEMPLATE_CATEGORY" val="custom"/>
  <p:tag name="KSO_WM_TEMPLATE_INDEX" val="20184627"/>
  <p:tag name="KSO_WM_UNIT_INDEX" val="21"/>
  <p:tag name="KSO_WM_UNIT_USESOURCEFORMAT_APPLY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UNIT_TYPE" val="a"/>
  <p:tag name="KSO_WM_UNIT_INDEX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_1"/>
  <p:tag name="KSO_WM_UNIT_ID" val="custom20184627_9*a*1"/>
  <p:tag name="KSO_WM_UNIT_PRESET_TEXT" val="LOREM IPSUM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9*i*18"/>
  <p:tag name="KSO_WM_TEMPLATE_CATEGORY" val="custom"/>
  <p:tag name="KSO_WM_TEMPLATE_INDEX" val="20184627"/>
  <p:tag name="KSO_WM_UNIT_INDEX" val="18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9*i*28"/>
  <p:tag name="KSO_WM_TEMPLATE_CATEGORY" val="custom"/>
  <p:tag name="KSO_WM_TEMPLATE_INDEX" val="20184627"/>
  <p:tag name="KSO_WM_UNIT_INDEX" val="28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9*i*29"/>
  <p:tag name="KSO_WM_TEMPLATE_CATEGORY" val="custom"/>
  <p:tag name="KSO_WM_TEMPLATE_INDEX" val="20184627"/>
  <p:tag name="KSO_WM_UNIT_INDEX" val="29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9*i*30"/>
  <p:tag name="KSO_WM_TEMPLATE_CATEGORY" val="custom"/>
  <p:tag name="KSO_WM_TEMPLATE_INDEX" val="20184627"/>
  <p:tag name="KSO_WM_UNIT_INDEX" val="30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9*i*31"/>
  <p:tag name="KSO_WM_TEMPLATE_CATEGORY" val="custom"/>
  <p:tag name="KSO_WM_TEMPLATE_INDEX" val="20184627"/>
  <p:tag name="KSO_WM_UNIT_INDEX" val="3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9*i*32"/>
  <p:tag name="KSO_WM_TEMPLATE_CATEGORY" val="custom"/>
  <p:tag name="KSO_WM_TEMPLATE_INDEX" val="20184627"/>
  <p:tag name="KSO_WM_UNIT_INDEX" val="32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9*i*33"/>
  <p:tag name="KSO_WM_TEMPLATE_CATEGORY" val="custom"/>
  <p:tag name="KSO_WM_TEMPLATE_INDEX" val="20184627"/>
  <p:tag name="KSO_WM_UNIT_INDEX" val="33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4"/>
  <p:tag name="KSO_WM_SLIDE_LAYOUT" val="a_f_l_h"/>
  <p:tag name="KSO_WM_SLIDE_LAYOUT_CNT" val="1_1_1_1"/>
  <p:tag name="KSO_WM_SLIDE_TYPE" val="text"/>
  <p:tag name="KSO_WM_BEAUTIFY_FLAG" val="#wm#"/>
  <p:tag name="KSO_WM_SLIDE_POSITION" val="0*30"/>
  <p:tag name="KSO_WM_SLIDE_SIZE" val="948*380"/>
  <p:tag name="KSO_WM_COMBINE_RELATE_SLIDE_ID" val="background20182759_10"/>
  <p:tag name="KSO_WM_TEMPLATE_CATEGORY" val="custom"/>
  <p:tag name="KSO_WM_TEMPLATE_INDEX" val="20184627"/>
  <p:tag name="KSO_WM_SLIDE_ID" val="custom20184627_9"/>
  <p:tag name="KSO_WM_SLIDE_INDEX" val="9"/>
  <p:tag name="KSO_WM_DIAGRAM_GROUP_CODE" val="l1-5"/>
  <p:tag name="KSO_WM_TEMPLATE_SUBCATEGORY" val="combine"/>
  <p:tag name="KSO_WM_SLIDE_SUBTYPE" val="diag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UNIT_TYPE" val="h_a"/>
  <p:tag name="KSO_WM_UNIT_INDEX" val="1_1"/>
  <p:tag name="KSO_WM_UNIT_LAYERLEVEL" val="1_1"/>
  <p:tag name="KSO_WM_UNIT_VALUE" val="32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_1"/>
  <p:tag name="KSO_WM_UNIT_ID" val="custom20184627_9*h_a*1_1"/>
  <p:tag name="KSO_WM_UNIT_PRESET_TEXT" val="LOREM IPSUM DOLOR SIT AMET, CONSECTETUR ADIPISICING ELIT."/>
  <p:tag name="KSO_WM_UNIT_TEXT_FILL_FORE_SCHEMECOLOR_INDEX" val="5"/>
  <p:tag name="KSO_WM_UNIT_TEXT_FILL_TYPE" val="1"/>
  <p:tag name="KSO_WM_UNIT_USESOURCEFORMAT_APPLY" val="1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9*i*18"/>
  <p:tag name="KSO_WM_TEMPLATE_CATEGORY" val="custom"/>
  <p:tag name="KSO_WM_TEMPLATE_INDEX" val="20184627"/>
  <p:tag name="KSO_WM_UNIT_INDEX" val="18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9*i*19"/>
  <p:tag name="KSO_WM_TEMPLATE_CATEGORY" val="custom"/>
  <p:tag name="KSO_WM_TEMPLATE_INDEX" val="20184627"/>
  <p:tag name="KSO_WM_UNIT_INDEX" val="19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UNIT_TYPE" val="f"/>
  <p:tag name="KSO_WM_UNIT_INDEX" val="1"/>
  <p:tag name="KSO_WM_UNIT_LAYERLEVEL" val="1"/>
  <p:tag name="KSO_WM_UNIT_VALUE" val="34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_1"/>
  <p:tag name="KSO_WM_UNIT_ID" val="custom20184627_9*f*1"/>
  <p:tag name="KSO_WM_UNIT_PRESET_TEXT" val="Lorem ipsum dolor sit amet, consectetur adipisicing elit."/>
  <p:tag name="KSO_WM_UNIT_TEXT_FILL_FORE_SCHEMECOLOR_INDEX" val="14"/>
  <p:tag name="KSO_WM_UNIT_TEXT_FILL_TYPE" val="1"/>
  <p:tag name="KSO_WM_UNIT_USESOURCEFORMAT_APPLY" val="1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9*i*21"/>
  <p:tag name="KSO_WM_TEMPLATE_CATEGORY" val="custom"/>
  <p:tag name="KSO_WM_TEMPLATE_INDEX" val="20184627"/>
  <p:tag name="KSO_WM_UNIT_INDEX" val="21"/>
  <p:tag name="KSO_WM_UNIT_USESOURCEFORMAT_APPLY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UNIT_TYPE" val="a"/>
  <p:tag name="KSO_WM_UNIT_INDEX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_1"/>
  <p:tag name="KSO_WM_UNIT_ID" val="custom20184627_9*a*1"/>
  <p:tag name="KSO_WM_UNIT_PRESET_TEXT" val="LOREM IPSUM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9*i*28"/>
  <p:tag name="KSO_WM_TEMPLATE_CATEGORY" val="custom"/>
  <p:tag name="KSO_WM_TEMPLATE_INDEX" val="20184627"/>
  <p:tag name="KSO_WM_UNIT_INDEX" val="28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9*i*29"/>
  <p:tag name="KSO_WM_TEMPLATE_CATEGORY" val="custom"/>
  <p:tag name="KSO_WM_TEMPLATE_INDEX" val="20184627"/>
  <p:tag name="KSO_WM_UNIT_INDEX" val="29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9*i*30"/>
  <p:tag name="KSO_WM_TEMPLATE_CATEGORY" val="custom"/>
  <p:tag name="KSO_WM_TEMPLATE_INDEX" val="20184627"/>
  <p:tag name="KSO_WM_UNIT_INDEX" val="30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9*i*31"/>
  <p:tag name="KSO_WM_TEMPLATE_CATEGORY" val="custom"/>
  <p:tag name="KSO_WM_TEMPLATE_INDEX" val="20184627"/>
  <p:tag name="KSO_WM_UNIT_INDEX" val="3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9*i*32"/>
  <p:tag name="KSO_WM_TEMPLATE_CATEGORY" val="custom"/>
  <p:tag name="KSO_WM_TEMPLATE_INDEX" val="20184627"/>
  <p:tag name="KSO_WM_UNIT_INDEX" val="32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9*i*33"/>
  <p:tag name="KSO_WM_TEMPLATE_CATEGORY" val="custom"/>
  <p:tag name="KSO_WM_TEMPLATE_INDEX" val="20184627"/>
  <p:tag name="KSO_WM_UNIT_INDEX" val="33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4"/>
  <p:tag name="KSO_WM_SLIDE_LAYOUT" val="a_f_l_b_d"/>
  <p:tag name="KSO_WM_SLIDE_LAYOUT_CNT" val="1_1_1_1_1"/>
  <p:tag name="KSO_WM_SLIDE_TYPE" val="text"/>
  <p:tag name="KSO_WM_BEAUTIFY_FLAG" val="#wm#"/>
  <p:tag name="KSO_WM_SLIDE_POSITION" val="71*30"/>
  <p:tag name="KSO_WM_SLIDE_SIZE" val="877*400"/>
  <p:tag name="KSO_WM_COMBINE_RELATE_SLIDE_ID" val="background20182759_5"/>
  <p:tag name="KSO_WM_TEMPLATE_CATEGORY" val="custom"/>
  <p:tag name="KSO_WM_TEMPLATE_INDEX" val="20184627"/>
  <p:tag name="KSO_WM_SLIDE_ID" val="custom20184627_4"/>
  <p:tag name="KSO_WM_SLIDE_INDEX" val="4"/>
  <p:tag name="KSO_WM_DIAGRAM_GROUP_CODE" val="l1-2"/>
  <p:tag name="KSO_WM_TEMPLATE_SUBCATEGORY" val="combine"/>
  <p:tag name="KSO_WM_SLIDE_SUBTYPE" val="diag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TAG_VERSION" val="1.0"/>
  <p:tag name="KSO_WM_UNIT_TYPE" val="b"/>
  <p:tag name="KSO_WM_UNIT_INDEX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CLEAR" val="0"/>
  <p:tag name="KSO_WM_BEAUTIFY_FLAG" val="#wm#"/>
  <p:tag name="KSO_WM_DIAGRAM_GROUP_CODE" val="l1_1"/>
  <p:tag name="KSO_WM_UNIT_ID" val="custom20184627_4*b*1"/>
  <p:tag name="KSO_WM_UNIT_PRESET_TEXT" val="LOREM IPSUM DOLOR SIT AMET, CONSECTETUR ADIPISICING ELIT."/>
  <p:tag name="KSO_WM_UNIT_TEXT_FILL_FORE_SCHEMECOLOR_INDEX" val="15"/>
  <p:tag name="KSO_WM_UNIT_TEXT_FILL_TYPE" val="1"/>
  <p:tag name="KSO_WM_UNIT_USESOURCEFORMAT_APPLY" val="1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4*i*52"/>
  <p:tag name="KSO_WM_TEMPLATE_CATEGORY" val="custom"/>
  <p:tag name="KSO_WM_TEMPLATE_INDEX" val="20184627"/>
  <p:tag name="KSO_WM_UNIT_INDEX" val="52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TAG_VERSION" val="1.0"/>
  <p:tag name="KSO_WM_UNIT_TYPE" val="a"/>
  <p:tag name="KSO_WM_UNIT_INDEX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CLEAR" val="0"/>
  <p:tag name="KSO_WM_BEAUTIFY_FLAG" val="#wm#"/>
  <p:tag name="KSO_WM_DIAGRAM_GROUP_CODE" val="l1_1"/>
  <p:tag name="KSO_WM_UNIT_ID" val="custom20184627_4*a*1"/>
  <p:tag name="KSO_WM_UNIT_PRESET_TEXT" val="LOREM IPSUM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4*i*54"/>
  <p:tag name="KSO_WM_TEMPLATE_CATEGORY" val="custom"/>
  <p:tag name="KSO_WM_TEMPLATE_INDEX" val="20184627"/>
  <p:tag name="KSO_WM_UNIT_INDEX" val="54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TAG_VERSION" val="1.0"/>
  <p:tag name="KSO_WM_UNIT_TYPE" val="f"/>
  <p:tag name="KSO_WM_UNIT_INDEX" val="1"/>
  <p:tag name="KSO_WM_UNIT_LAYERLEVEL" val="1"/>
  <p:tag name="KSO_WM_UNIT_VALUE" val="34"/>
  <p:tag name="KSO_WM_UNIT_HIGHLIGHT" val="0"/>
  <p:tag name="KSO_WM_UNIT_COMPATIBLE" val="0"/>
  <p:tag name="KSO_WM_UNIT_CLEAR" val="0"/>
  <p:tag name="KSO_WM_BEAUTIFY_FLAG" val="#wm#"/>
  <p:tag name="KSO_WM_DIAGRAM_GROUP_CODE" val="l1_1"/>
  <p:tag name="KSO_WM_UNIT_ID" val="custom20184627_4*f*1"/>
  <p:tag name="KSO_WM_UNIT_PRESET_TEXT" val="Lorem ipsum dolor sit amet, consectetur adipisicing elit."/>
  <p:tag name="KSO_WM_UNIT_TEXT_FILL_FORE_SCHEMECOLOR_INDEX" val="14"/>
  <p:tag name="KSO_WM_UNIT_TEXT_FILL_TYPE" val="1"/>
  <p:tag name="KSO_WM_UNIT_USESOURCEFORMAT_APPLY" val="1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4*i*56"/>
  <p:tag name="KSO_WM_TEMPLATE_CATEGORY" val="custom"/>
  <p:tag name="KSO_WM_TEMPLATE_INDEX" val="20184627"/>
  <p:tag name="KSO_WM_UNIT_INDEX" val="56"/>
  <p:tag name="KSO_WM_UNIT_USESOURCEFORMAT_APPLY" val="1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TAG_VERSION" val="1.0"/>
  <p:tag name="KSO_WM_UNIT_TYPE" val="d"/>
  <p:tag name="KSO_WM_UNIT_INDEX" val="1"/>
  <p:tag name="KSO_WM_UNIT_LAYERLEVEL" val="1"/>
  <p:tag name="KSO_WM_UNIT_VALUE" val="1005*1455"/>
  <p:tag name="KSO_WM_UNIT_HIGHLIGHT" val="0"/>
  <p:tag name="KSO_WM_UNIT_COMPATIBLE" val="0"/>
  <p:tag name="KSO_WM_UNIT_CLEAR" val="0"/>
  <p:tag name="KSO_WM_BEAUTIFY_FLAG" val="#wm#"/>
  <p:tag name="KSO_WM_DIAGRAM_GROUP_CODE" val="l1_1"/>
  <p:tag name="KSO_WM_UNIT_ID" val="custom20184627_4*d*1"/>
  <p:tag name="KSO_WM_UNIT_USESOURCEFORMAT_APPLY" val="1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TAG_VERSION" val="1.0"/>
  <p:tag name="KSO_WM_UNIT_TYPE" val="l_h_i"/>
  <p:tag name="KSO_WM_UNIT_INDEX" val="1_2_1"/>
  <p:tag name="KSO_WM_UNIT_LAYERLEVEL" val="1_1_1"/>
  <p:tag name="KSO_WM_BEAUTIFY_FLAG" val="#wm#"/>
  <p:tag name="KSO_WM_DIAGRAM_GROUP_CODE" val="l1-2"/>
  <p:tag name="KSO_WM_UNIT_ID" val="custom20184627_4*l_h_i*1_2_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TAG_VERSION" val="1.0"/>
  <p:tag name="KSO_WM_UNIT_TYPE" val="l_h_i"/>
  <p:tag name="KSO_WM_UNIT_INDEX" val="1_1_1"/>
  <p:tag name="KSO_WM_UNIT_LAYERLEVEL" val="1_1_1"/>
  <p:tag name="KSO_WM_BEAUTIFY_FLAG" val="#wm#"/>
  <p:tag name="KSO_WM_DIAGRAM_GROUP_CODE" val="l1-2"/>
  <p:tag name="KSO_WM_UNIT_ID" val="custom20184627_4*l_h_i*1_1_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4*i*63"/>
  <p:tag name="KSO_WM_TEMPLATE_CATEGORY" val="custom"/>
  <p:tag name="KSO_WM_TEMPLATE_INDEX" val="20184627"/>
  <p:tag name="KSO_WM_UNIT_INDEX" val="63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4*i*64"/>
  <p:tag name="KSO_WM_TEMPLATE_CATEGORY" val="custom"/>
  <p:tag name="KSO_WM_TEMPLATE_INDEX" val="20184627"/>
  <p:tag name="KSO_WM_UNIT_INDEX" val="64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4*i*65"/>
  <p:tag name="KSO_WM_TEMPLATE_CATEGORY" val="custom"/>
  <p:tag name="KSO_WM_TEMPLATE_INDEX" val="20184627"/>
  <p:tag name="KSO_WM_UNIT_INDEX" val="65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4*i*66"/>
  <p:tag name="KSO_WM_TEMPLATE_CATEGORY" val="custom"/>
  <p:tag name="KSO_WM_TEMPLATE_INDEX" val="20184627"/>
  <p:tag name="KSO_WM_UNIT_INDEX" val="66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4*i*67"/>
  <p:tag name="KSO_WM_TEMPLATE_CATEGORY" val="custom"/>
  <p:tag name="KSO_WM_TEMPLATE_INDEX" val="20184627"/>
  <p:tag name="KSO_WM_UNIT_INDEX" val="67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4*i*68"/>
  <p:tag name="KSO_WM_TEMPLATE_CATEGORY" val="custom"/>
  <p:tag name="KSO_WM_TEMPLATE_INDEX" val="20184627"/>
  <p:tag name="KSO_WM_UNIT_INDEX" val="68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3"/>
  <p:tag name="KSO_WM_SLIDE_LAYOUT" val="a_f_d"/>
  <p:tag name="KSO_WM_SLIDE_LAYOUT_CNT" val="1_1_1"/>
  <p:tag name="KSO_WM_SLIDE_TYPE" val="sectionTitle"/>
  <p:tag name="KSO_WM_BEAUTIFY_FLAG" val="#wm#"/>
  <p:tag name="KSO_WM_COMBINE_RELATE_SLIDE_ID" val="background20182759_11"/>
  <p:tag name="KSO_WM_TEMPLATE_CATEGORY" val="custom"/>
  <p:tag name="KSO_WM_TEMPLATE_INDEX" val="20184627"/>
  <p:tag name="KSO_WM_SLIDE_ID" val="custom20184627_10"/>
  <p:tag name="KSO_WM_SLIDE_INDEX" val="10"/>
  <p:tag name="KSO_WM_TEMPLATE_SUBCATEGORY" val="combine"/>
  <p:tag name="KSO_WM_SLIDE_SUBTYPE" val="pureTxt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627_10*i*0"/>
  <p:tag name="KSO_WM_TEMPLATE_CATEGORY" val="custom"/>
  <p:tag name="KSO_WM_TEMPLATE_INDEX" val="20184627"/>
  <p:tag name="KSO_WM_UNIT_INDEX" val="0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UNIT_TYPE" val="d"/>
  <p:tag name="KSO_WM_UNIT_INDEX" val="1"/>
  <p:tag name="KSO_WM_UNIT_LAYERLEVEL" val="1"/>
  <p:tag name="KSO_WM_UNIT_VALUE" val="1333*1071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4627_10*d*1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UNIT_TYPE" val="a"/>
  <p:tag name="KSO_WM_UNIT_INDEX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4627_10*a*1"/>
  <p:tag name="KSO_WM_UNIT_PRESET_TEXT" val="LOREM IPSUM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UNIT_TYPE" val="f"/>
  <p:tag name="KSO_WM_UNIT_INDEX" val="1"/>
  <p:tag name="KSO_WM_UNIT_LAYERLEVEL" val="1"/>
  <p:tag name="KSO_WM_UNIT_VALUE" val="42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4627_10*f*1"/>
  <p:tag name="KSO_WM_UNIT_PRESET_TEXT" val="Lorem ipsum dolor sit amet, consectetur adipisicing elit, sed do eiusmod tempor.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627_10*i*12"/>
  <p:tag name="KSO_WM_TEMPLATE_CATEGORY" val="custom"/>
  <p:tag name="KSO_WM_TEMPLATE_INDEX" val="20184627"/>
  <p:tag name="KSO_WM_UNIT_INDEX" val="12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627_10*i*13"/>
  <p:tag name="KSO_WM_TEMPLATE_CATEGORY" val="custom"/>
  <p:tag name="KSO_WM_TEMPLATE_INDEX" val="20184627"/>
  <p:tag name="KSO_WM_UNIT_INDEX" val="1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627_10*i*14"/>
  <p:tag name="KSO_WM_TEMPLATE_CATEGORY" val="custom"/>
  <p:tag name="KSO_WM_TEMPLATE_INDEX" val="20184627"/>
  <p:tag name="KSO_WM_UNIT_INDEX" val="14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627_10*i*15"/>
  <p:tag name="KSO_WM_TEMPLATE_CATEGORY" val="custom"/>
  <p:tag name="KSO_WM_TEMPLATE_INDEX" val="20184627"/>
  <p:tag name="KSO_WM_UNIT_INDEX" val="15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627_10*i*16"/>
  <p:tag name="KSO_WM_TEMPLATE_CATEGORY" val="custom"/>
  <p:tag name="KSO_WM_TEMPLATE_INDEX" val="20184627"/>
  <p:tag name="KSO_WM_UNIT_INDEX" val="16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627_10*i*17"/>
  <p:tag name="KSO_WM_TEMPLATE_CATEGORY" val="custom"/>
  <p:tag name="KSO_WM_TEMPLATE_INDEX" val="20184627"/>
  <p:tag name="KSO_WM_UNIT_INDEX" val="17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627_10*i*18"/>
  <p:tag name="KSO_WM_TEMPLATE_CATEGORY" val="custom"/>
  <p:tag name="KSO_WM_TEMPLATE_INDEX" val="20184627"/>
  <p:tag name="KSO_WM_UNIT_INDEX" val="18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627_10*i*19"/>
  <p:tag name="KSO_WM_TEMPLATE_CATEGORY" val="custom"/>
  <p:tag name="KSO_WM_TEMPLATE_INDEX" val="20184627"/>
  <p:tag name="KSO_WM_UNIT_INDEX" val="19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627_10*i*20"/>
  <p:tag name="KSO_WM_TEMPLATE_CATEGORY" val="custom"/>
  <p:tag name="KSO_WM_TEMPLATE_INDEX" val="20184627"/>
  <p:tag name="KSO_WM_UNIT_INDEX" val="20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627_10*i*21"/>
  <p:tag name="KSO_WM_TEMPLATE_CATEGORY" val="custom"/>
  <p:tag name="KSO_WM_TEMPLATE_INDEX" val="20184627"/>
  <p:tag name="KSO_WM_UNIT_INDEX" val="21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627_10*i*22"/>
  <p:tag name="KSO_WM_TEMPLATE_CATEGORY" val="custom"/>
  <p:tag name="KSO_WM_TEMPLATE_INDEX" val="20184627"/>
  <p:tag name="KSO_WM_UNIT_INDEX" val="22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2"/>
  <p:tag name="KSO_WM_SLIDE_LAYOUT" val="a_f_h"/>
  <p:tag name="KSO_WM_SLIDE_LAYOUT_CNT" val="1_1_1"/>
  <p:tag name="KSO_WM_SLIDE_TYPE" val="text"/>
  <p:tag name="KSO_WM_BEAUTIFY_FLAG" val="#wm#"/>
  <p:tag name="KSO_WM_SLIDE_POSITION" val="307*30"/>
  <p:tag name="KSO_WM_SLIDE_SIZE" val="641*343"/>
  <p:tag name="KSO_WM_COMBINE_RELATE_SLIDE_ID" val="background20182759_12"/>
  <p:tag name="KSO_WM_TEMPLATE_CATEGORY" val="custom"/>
  <p:tag name="KSO_WM_TEMPLATE_INDEX" val="20184627"/>
  <p:tag name="KSO_WM_SLIDE_ID" val="custom20184627_11"/>
  <p:tag name="KSO_WM_SLIDE_INDEX" val="11"/>
  <p:tag name="KSO_WM_TEMPLATE_SUBCATEGORY" val="combine"/>
  <p:tag name="KSO_WM_SLIDE_SUBTYPE" val="picTxt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TAG_VERSION" val="1.0"/>
  <p:tag name="KSO_WM_UNIT_TYPE" val="h_a"/>
  <p:tag name="KSO_WM_UNIT_INDEX" val="1_1"/>
  <p:tag name="KSO_WM_UNIT_LAYERLEVEL" val="1_1"/>
  <p:tag name="KSO_WM_UNIT_VALUE" val="32"/>
  <p:tag name="KSO_WM_UNIT_HIGHLIGHT" val="0"/>
  <p:tag name="KSO_WM_UNIT_COMPATIBLE" val="0"/>
  <p:tag name="KSO_WM_UNIT_CLEAR" val="0"/>
  <p:tag name="KSO_WM_BEAUTIFY_FLAG" val="#wm#"/>
  <p:tag name="KSO_WM_UNIT_ID" val="custom20184627_11*h_a*1_1"/>
  <p:tag name="KSO_WM_UNIT_PRESET_TEXT" val="LOREM IPSUM DOLOR SIT AMET, CONSECTETUR ADIPISICING ELIT.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627_11*i*2"/>
  <p:tag name="KSO_WM_TEMPLATE_CATEGORY" val="custom"/>
  <p:tag name="KSO_WM_TEMPLATE_INDEX" val="20184627"/>
  <p:tag name="KSO_WM_UNIT_INDEX" val="2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627_11*i*3"/>
  <p:tag name="KSO_WM_TEMPLATE_CATEGORY" val="custom"/>
  <p:tag name="KSO_WM_TEMPLATE_INDEX" val="20184627"/>
  <p:tag name="KSO_WM_UNIT_INDEX" val="3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627_11*i*4"/>
  <p:tag name="KSO_WM_TEMPLATE_CATEGORY" val="custom"/>
  <p:tag name="KSO_WM_TEMPLATE_INDEX" val="20184627"/>
  <p:tag name="KSO_WM_UNIT_INDEX" val="4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TAG_VERSION" val="1.0"/>
  <p:tag name="KSO_WM_UNIT_TYPE" val="f"/>
  <p:tag name="KSO_WM_UNIT_INDEX" val="1"/>
  <p:tag name="KSO_WM_UNIT_LAYERLEVEL" val="1"/>
  <p:tag name="KSO_WM_UNIT_VALUE" val="34"/>
  <p:tag name="KSO_WM_UNIT_HIGHLIGHT" val="0"/>
  <p:tag name="KSO_WM_UNIT_COMPATIBLE" val="0"/>
  <p:tag name="KSO_WM_UNIT_CLEAR" val="0"/>
  <p:tag name="KSO_WM_BEAUTIFY_FLAG" val="#wm#"/>
  <p:tag name="KSO_WM_UNIT_ID" val="custom20184627_11*f*1"/>
  <p:tag name="KSO_WM_UNIT_PRESET_TEXT" val="Lorem ipsum dolor sit amet, consectetur adipisicing elit.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627_11*i*6"/>
  <p:tag name="KSO_WM_TEMPLATE_CATEGORY" val="custom"/>
  <p:tag name="KSO_WM_TEMPLATE_INDEX" val="20184627"/>
  <p:tag name="KSO_WM_UNIT_INDEX" val="6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TAG_VERSION" val="1.0"/>
  <p:tag name="KSO_WM_UNIT_TYPE" val="a"/>
  <p:tag name="KSO_WM_UNIT_INDEX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CLEAR" val="0"/>
  <p:tag name="KSO_WM_BEAUTIFY_FLAG" val="#wm#"/>
  <p:tag name="KSO_WM_UNIT_ID" val="custom20184627_11*a*1"/>
  <p:tag name="KSO_WM_UNIT_PRESET_TEXT" val="LOREM IPSUM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627_11*i*31"/>
  <p:tag name="KSO_WM_TEMPLATE_CATEGORY" val="custom"/>
  <p:tag name="KSO_WM_TEMPLATE_INDEX" val="20184627"/>
  <p:tag name="KSO_WM_UNIT_INDEX" val="31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627_11*i*18"/>
  <p:tag name="KSO_WM_TEMPLATE_CATEGORY" val="custom"/>
  <p:tag name="KSO_WM_TEMPLATE_INDEX" val="20184627"/>
  <p:tag name="KSO_WM_UNIT_INDEX" val="18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627_11*i*19"/>
  <p:tag name="KSO_WM_TEMPLATE_CATEGORY" val="custom"/>
  <p:tag name="KSO_WM_TEMPLATE_INDEX" val="20184627"/>
  <p:tag name="KSO_WM_UNIT_INDEX" val="1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627_11*i*20"/>
  <p:tag name="KSO_WM_TEMPLATE_CATEGORY" val="custom"/>
  <p:tag name="KSO_WM_TEMPLATE_INDEX" val="20184627"/>
  <p:tag name="KSO_WM_UNIT_INDEX" val="20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627_11*i*21"/>
  <p:tag name="KSO_WM_TEMPLATE_CATEGORY" val="custom"/>
  <p:tag name="KSO_WM_TEMPLATE_INDEX" val="20184627"/>
  <p:tag name="KSO_WM_UNIT_INDEX" val="21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627_11*i*22"/>
  <p:tag name="KSO_WM_TEMPLATE_CATEGORY" val="custom"/>
  <p:tag name="KSO_WM_TEMPLATE_INDEX" val="20184627"/>
  <p:tag name="KSO_WM_UNIT_INDEX" val="22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627_11*i*23"/>
  <p:tag name="KSO_WM_TEMPLATE_CATEGORY" val="custom"/>
  <p:tag name="KSO_WM_TEMPLATE_INDEX" val="20184627"/>
  <p:tag name="KSO_WM_UNIT_INDEX" val="23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627_11*i*24"/>
  <p:tag name="KSO_WM_TEMPLATE_CATEGORY" val="custom"/>
  <p:tag name="KSO_WM_TEMPLATE_INDEX" val="20184627"/>
  <p:tag name="KSO_WM_UNIT_INDEX" val="24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627_11*i*25"/>
  <p:tag name="KSO_WM_TEMPLATE_CATEGORY" val="custom"/>
  <p:tag name="KSO_WM_TEMPLATE_INDEX" val="20184627"/>
  <p:tag name="KSO_WM_UNIT_INDEX" val="25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627_11*i*26"/>
  <p:tag name="KSO_WM_TEMPLATE_CATEGORY" val="custom"/>
  <p:tag name="KSO_WM_TEMPLATE_INDEX" val="20184627"/>
  <p:tag name="KSO_WM_UNIT_INDEX" val="26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627_11*i*27"/>
  <p:tag name="KSO_WM_TEMPLATE_CATEGORY" val="custom"/>
  <p:tag name="KSO_WM_TEMPLATE_INDEX" val="20184627"/>
  <p:tag name="KSO_WM_UNIT_INDEX" val="27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627_11*i*28"/>
  <p:tag name="KSO_WM_TEMPLATE_CATEGORY" val="custom"/>
  <p:tag name="KSO_WM_TEMPLATE_INDEX" val="20184627"/>
  <p:tag name="KSO_WM_UNIT_INDEX" val="28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3"/>
  <p:tag name="KSO_WM_SLIDE_LAYOUT" val="a_f_l"/>
  <p:tag name="KSO_WM_SLIDE_LAYOUT_CNT" val="1_1_1"/>
  <p:tag name="KSO_WM_SLIDE_TYPE" val="text"/>
  <p:tag name="KSO_WM_BEAUTIFY_FLAG" val="#wm#"/>
  <p:tag name="KSO_WM_SLIDE_POSITION" val="72*30"/>
  <p:tag name="KSO_WM_SLIDE_SIZE" val="876*510"/>
  <p:tag name="KSO_WM_COMBINE_RELATE_SLIDE_ID" val="background20182759_15"/>
  <p:tag name="KSO_WM_TEMPLATE_CATEGORY" val="custom"/>
  <p:tag name="KSO_WM_TEMPLATE_INDEX" val="20184627"/>
  <p:tag name="KSO_WM_SLIDE_ID" val="custom20184627_14"/>
  <p:tag name="KSO_WM_SLIDE_INDEX" val="14"/>
  <p:tag name="KSO_WM_DIAGRAM_GROUP_CODE" val="l1-6"/>
  <p:tag name="KSO_WM_TEMPLATE_SUBCATEGORY" val="combine"/>
  <p:tag name="KSO_WM_SLIDE_SUBTYPE" val="dia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14*i*0"/>
  <p:tag name="KSO_WM_TEMPLATE_CATEGORY" val="custom"/>
  <p:tag name="KSO_WM_TEMPLATE_INDEX" val="20184627"/>
  <p:tag name="KSO_WM_UNIT_INDEX" val="0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14*i*1"/>
  <p:tag name="KSO_WM_TEMPLATE_CATEGORY" val="custom"/>
  <p:tag name="KSO_WM_TEMPLATE_INDEX" val="20184627"/>
  <p:tag name="KSO_WM_UNIT_INDEX" val="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UNIT_TYPE" val="f"/>
  <p:tag name="KSO_WM_UNIT_INDEX" val="1"/>
  <p:tag name="KSO_WM_UNIT_LAYERLEVEL" val="1"/>
  <p:tag name="KSO_WM_UNIT_VALUE" val="34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_1"/>
  <p:tag name="KSO_WM_UNIT_ID" val="custom20184627_14*f*1"/>
  <p:tag name="KSO_WM_UNIT_PRESET_TEXT" val="Lorem ipsum dolor sit amet, consectetur adipisicing elit."/>
  <p:tag name="KSO_WM_UNIT_TEXT_FILL_FORE_SCHEMECOLOR_INDEX" val="14"/>
  <p:tag name="KSO_WM_UNIT_TEXT_FILL_TYPE" val="1"/>
  <p:tag name="KSO_WM_UNIT_USESOURCEFORMAT_APPLY" val="1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14*i*3"/>
  <p:tag name="KSO_WM_TEMPLATE_CATEGORY" val="custom"/>
  <p:tag name="KSO_WM_TEMPLATE_INDEX" val="20184627"/>
  <p:tag name="KSO_WM_UNIT_INDEX" val="3"/>
  <p:tag name="KSO_WM_UNIT_FILL_FORE_SCHEMECOLOR_INDEX" val="5"/>
  <p:tag name="KSO_WM_UNIT_FILL_TYPE" val="1"/>
  <p:tag name="KSO_WM_UNIT_USESOURCEFORMAT_APPLY" val="1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UNIT_TYPE" val="l_i"/>
  <p:tag name="KSO_WM_UNIT_INDEX" val="1_1"/>
  <p:tag name="KSO_WM_UNIT_LAYERLEVEL" val="1_1"/>
  <p:tag name="KSO_WM_BEAUTIFY_FLAG" val="#wm#"/>
  <p:tag name="KSO_WM_TAG_VERSION" val="1.0"/>
  <p:tag name="KSO_WM_DIAGRAM_GROUP_CODE" val="l1-6"/>
  <p:tag name="KSO_WM_UNIT_ID" val="custom20184627_14*l_i*1_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UNIT_TYPE" val="l_h_a"/>
  <p:tag name="KSO_WM_UNIT_INDEX" val="1_3_1"/>
  <p:tag name="KSO_WM_UNIT_LAYERLEVEL" val="1_1_1"/>
  <p:tag name="KSO_WM_UNIT_VALUE" val="4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6"/>
  <p:tag name="KSO_WM_UNIT_ID" val="custom20184627_14*l_h_a*1_3_1"/>
  <p:tag name="KSO_WM_UNIT_PRESET_TEXT" val="LOREM IPSUM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UNIT_TYPE" val="a"/>
  <p:tag name="KSO_WM_UNIT_INDEX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_1"/>
  <p:tag name="KSO_WM_UNIT_ID" val="custom20184627_14*a*1"/>
  <p:tag name="KSO_WM_UNIT_PRESET_TEXT" val="LOREM IPSUM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14*i*15"/>
  <p:tag name="KSO_WM_TEMPLATE_CATEGORY" val="custom"/>
  <p:tag name="KSO_WM_TEMPLATE_INDEX" val="20184627"/>
  <p:tag name="KSO_WM_UNIT_INDEX" val="15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14*i*16"/>
  <p:tag name="KSO_WM_TEMPLATE_CATEGORY" val="custom"/>
  <p:tag name="KSO_WM_TEMPLATE_INDEX" val="20184627"/>
  <p:tag name="KSO_WM_UNIT_INDEX" val="16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14*i*17"/>
  <p:tag name="KSO_WM_TEMPLATE_CATEGORY" val="custom"/>
  <p:tag name="KSO_WM_TEMPLATE_INDEX" val="20184627"/>
  <p:tag name="KSO_WM_UNIT_INDEX" val="17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14*i*18"/>
  <p:tag name="KSO_WM_TEMPLATE_CATEGORY" val="custom"/>
  <p:tag name="KSO_WM_TEMPLATE_INDEX" val="20184627"/>
  <p:tag name="KSO_WM_UNIT_INDEX" val="18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14*i*19"/>
  <p:tag name="KSO_WM_TEMPLATE_CATEGORY" val="custom"/>
  <p:tag name="KSO_WM_TEMPLATE_INDEX" val="20184627"/>
  <p:tag name="KSO_WM_UNIT_INDEX" val="19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14*i*20"/>
  <p:tag name="KSO_WM_TEMPLATE_CATEGORY" val="custom"/>
  <p:tag name="KSO_WM_TEMPLATE_INDEX" val="20184627"/>
  <p:tag name="KSO_WM_UNIT_INDEX" val="20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14*i*21"/>
  <p:tag name="KSO_WM_TEMPLATE_CATEGORY" val="custom"/>
  <p:tag name="KSO_WM_TEMPLATE_INDEX" val="20184627"/>
  <p:tag name="KSO_WM_UNIT_INDEX" val="2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14*i*22"/>
  <p:tag name="KSO_WM_TEMPLATE_CATEGORY" val="custom"/>
  <p:tag name="KSO_WM_TEMPLATE_INDEX" val="20184627"/>
  <p:tag name="KSO_WM_UNIT_INDEX" val="22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14*i*23"/>
  <p:tag name="KSO_WM_TEMPLATE_CATEGORY" val="custom"/>
  <p:tag name="KSO_WM_TEMPLATE_INDEX" val="20184627"/>
  <p:tag name="KSO_WM_UNIT_INDEX" val="23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14*i*24"/>
  <p:tag name="KSO_WM_TEMPLATE_CATEGORY" val="custom"/>
  <p:tag name="KSO_WM_TEMPLATE_INDEX" val="20184627"/>
  <p:tag name="KSO_WM_UNIT_INDEX" val="24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14*i*25"/>
  <p:tag name="KSO_WM_TEMPLATE_CATEGORY" val="custom"/>
  <p:tag name="KSO_WM_TEMPLATE_INDEX" val="20184627"/>
  <p:tag name="KSO_WM_UNIT_INDEX" val="25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3"/>
  <p:tag name="KSO_WM_SLIDE_LAYOUT" val="a_f_d"/>
  <p:tag name="KSO_WM_SLIDE_LAYOUT_CNT" val="1_1_1"/>
  <p:tag name="KSO_WM_SLIDE_TYPE" val="sectionTitle"/>
  <p:tag name="KSO_WM_BEAUTIFY_FLAG" val="#wm#"/>
  <p:tag name="KSO_WM_COMBINE_RELATE_SLIDE_ID" val="background20182759_17"/>
  <p:tag name="KSO_WM_TEMPLATE_CATEGORY" val="custom"/>
  <p:tag name="KSO_WM_TEMPLATE_INDEX" val="20184627"/>
  <p:tag name="KSO_WM_SLIDE_ID" val="custom20184627_16"/>
  <p:tag name="KSO_WM_SLIDE_INDEX" val="16"/>
  <p:tag name="KSO_WM_TEMPLATE_SUBCATEGORY" val="combine"/>
  <p:tag name="KSO_WM_SLIDE_SUBTYPE" val="picTxt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627_16*i*0"/>
  <p:tag name="KSO_WM_TEMPLATE_CATEGORY" val="custom"/>
  <p:tag name="KSO_WM_TEMPLATE_INDEX" val="20184627"/>
  <p:tag name="KSO_WM_UNIT_INDEX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UNIT_TYPE" val="d"/>
  <p:tag name="KSO_WM_UNIT_INDEX" val="1"/>
  <p:tag name="KSO_WM_UNIT_LAYERLEVEL" val="1"/>
  <p:tag name="KSO_WM_UNIT_VALUE" val="1157*1002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4627_16*d*1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UNIT_TYPE" val="a"/>
  <p:tag name="KSO_WM_UNIT_INDEX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4627_16*a*1"/>
  <p:tag name="KSO_WM_UNIT_PRESET_TEXT" val="LOREM IPSUM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UNIT_TYPE" val="f"/>
  <p:tag name="KSO_WM_UNIT_INDEX" val="1"/>
  <p:tag name="KSO_WM_UNIT_LAYERLEVEL" val="1"/>
  <p:tag name="KSO_WM_UNIT_VALUE" val="42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4627_16*f*1"/>
  <p:tag name="KSO_WM_UNIT_PRESET_TEXT" val="Lorem ipsum dolor sit amet, consectetur adipisicing elit, sed do eiusmod tempor.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627_16*i*12"/>
  <p:tag name="KSO_WM_TEMPLATE_CATEGORY" val="custom"/>
  <p:tag name="KSO_WM_TEMPLATE_INDEX" val="20184627"/>
  <p:tag name="KSO_WM_UNIT_INDEX" val="12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627_16*i*13"/>
  <p:tag name="KSO_WM_TEMPLATE_CATEGORY" val="custom"/>
  <p:tag name="KSO_WM_TEMPLATE_INDEX" val="20184627"/>
  <p:tag name="KSO_WM_UNIT_INDEX" val="13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627_16*i*14"/>
  <p:tag name="KSO_WM_TEMPLATE_CATEGORY" val="custom"/>
  <p:tag name="KSO_WM_TEMPLATE_INDEX" val="20184627"/>
  <p:tag name="KSO_WM_UNIT_INDEX" val="14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627_16*i*15"/>
  <p:tag name="KSO_WM_TEMPLATE_CATEGORY" val="custom"/>
  <p:tag name="KSO_WM_TEMPLATE_INDEX" val="20184627"/>
  <p:tag name="KSO_WM_UNIT_INDEX" val="15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627_16*i*16"/>
  <p:tag name="KSO_WM_TEMPLATE_CATEGORY" val="custom"/>
  <p:tag name="KSO_WM_TEMPLATE_INDEX" val="20184627"/>
  <p:tag name="KSO_WM_UNIT_INDEX" val="16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627_16*i*17"/>
  <p:tag name="KSO_WM_TEMPLATE_CATEGORY" val="custom"/>
  <p:tag name="KSO_WM_TEMPLATE_INDEX" val="20184627"/>
  <p:tag name="KSO_WM_UNIT_INDEX" val="17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627_16*i*18"/>
  <p:tag name="KSO_WM_TEMPLATE_CATEGORY" val="custom"/>
  <p:tag name="KSO_WM_TEMPLATE_INDEX" val="20184627"/>
  <p:tag name="KSO_WM_UNIT_INDEX" val="1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627_16*i*19"/>
  <p:tag name="KSO_WM_TEMPLATE_CATEGORY" val="custom"/>
  <p:tag name="KSO_WM_TEMPLATE_INDEX" val="20184627"/>
  <p:tag name="KSO_WM_UNIT_INDEX" val="19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627_16*i*20"/>
  <p:tag name="KSO_WM_TEMPLATE_CATEGORY" val="custom"/>
  <p:tag name="KSO_WM_TEMPLATE_INDEX" val="20184627"/>
  <p:tag name="KSO_WM_UNIT_INDEX" val="20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627_16*i*21"/>
  <p:tag name="KSO_WM_TEMPLATE_CATEGORY" val="custom"/>
  <p:tag name="KSO_WM_TEMPLATE_INDEX" val="20184627"/>
  <p:tag name="KSO_WM_UNIT_INDEX" val="21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627_16*i*22"/>
  <p:tag name="KSO_WM_TEMPLATE_CATEGORY" val="custom"/>
  <p:tag name="KSO_WM_TEMPLATE_INDEX" val="20184627"/>
  <p:tag name="KSO_WM_UNIT_INDEX" val="22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2"/>
  <p:tag name="KSO_WM_SLIDE_LAYOUT" val="a_f_l"/>
  <p:tag name="KSO_WM_SLIDE_LAYOUT_CNT" val="1_1_1"/>
  <p:tag name="KSO_WM_SLIDE_TYPE" val="text"/>
  <p:tag name="KSO_WM_BEAUTIFY_FLAG" val="#wm#"/>
  <p:tag name="KSO_WM_SLIDE_POSITION" val="86*30"/>
  <p:tag name="KSO_WM_SLIDE_SIZE" val="862*366"/>
  <p:tag name="KSO_WM_COMBINE_RELATE_SLIDE_ID" val="background20182759_19"/>
  <p:tag name="KSO_WM_TEMPLATE_CATEGORY" val="custom"/>
  <p:tag name="KSO_WM_TEMPLATE_INDEX" val="20184627"/>
  <p:tag name="KSO_WM_SLIDE_ID" val="custom20184627_18"/>
  <p:tag name="KSO_WM_SLIDE_INDEX" val="18"/>
  <p:tag name="KSO_WM_DIAGRAM_GROUP_CODE" val="l1-8"/>
  <p:tag name="KSO_WM_TEMPLATE_SUBCATEGORY" val="combine"/>
  <p:tag name="KSO_WM_SLIDE_SUBTYPE" val="diag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18*i*0"/>
  <p:tag name="KSO_WM_TEMPLATE_CATEGORY" val="custom"/>
  <p:tag name="KSO_WM_TEMPLATE_INDEX" val="20184627"/>
  <p:tag name="KSO_WM_UNIT_INDEX" val="0"/>
  <p:tag name="KSO_WM_UNIT_USESOURCEFORMAT_APPLY" val="1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18*i*23"/>
  <p:tag name="KSO_WM_TEMPLATE_CATEGORY" val="custom"/>
  <p:tag name="KSO_WM_TEMPLATE_INDEX" val="20184627"/>
  <p:tag name="KSO_WM_UNIT_INDEX" val="23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18*i*24"/>
  <p:tag name="KSO_WM_TEMPLATE_CATEGORY" val="custom"/>
  <p:tag name="KSO_WM_TEMPLATE_INDEX" val="20184627"/>
  <p:tag name="KSO_WM_UNIT_INDEX" val="24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UNIT_TYPE" val="f"/>
  <p:tag name="KSO_WM_UNIT_INDEX" val="1"/>
  <p:tag name="KSO_WM_UNIT_LAYERLEVEL" val="1"/>
  <p:tag name="KSO_WM_UNIT_VALUE" val="34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_1"/>
  <p:tag name="KSO_WM_UNIT_ID" val="custom20184627_18*f*1"/>
  <p:tag name="KSO_WM_UNIT_PRESET_TEXT" val="Lorem ipsum dolor sit amet, consectetur adipisicing elit."/>
  <p:tag name="KSO_WM_UNIT_TEXT_FILL_FORE_SCHEMECOLOR_INDEX" val="14"/>
  <p:tag name="KSO_WM_UNIT_TEXT_FILL_TYPE" val="1"/>
  <p:tag name="KSO_WM_UNIT_USESOURCEFORMAT_APPLY" val="1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UNIT_TYPE" val="a"/>
  <p:tag name="KSO_WM_UNIT_INDEX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_1"/>
  <p:tag name="KSO_WM_UNIT_ID" val="custom20184627_18*a*1"/>
  <p:tag name="KSO_WM_UNIT_PRESET_TEXT" val="LOREM IPSUM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UNIT_TYPE" val="h_a"/>
  <p:tag name="KSO_WM_UNIT_INDEX" val="1_1"/>
  <p:tag name="KSO_WM_UNIT_LAYERLEVEL" val="1_1"/>
  <p:tag name="KSO_WM_UNIT_VALUE" val="32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_1"/>
  <p:tag name="KSO_WM_UNIT_ID" val="custom20184627_17*h_a*1_1"/>
  <p:tag name="KSO_WM_UNIT_PRESET_TEXT" val="LOREM IPSUM DOLOR SIT AMET, CONSECTETUR ADIPISICING ELIT."/>
  <p:tag name="KSO_WM_UNIT_TEXT_FILL_FORE_SCHEMECOLOR_INDEX" val="5"/>
  <p:tag name="KSO_WM_UNIT_TEXT_FILL_TYPE" val="1"/>
  <p:tag name="KSO_WM_UNIT_USESOURCEFORMAT_APPLY" val="1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UNIT_TYPE" val="l_i"/>
  <p:tag name="KSO_WM_UNIT_INDEX" val="1_1"/>
  <p:tag name="KSO_WM_UNIT_LAYERLEVEL" val="1_1"/>
  <p:tag name="KSO_WM_BEAUTIFY_FLAG" val="#wm#"/>
  <p:tag name="KSO_WM_TAG_VERSION" val="1.0"/>
  <p:tag name="KSO_WM_DIAGRAM_GROUP_CODE" val="l1-6"/>
  <p:tag name="KSO_WM_UNIT_ID" val="custom20184627_14*l_i*1_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18*i*12"/>
  <p:tag name="KSO_WM_TEMPLATE_CATEGORY" val="custom"/>
  <p:tag name="KSO_WM_TEMPLATE_INDEX" val="20184627"/>
  <p:tag name="KSO_WM_UNIT_INDEX" val="12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18*i*13"/>
  <p:tag name="KSO_WM_TEMPLATE_CATEGORY" val="custom"/>
  <p:tag name="KSO_WM_TEMPLATE_INDEX" val="20184627"/>
  <p:tag name="KSO_WM_UNIT_INDEX" val="13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18*i*14"/>
  <p:tag name="KSO_WM_TEMPLATE_CATEGORY" val="custom"/>
  <p:tag name="KSO_WM_TEMPLATE_INDEX" val="20184627"/>
  <p:tag name="KSO_WM_UNIT_INDEX" val="14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18*i*15"/>
  <p:tag name="KSO_WM_TEMPLATE_CATEGORY" val="custom"/>
  <p:tag name="KSO_WM_TEMPLATE_INDEX" val="20184627"/>
  <p:tag name="KSO_WM_UNIT_INDEX" val="15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18*i*16"/>
  <p:tag name="KSO_WM_TEMPLATE_CATEGORY" val="custom"/>
  <p:tag name="KSO_WM_TEMPLATE_INDEX" val="20184627"/>
  <p:tag name="KSO_WM_UNIT_INDEX" val="16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18*i*17"/>
  <p:tag name="KSO_WM_TEMPLATE_CATEGORY" val="custom"/>
  <p:tag name="KSO_WM_TEMPLATE_INDEX" val="20184627"/>
  <p:tag name="KSO_WM_UNIT_INDEX" val="17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18*i*18"/>
  <p:tag name="KSO_WM_TEMPLATE_CATEGORY" val="custom"/>
  <p:tag name="KSO_WM_TEMPLATE_INDEX" val="20184627"/>
  <p:tag name="KSO_WM_UNIT_INDEX" val="18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18*i*19"/>
  <p:tag name="KSO_WM_TEMPLATE_CATEGORY" val="custom"/>
  <p:tag name="KSO_WM_TEMPLATE_INDEX" val="20184627"/>
  <p:tag name="KSO_WM_UNIT_INDEX" val="19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18*i*20"/>
  <p:tag name="KSO_WM_TEMPLATE_CATEGORY" val="custom"/>
  <p:tag name="KSO_WM_TEMPLATE_INDEX" val="20184627"/>
  <p:tag name="KSO_WM_UNIT_INDEX" val="20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18*i*21"/>
  <p:tag name="KSO_WM_TEMPLATE_CATEGORY" val="custom"/>
  <p:tag name="KSO_WM_TEMPLATE_INDEX" val="20184627"/>
  <p:tag name="KSO_WM_UNIT_INDEX" val="2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18*i*22"/>
  <p:tag name="KSO_WM_TEMPLATE_CATEGORY" val="custom"/>
  <p:tag name="KSO_WM_TEMPLATE_INDEX" val="20184627"/>
  <p:tag name="KSO_WM_UNIT_INDEX" val="22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4"/>
  <p:tag name="KSO_WM_SLIDE_LAYOUT" val="a_f_h_l"/>
  <p:tag name="KSO_WM_SLIDE_LAYOUT_CNT" val="1_1_1_1"/>
  <p:tag name="KSO_WM_SLIDE_TYPE" val="text"/>
  <p:tag name="KSO_WM_BEAUTIFY_FLAG" val="#wm#"/>
  <p:tag name="KSO_WM_SLIDE_POSITION" val="79*30"/>
  <p:tag name="KSO_WM_SLIDE_SIZE" val="869*370"/>
  <p:tag name="KSO_WM_COMBINE_RELATE_SLIDE_ID" val="background20182759_18"/>
  <p:tag name="KSO_WM_TEMPLATE_CATEGORY" val="custom"/>
  <p:tag name="KSO_WM_TEMPLATE_INDEX" val="20184627"/>
  <p:tag name="KSO_WM_SLIDE_ID" val="custom20184627_17"/>
  <p:tag name="KSO_WM_SLIDE_INDEX" val="17"/>
  <p:tag name="KSO_WM_DIAGRAM_GROUP_CODE" val="l1-7"/>
  <p:tag name="KSO_WM_TEMPLATE_SUBCATEGORY" val="combine"/>
  <p:tag name="KSO_WM_SLIDE_SUBTYPE" val="diag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17*i*0"/>
  <p:tag name="KSO_WM_TEMPLATE_CATEGORY" val="custom"/>
  <p:tag name="KSO_WM_TEMPLATE_INDEX" val="20184627"/>
  <p:tag name="KSO_WM_UNIT_INDEX" val="0"/>
  <p:tag name="KSO_WM_UNIT_USESOURCEFORMAT_APPLY" val="1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17*i*23"/>
  <p:tag name="KSO_WM_TEMPLATE_CATEGORY" val="custom"/>
  <p:tag name="KSO_WM_TEMPLATE_INDEX" val="20184627"/>
  <p:tag name="KSO_WM_UNIT_INDEX" val="23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17*i*24"/>
  <p:tag name="KSO_WM_TEMPLATE_CATEGORY" val="custom"/>
  <p:tag name="KSO_WM_TEMPLATE_INDEX" val="20184627"/>
  <p:tag name="KSO_WM_UNIT_INDEX" val="24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UNIT_TYPE" val="f"/>
  <p:tag name="KSO_WM_UNIT_INDEX" val="1"/>
  <p:tag name="KSO_WM_UNIT_LAYERLEVEL" val="1"/>
  <p:tag name="KSO_WM_UNIT_VALUE" val="34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_1"/>
  <p:tag name="KSO_WM_UNIT_ID" val="custom20184627_17*f*1"/>
  <p:tag name="KSO_WM_UNIT_PRESET_TEXT" val="Lorem ipsum dolor sit amet, consectetur adipisicing elit."/>
  <p:tag name="KSO_WM_UNIT_TEXT_FILL_FORE_SCHEMECOLOR_INDEX" val="14"/>
  <p:tag name="KSO_WM_UNIT_TEXT_FILL_TYPE" val="1"/>
  <p:tag name="KSO_WM_UNIT_USESOURCEFORMAT_APPLY" val="1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UNIT_TYPE" val="h_a"/>
  <p:tag name="KSO_WM_UNIT_INDEX" val="1_1"/>
  <p:tag name="KSO_WM_UNIT_LAYERLEVEL" val="1_1"/>
  <p:tag name="KSO_WM_UNIT_VALUE" val="32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_1"/>
  <p:tag name="KSO_WM_UNIT_ID" val="custom20184627_17*h_a*1_1"/>
  <p:tag name="KSO_WM_UNIT_PRESET_TEXT" val="LOREM IPSUM DOLOR SIT AMET, CONSECTETUR ADIPISICING ELIT."/>
  <p:tag name="KSO_WM_UNIT_TEXT_FILL_FORE_SCHEMECOLOR_INDEX" val="5"/>
  <p:tag name="KSO_WM_UNIT_TEXT_FILL_TYPE" val="1"/>
  <p:tag name="KSO_WM_UNIT_USESOURCEFORMAT_APPLY" val="1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UNIT_TYPE" val="l_i"/>
  <p:tag name="KSO_WM_UNIT_INDEX" val="1_1"/>
  <p:tag name="KSO_WM_UNIT_LAYERLEVEL" val="1_1"/>
  <p:tag name="KSO_WM_BEAUTIFY_FLAG" val="#wm#"/>
  <p:tag name="KSO_WM_TAG_VERSION" val="1.0"/>
  <p:tag name="KSO_WM_DIAGRAM_GROUP_CODE" val="l1-7"/>
  <p:tag name="KSO_WM_UNIT_ID" val="custom20184627_17*l_i*1_1"/>
  <p:tag name="KSO_WM_UNIT_LINE_FORE_SCHEMECOLOR_INDEX" val="5"/>
  <p:tag name="KSO_WM_UNIT_LINE_FILL_TYPE" val="2"/>
  <p:tag name="KSO_WM_UNIT_USESOURCEFORMAT_APPLY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UNIT_TYPE" val="l_i"/>
  <p:tag name="KSO_WM_UNIT_INDEX" val="1_2"/>
  <p:tag name="KSO_WM_UNIT_LAYERLEVEL" val="1_1"/>
  <p:tag name="KSO_WM_BEAUTIFY_FLAG" val="#wm#"/>
  <p:tag name="KSO_WM_TAG_VERSION" val="1.0"/>
  <p:tag name="KSO_WM_DIAGRAM_GROUP_CODE" val="l1-7"/>
  <p:tag name="KSO_WM_UNIT_ID" val="custom20184627_17*l_i*1_2"/>
  <p:tag name="KSO_WM_UNIT_LINE_FORE_SCHEMECOLOR_INDEX" val="5"/>
  <p:tag name="KSO_WM_UNIT_LINE_FILL_TYPE" val="2"/>
  <p:tag name="KSO_WM_UNIT_USESOURCEFORMAT_APPLY" val="1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UNIT_TYPE" val="a"/>
  <p:tag name="KSO_WM_UNIT_INDEX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_1"/>
  <p:tag name="KSO_WM_UNIT_ID" val="custom20184627_17*a*1"/>
  <p:tag name="KSO_WM_UNIT_PRESET_TEXT" val="LOREM IPSUM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UNIT_TYPE" val="l_i"/>
  <p:tag name="KSO_WM_UNIT_INDEX" val="1_2"/>
  <p:tag name="KSO_WM_UNIT_LAYERLEVEL" val="1_1"/>
  <p:tag name="KSO_WM_BEAUTIFY_FLAG" val="#wm#"/>
  <p:tag name="KSO_WM_TAG_VERSION" val="1.0"/>
  <p:tag name="KSO_WM_DIAGRAM_GROUP_CODE" val="l1-7"/>
  <p:tag name="KSO_WM_UNIT_ID" val="custom20184627_17*l_i*1_2"/>
  <p:tag name="KSO_WM_UNIT_LINE_FORE_SCHEMECOLOR_INDEX" val="5"/>
  <p:tag name="KSO_WM_UNIT_LINE_FILL_TYPE" val="2"/>
  <p:tag name="KSO_WM_UNIT_USESOURCEFORMAT_APPLY" val="1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UNIT_TYPE" val="h_a"/>
  <p:tag name="KSO_WM_UNIT_INDEX" val="1_1"/>
  <p:tag name="KSO_WM_UNIT_LAYERLEVEL" val="1_1"/>
  <p:tag name="KSO_WM_UNIT_VALUE" val="32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_1"/>
  <p:tag name="KSO_WM_UNIT_ID" val="custom20184627_17*h_a*1_1"/>
  <p:tag name="KSO_WM_UNIT_PRESET_TEXT" val="LOREM IPSUM DOLOR SIT AMET, CONSECTETUR ADIPISICING ELIT."/>
  <p:tag name="KSO_WM_UNIT_TEXT_FILL_FORE_SCHEMECOLOR_INDEX" val="5"/>
  <p:tag name="KSO_WM_UNIT_TEXT_FILL_TYPE" val="1"/>
  <p:tag name="KSO_WM_UNIT_USESOURCEFORMAT_APPLY" val="1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17*i*12"/>
  <p:tag name="KSO_WM_TEMPLATE_CATEGORY" val="custom"/>
  <p:tag name="KSO_WM_TEMPLATE_INDEX" val="20184627"/>
  <p:tag name="KSO_WM_UNIT_INDEX" val="12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17*i*13"/>
  <p:tag name="KSO_WM_TEMPLATE_CATEGORY" val="custom"/>
  <p:tag name="KSO_WM_TEMPLATE_INDEX" val="20184627"/>
  <p:tag name="KSO_WM_UNIT_INDEX" val="13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17*i*14"/>
  <p:tag name="KSO_WM_TEMPLATE_CATEGORY" val="custom"/>
  <p:tag name="KSO_WM_TEMPLATE_INDEX" val="20184627"/>
  <p:tag name="KSO_WM_UNIT_INDEX" val="14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17*i*15"/>
  <p:tag name="KSO_WM_TEMPLATE_CATEGORY" val="custom"/>
  <p:tag name="KSO_WM_TEMPLATE_INDEX" val="20184627"/>
  <p:tag name="KSO_WM_UNIT_INDEX" val="15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17*i*16"/>
  <p:tag name="KSO_WM_TEMPLATE_CATEGORY" val="custom"/>
  <p:tag name="KSO_WM_TEMPLATE_INDEX" val="20184627"/>
  <p:tag name="KSO_WM_UNIT_INDEX" val="16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17*i*17"/>
  <p:tag name="KSO_WM_TEMPLATE_CATEGORY" val="custom"/>
  <p:tag name="KSO_WM_TEMPLATE_INDEX" val="20184627"/>
  <p:tag name="KSO_WM_UNIT_INDEX" val="17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17*i*18"/>
  <p:tag name="KSO_WM_TEMPLATE_CATEGORY" val="custom"/>
  <p:tag name="KSO_WM_TEMPLATE_INDEX" val="20184627"/>
  <p:tag name="KSO_WM_UNIT_INDEX" val="18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17*i*19"/>
  <p:tag name="KSO_WM_TEMPLATE_CATEGORY" val="custom"/>
  <p:tag name="KSO_WM_TEMPLATE_INDEX" val="20184627"/>
  <p:tag name="KSO_WM_UNIT_INDEX" val="19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17*i*20"/>
  <p:tag name="KSO_WM_TEMPLATE_CATEGORY" val="custom"/>
  <p:tag name="KSO_WM_TEMPLATE_INDEX" val="20184627"/>
  <p:tag name="KSO_WM_UNIT_INDEX" val="20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17*i*21"/>
  <p:tag name="KSO_WM_TEMPLATE_CATEGORY" val="custom"/>
  <p:tag name="KSO_WM_TEMPLATE_INDEX" val="20184627"/>
  <p:tag name="KSO_WM_UNIT_INDEX" val="2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17*i*22"/>
  <p:tag name="KSO_WM_TEMPLATE_CATEGORY" val="custom"/>
  <p:tag name="KSO_WM_TEMPLATE_INDEX" val="20184627"/>
  <p:tag name="KSO_WM_UNIT_INDEX" val="22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3"/>
  <p:tag name="KSO_WM_SLIDE_LAYOUT" val="a_f_d"/>
  <p:tag name="KSO_WM_SLIDE_LAYOUT_CNT" val="1_1_1"/>
  <p:tag name="KSO_WM_SLIDE_TYPE" val="sectionTitle"/>
  <p:tag name="KSO_WM_BEAUTIFY_FLAG" val="#wm#"/>
  <p:tag name="KSO_WM_COMBINE_RELATE_SLIDE_ID" val="background20182759_23"/>
  <p:tag name="KSO_WM_TEMPLATE_CATEGORY" val="custom"/>
  <p:tag name="KSO_WM_TEMPLATE_INDEX" val="20184627"/>
  <p:tag name="KSO_WM_SLIDE_ID" val="custom20184627_22"/>
  <p:tag name="KSO_WM_SLIDE_INDEX" val="22"/>
  <p:tag name="KSO_WM_TEMPLATE_SUBCATEGORY" val="combine"/>
  <p:tag name="KSO_WM_SLIDE_SUBTYPE" val="pureTxt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627_22*i*0"/>
  <p:tag name="KSO_WM_TEMPLATE_CATEGORY" val="custom"/>
  <p:tag name="KSO_WM_TEMPLATE_INDEX" val="20184627"/>
  <p:tag name="KSO_WM_UNIT_INDEX" val="0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UNIT_TYPE" val="d"/>
  <p:tag name="KSO_WM_UNIT_INDEX" val="1"/>
  <p:tag name="KSO_WM_UNIT_LAYERLEVEL" val="1"/>
  <p:tag name="KSO_WM_UNIT_VALUE" val="1154*1379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4627_22*d*1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UNIT_TYPE" val="a"/>
  <p:tag name="KSO_WM_UNIT_INDEX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4627_22*a*1"/>
  <p:tag name="KSO_WM_UNIT_PRESET_TEXT" val="LOREM IPSUM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UNIT_TYPE" val="f"/>
  <p:tag name="KSO_WM_UNIT_INDEX" val="1"/>
  <p:tag name="KSO_WM_UNIT_LAYERLEVEL" val="1"/>
  <p:tag name="KSO_WM_UNIT_VALUE" val="42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4627_22*f*1"/>
  <p:tag name="KSO_WM_UNIT_PRESET_TEXT" val="Lorem ipsum dolor sit amet, consectetur adipisicing elit, sed do eiusmod tempor.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627_22*i*10"/>
  <p:tag name="KSO_WM_TEMPLATE_CATEGORY" val="custom"/>
  <p:tag name="KSO_WM_TEMPLATE_INDEX" val="20184627"/>
  <p:tag name="KSO_WM_UNIT_INDEX" val="10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627_22*i*11"/>
  <p:tag name="KSO_WM_TEMPLATE_CATEGORY" val="custom"/>
  <p:tag name="KSO_WM_TEMPLATE_INDEX" val="20184627"/>
  <p:tag name="KSO_WM_UNIT_INDEX" val="11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627_22*i*12"/>
  <p:tag name="KSO_WM_TEMPLATE_CATEGORY" val="custom"/>
  <p:tag name="KSO_WM_TEMPLATE_INDEX" val="20184627"/>
  <p:tag name="KSO_WM_UNIT_INDEX" val="12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627_22*i*13"/>
  <p:tag name="KSO_WM_TEMPLATE_CATEGORY" val="custom"/>
  <p:tag name="KSO_WM_TEMPLATE_INDEX" val="20184627"/>
  <p:tag name="KSO_WM_UNIT_INDEX" val="13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627_22*i*14"/>
  <p:tag name="KSO_WM_TEMPLATE_CATEGORY" val="custom"/>
  <p:tag name="KSO_WM_TEMPLATE_INDEX" val="20184627"/>
  <p:tag name="KSO_WM_UNIT_INDEX" val="14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627_22*i*15"/>
  <p:tag name="KSO_WM_TEMPLATE_CATEGORY" val="custom"/>
  <p:tag name="KSO_WM_TEMPLATE_INDEX" val="20184627"/>
  <p:tag name="KSO_WM_UNIT_INDEX" val="15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627_22*i*16"/>
  <p:tag name="KSO_WM_TEMPLATE_CATEGORY" val="custom"/>
  <p:tag name="KSO_WM_TEMPLATE_INDEX" val="20184627"/>
  <p:tag name="KSO_WM_UNIT_INDEX" val="16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627_22*i*17"/>
  <p:tag name="KSO_WM_TEMPLATE_CATEGORY" val="custom"/>
  <p:tag name="KSO_WM_TEMPLATE_INDEX" val="20184627"/>
  <p:tag name="KSO_WM_UNIT_INDEX" val="17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627_22*i*18"/>
  <p:tag name="KSO_WM_TEMPLATE_CATEGORY" val="custom"/>
  <p:tag name="KSO_WM_TEMPLATE_INDEX" val="20184627"/>
  <p:tag name="KSO_WM_UNIT_INDEX" val="18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5"/>
  <p:tag name="KSO_WM_SLIDE_LAYOUT" val="a_f_l"/>
  <p:tag name="KSO_WM_SLIDE_LAYOUT_CNT" val="1_1_1"/>
  <p:tag name="KSO_WM_SLIDE_TYPE" val="text"/>
  <p:tag name="KSO_WM_BEAUTIFY_FLAG" val="#wm#"/>
  <p:tag name="KSO_WM_SLIDE_POSITION" val="0*30"/>
  <p:tag name="KSO_WM_SLIDE_SIZE" val="948*406"/>
  <p:tag name="KSO_WM_COMBINE_RELATE_SLIDE_ID" val="background20182759_24"/>
  <p:tag name="KSO_WM_TEMPLATE_CATEGORY" val="custom"/>
  <p:tag name="KSO_WM_TEMPLATE_INDEX" val="20184627"/>
  <p:tag name="KSO_WM_SLIDE_ID" val="custom20184627_23"/>
  <p:tag name="KSO_WM_SLIDE_INDEX" val="23"/>
  <p:tag name="KSO_WM_DIAGRAM_GROUP_CODE" val="l1-10"/>
  <p:tag name="KSO_WM_TEMPLATE_SUBCATEGORY" val="combine"/>
  <p:tag name="KSO_WM_SLIDE_SUBTYPE" val="dia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23*i*0"/>
  <p:tag name="KSO_WM_TEMPLATE_CATEGORY" val="custom"/>
  <p:tag name="KSO_WM_TEMPLATE_INDEX" val="20184627"/>
  <p:tag name="KSO_WM_UNIT_INDEX" val="0"/>
  <p:tag name="KSO_WM_UNIT_USESOURCEFORMAT_APPLY" val="1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23*i*19"/>
  <p:tag name="KSO_WM_TEMPLATE_CATEGORY" val="custom"/>
  <p:tag name="KSO_WM_TEMPLATE_INDEX" val="20184627"/>
  <p:tag name="KSO_WM_UNIT_INDEX" val="19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23*i*20"/>
  <p:tag name="KSO_WM_TEMPLATE_CATEGORY" val="custom"/>
  <p:tag name="KSO_WM_TEMPLATE_INDEX" val="20184627"/>
  <p:tag name="KSO_WM_UNIT_INDEX" val="20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UNIT_TYPE" val="f"/>
  <p:tag name="KSO_WM_UNIT_INDEX" val="1"/>
  <p:tag name="KSO_WM_UNIT_LAYERLEVEL" val="1"/>
  <p:tag name="KSO_WM_UNIT_VALUE" val="34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_1"/>
  <p:tag name="KSO_WM_UNIT_ID" val="custom20184627_23*f*1"/>
  <p:tag name="KSO_WM_UNIT_PRESET_TEXT" val="Lorem ipsum dolor sit amet, consectetur adipisicing elit."/>
  <p:tag name="KSO_WM_UNIT_TEXT_FILL_FORE_SCHEMECOLOR_INDEX" val="14"/>
  <p:tag name="KSO_WM_UNIT_TEXT_FILL_TYPE" val="1"/>
  <p:tag name="KSO_WM_UNIT_USESOURCEFORMAT_APPLY" val="1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UNIT_TYPE" val="l_i"/>
  <p:tag name="KSO_WM_UNIT_INDEX" val="1_1"/>
  <p:tag name="KSO_WM_UNIT_LAYERLEVEL" val="1_1"/>
  <p:tag name="KSO_WM_BEAUTIFY_FLAG" val="#wm#"/>
  <p:tag name="KSO_WM_TAG_VERSION" val="1.0"/>
  <p:tag name="KSO_WM_DIAGRAM_GROUP_CODE" val="l1-10"/>
  <p:tag name="KSO_WM_UNIT_ID" val="custom20184627_23*l_i*1_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UNIT_TYPE" val="l_h_i"/>
  <p:tag name="KSO_WM_UNIT_INDEX" val="1_1_1"/>
  <p:tag name="KSO_WM_UNIT_LAYERLEVEL" val="1_1_1"/>
  <p:tag name="KSO_WM_BEAUTIFY_FLAG" val="#wm#"/>
  <p:tag name="KSO_WM_TAG_VERSION" val="1.0"/>
  <p:tag name="KSO_WM_DIAGRAM_GROUP_CODE" val="l1-10"/>
  <p:tag name="KSO_WM_UNIT_ID" val="custom20184627_23*l_h_i*1_1_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UNIT_TYPE" val="l_h_i"/>
  <p:tag name="KSO_WM_UNIT_INDEX" val="1_5_1"/>
  <p:tag name="KSO_WM_UNIT_LAYERLEVEL" val="1_1_1"/>
  <p:tag name="KSO_WM_BEAUTIFY_FLAG" val="#wm#"/>
  <p:tag name="KSO_WM_TAG_VERSION" val="1.0"/>
  <p:tag name="KSO_WM_DIAGRAM_GROUP_CODE" val="l1-10"/>
  <p:tag name="KSO_WM_UNIT_ID" val="custom20184627_23*l_h_i*1_5_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UNIT_TYPE" val="l_h_i"/>
  <p:tag name="KSO_WM_UNIT_INDEX" val="1_4_1"/>
  <p:tag name="KSO_WM_UNIT_LAYERLEVEL" val="1_1_1"/>
  <p:tag name="KSO_WM_BEAUTIFY_FLAG" val="#wm#"/>
  <p:tag name="KSO_WM_TAG_VERSION" val="1.0"/>
  <p:tag name="KSO_WM_DIAGRAM_GROUP_CODE" val="l1-10"/>
  <p:tag name="KSO_WM_UNIT_ID" val="custom20184627_23*l_h_i*1_4_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UNIT_TYPE" val="l_h_i"/>
  <p:tag name="KSO_WM_UNIT_INDEX" val="1_2_1"/>
  <p:tag name="KSO_WM_UNIT_LAYERLEVEL" val="1_1_1"/>
  <p:tag name="KSO_WM_BEAUTIFY_FLAG" val="#wm#"/>
  <p:tag name="KSO_WM_TAG_VERSION" val="1.0"/>
  <p:tag name="KSO_WM_DIAGRAM_GROUP_CODE" val="l1-10"/>
  <p:tag name="KSO_WM_UNIT_ID" val="custom20184627_23*l_h_i*1_2_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UNIT_TYPE" val="l_h_i"/>
  <p:tag name="KSO_WM_UNIT_INDEX" val="1_3_1"/>
  <p:tag name="KSO_WM_UNIT_LAYERLEVEL" val="1_1_1"/>
  <p:tag name="KSO_WM_BEAUTIFY_FLAG" val="#wm#"/>
  <p:tag name="KSO_WM_TAG_VERSION" val="1.0"/>
  <p:tag name="KSO_WM_DIAGRAM_GROUP_CODE" val="l1-10"/>
  <p:tag name="KSO_WM_UNIT_ID" val="custom20184627_23*l_h_i*1_3_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UNIT_TYPE" val="a"/>
  <p:tag name="KSO_WM_UNIT_INDEX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_1"/>
  <p:tag name="KSO_WM_UNIT_ID" val="custom20184627_23*a*1"/>
  <p:tag name="KSO_WM_UNIT_PRESET_TEXT" val="LOREM IPSUM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23*i*10"/>
  <p:tag name="KSO_WM_TEMPLATE_CATEGORY" val="custom"/>
  <p:tag name="KSO_WM_TEMPLATE_INDEX" val="20184627"/>
  <p:tag name="KSO_WM_UNIT_INDEX" val="10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23*i*11"/>
  <p:tag name="KSO_WM_TEMPLATE_CATEGORY" val="custom"/>
  <p:tag name="KSO_WM_TEMPLATE_INDEX" val="20184627"/>
  <p:tag name="KSO_WM_UNIT_INDEX" val="1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23*i*12"/>
  <p:tag name="KSO_WM_TEMPLATE_CATEGORY" val="custom"/>
  <p:tag name="KSO_WM_TEMPLATE_INDEX" val="20184627"/>
  <p:tag name="KSO_WM_UNIT_INDEX" val="12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23*i*13"/>
  <p:tag name="KSO_WM_TEMPLATE_CATEGORY" val="custom"/>
  <p:tag name="KSO_WM_TEMPLATE_INDEX" val="20184627"/>
  <p:tag name="KSO_WM_UNIT_INDEX" val="13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23*i*14"/>
  <p:tag name="KSO_WM_TEMPLATE_CATEGORY" val="custom"/>
  <p:tag name="KSO_WM_TEMPLATE_INDEX" val="20184627"/>
  <p:tag name="KSO_WM_UNIT_INDEX" val="14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23*i*15"/>
  <p:tag name="KSO_WM_TEMPLATE_CATEGORY" val="custom"/>
  <p:tag name="KSO_WM_TEMPLATE_INDEX" val="20184627"/>
  <p:tag name="KSO_WM_UNIT_INDEX" val="15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23*i*16"/>
  <p:tag name="KSO_WM_TEMPLATE_CATEGORY" val="custom"/>
  <p:tag name="KSO_WM_TEMPLATE_INDEX" val="20184627"/>
  <p:tag name="KSO_WM_UNIT_INDEX" val="16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23*i*17"/>
  <p:tag name="KSO_WM_TEMPLATE_CATEGORY" val="custom"/>
  <p:tag name="KSO_WM_TEMPLATE_INDEX" val="20184627"/>
  <p:tag name="KSO_WM_UNIT_INDEX" val="17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23*i*18"/>
  <p:tag name="KSO_WM_TEMPLATE_CATEGORY" val="custom"/>
  <p:tag name="KSO_WM_TEMPLATE_INDEX" val="20184627"/>
  <p:tag name="KSO_WM_UNIT_INDEX" val="18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5"/>
  <p:tag name="KSO_WM_SLIDE_LAYOUT" val="a_f_b_d_l"/>
  <p:tag name="KSO_WM_SLIDE_LAYOUT_CNT" val="1_1_1_1_1"/>
  <p:tag name="KSO_WM_SLIDE_TYPE" val="text"/>
  <p:tag name="KSO_WM_BEAUTIFY_FLAG" val="#wm#"/>
  <p:tag name="KSO_WM_SLIDE_POSITION" val="109*30"/>
  <p:tag name="KSO_WM_SLIDE_SIZE" val="839*409"/>
  <p:tag name="KSO_WM_COMBINE_RELATE_SLIDE_ID" val="background20182759_28"/>
  <p:tag name="KSO_WM_TEMPLATE_CATEGORY" val="custom"/>
  <p:tag name="KSO_WM_TEMPLATE_INDEX" val="20184627"/>
  <p:tag name="KSO_WM_SLIDE_ID" val="custom20184627_27"/>
  <p:tag name="KSO_WM_SLIDE_INDEX" val="27"/>
  <p:tag name="KSO_WM_DIAGRAM_GROUP_CODE" val="l1-14"/>
  <p:tag name="KSO_WM_TEMPLATE_SUBCATEGORY" val="combine"/>
  <p:tag name="KSO_WM_SLIDE_SUBTYPE" val="diag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27*i*0"/>
  <p:tag name="KSO_WM_TEMPLATE_CATEGORY" val="custom"/>
  <p:tag name="KSO_WM_TEMPLATE_INDEX" val="20184627"/>
  <p:tag name="KSO_WM_UNIT_INDEX" val="0"/>
  <p:tag name="KSO_WM_UNIT_USESOURCEFORMAT_APPLY" val="1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27*i*19"/>
  <p:tag name="KSO_WM_TEMPLATE_CATEGORY" val="custom"/>
  <p:tag name="KSO_WM_TEMPLATE_INDEX" val="20184627"/>
  <p:tag name="KSO_WM_UNIT_INDEX" val="19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27*i*20"/>
  <p:tag name="KSO_WM_TEMPLATE_CATEGORY" val="custom"/>
  <p:tag name="KSO_WM_TEMPLATE_INDEX" val="20184627"/>
  <p:tag name="KSO_WM_UNIT_INDEX" val="20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UNIT_TYPE" val="f"/>
  <p:tag name="KSO_WM_UNIT_INDEX" val="1"/>
  <p:tag name="KSO_WM_UNIT_LAYERLEVEL" val="1"/>
  <p:tag name="KSO_WM_UNIT_VALUE" val="34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_1"/>
  <p:tag name="KSO_WM_UNIT_ID" val="custom20184627_27*f*1"/>
  <p:tag name="KSO_WM_UNIT_PRESET_TEXT" val="Lorem ipsum dolor sit amet, consectetur adipisicing elit."/>
  <p:tag name="KSO_WM_UNIT_TEXT_FILL_FORE_SCHEMECOLOR_INDEX" val="14"/>
  <p:tag name="KSO_WM_UNIT_TEXT_FILL_TYPE" val="1"/>
  <p:tag name="KSO_WM_UNIT_USESOURCEFORMAT_APPLY" val="1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27*i*23"/>
  <p:tag name="KSO_WM_TEMPLATE_CATEGORY" val="custom"/>
  <p:tag name="KSO_WM_TEMPLATE_INDEX" val="20184627"/>
  <p:tag name="KSO_WM_UNIT_INDEX" val="23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27*i*49"/>
  <p:tag name="KSO_WM_TEMPLATE_CATEGORY" val="custom"/>
  <p:tag name="KSO_WM_TEMPLATE_INDEX" val="20184627"/>
  <p:tag name="KSO_WM_UNIT_INDEX" val="49"/>
  <p:tag name="KSO_WM_UNIT_USESOURCEFORMAT_APPLY" val="1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UNIT_TYPE" val="a"/>
  <p:tag name="KSO_WM_UNIT_INDEX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_1"/>
  <p:tag name="KSO_WM_UNIT_ID" val="custom20184627_27*a*1"/>
  <p:tag name="KSO_WM_UNIT_PRESET_TEXT" val="LOREM IPSUM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27*i*10"/>
  <p:tag name="KSO_WM_TEMPLATE_CATEGORY" val="custom"/>
  <p:tag name="KSO_WM_TEMPLATE_INDEX" val="20184627"/>
  <p:tag name="KSO_WM_UNIT_INDEX" val="10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27*i*11"/>
  <p:tag name="KSO_WM_TEMPLATE_CATEGORY" val="custom"/>
  <p:tag name="KSO_WM_TEMPLATE_INDEX" val="20184627"/>
  <p:tag name="KSO_WM_UNIT_INDEX" val="1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27*i*12"/>
  <p:tag name="KSO_WM_TEMPLATE_CATEGORY" val="custom"/>
  <p:tag name="KSO_WM_TEMPLATE_INDEX" val="20184627"/>
  <p:tag name="KSO_WM_UNIT_INDEX" val="12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27*i*13"/>
  <p:tag name="KSO_WM_TEMPLATE_CATEGORY" val="custom"/>
  <p:tag name="KSO_WM_TEMPLATE_INDEX" val="20184627"/>
  <p:tag name="KSO_WM_UNIT_INDEX" val="13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27*i*14"/>
  <p:tag name="KSO_WM_TEMPLATE_CATEGORY" val="custom"/>
  <p:tag name="KSO_WM_TEMPLATE_INDEX" val="20184627"/>
  <p:tag name="KSO_WM_UNIT_INDEX" val="14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27*i*15"/>
  <p:tag name="KSO_WM_TEMPLATE_CATEGORY" val="custom"/>
  <p:tag name="KSO_WM_TEMPLATE_INDEX" val="20184627"/>
  <p:tag name="KSO_WM_UNIT_INDEX" val="15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27*i*16"/>
  <p:tag name="KSO_WM_TEMPLATE_CATEGORY" val="custom"/>
  <p:tag name="KSO_WM_TEMPLATE_INDEX" val="20184627"/>
  <p:tag name="KSO_WM_UNIT_INDEX" val="16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27*i*17"/>
  <p:tag name="KSO_WM_TEMPLATE_CATEGORY" val="custom"/>
  <p:tag name="KSO_WM_TEMPLATE_INDEX" val="20184627"/>
  <p:tag name="KSO_WM_UNIT_INDEX" val="17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27*i*18"/>
  <p:tag name="KSO_WM_TEMPLATE_CATEGORY" val="custom"/>
  <p:tag name="KSO_WM_TEMPLATE_INDEX" val="20184627"/>
  <p:tag name="KSO_WM_UNIT_INDEX" val="18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6"/>
  <p:tag name="KSO_WM_SLIDE_LAYOUT" val="a_f_l"/>
  <p:tag name="KSO_WM_SLIDE_LAYOUT_CNT" val="1_2_1"/>
  <p:tag name="KSO_WM_SLIDE_TYPE" val="text"/>
  <p:tag name="KSO_WM_BEAUTIFY_FLAG" val="#wm#"/>
  <p:tag name="KSO_WM_SLIDE_POSITION" val="88*30"/>
  <p:tag name="KSO_WM_SLIDE_SIZE" val="860*387"/>
  <p:tag name="KSO_WM_COMBINE_RELATE_SLIDE_ID" val="background20182759_26"/>
  <p:tag name="KSO_WM_TEMPLATE_CATEGORY" val="custom"/>
  <p:tag name="KSO_WM_TEMPLATE_INDEX" val="20184627"/>
  <p:tag name="KSO_WM_SLIDE_ID" val="custom20184627_25"/>
  <p:tag name="KSO_WM_SLIDE_INDEX" val="25"/>
  <p:tag name="KSO_WM_DIAGRAM_GROUP_CODE" val="l1-12"/>
  <p:tag name="KSO_WM_TEMPLATE_SUBCATEGORY" val="combine"/>
  <p:tag name="KSO_WM_SLIDE_SUBTYPE" val="diag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25*i*0"/>
  <p:tag name="KSO_WM_TEMPLATE_CATEGORY" val="custom"/>
  <p:tag name="KSO_WM_TEMPLATE_INDEX" val="20184627"/>
  <p:tag name="KSO_WM_UNIT_INDEX" val="0"/>
  <p:tag name="KSO_WM_UNIT_USESOURCEFORMAT_APPLY" val="1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25*i*19"/>
  <p:tag name="KSO_WM_TEMPLATE_CATEGORY" val="custom"/>
  <p:tag name="KSO_WM_TEMPLATE_INDEX" val="20184627"/>
  <p:tag name="KSO_WM_UNIT_INDEX" val="19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25*i*20"/>
  <p:tag name="KSO_WM_TEMPLATE_CATEGORY" val="custom"/>
  <p:tag name="KSO_WM_TEMPLATE_INDEX" val="20184627"/>
  <p:tag name="KSO_WM_UNIT_INDEX" val="20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UNIT_TYPE" val="f"/>
  <p:tag name="KSO_WM_UNIT_INDEX" val="1"/>
  <p:tag name="KSO_WM_UNIT_LAYERLEVEL" val="1"/>
  <p:tag name="KSO_WM_UNIT_VALUE" val="34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_1"/>
  <p:tag name="KSO_WM_UNIT_ID" val="custom20184627_25*f*1"/>
  <p:tag name="KSO_WM_UNIT_PRESET_TEXT" val="Lorem ipsum dolor sit amet, consectetur adipisicing elit."/>
  <p:tag name="KSO_WM_UNIT_TEXT_FILL_FORE_SCHEMECOLOR_INDEX" val="14"/>
  <p:tag name="KSO_WM_UNIT_TEXT_FILL_TYPE" val="1"/>
  <p:tag name="KSO_WM_UNIT_USESOURCEFORMAT_APPLY" val="1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UNIT_TYPE" val="a"/>
  <p:tag name="KSO_WM_UNIT_INDEX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_1"/>
  <p:tag name="KSO_WM_UNIT_ID" val="custom20184627_25*a*1"/>
  <p:tag name="KSO_WM_UNIT_PRESET_TEXT" val="LOREM IPSUM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UNIT_TYPE" val="l_i"/>
  <p:tag name="KSO_WM_UNIT_INDEX" val="1_1"/>
  <p:tag name="KSO_WM_UNIT_LAYERLEVEL" val="1_1"/>
  <p:tag name="KSO_WM_BEAUTIFY_FLAG" val="#wm#"/>
  <p:tag name="KSO_WM_TAG_VERSION" val="1.0"/>
  <p:tag name="KSO_WM_DIAGRAM_GROUP_CODE" val="l1-10"/>
  <p:tag name="KSO_WM_UNIT_ID" val="custom20184627_23*l_i*1_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UNIT_TYPE" val="l_h_i"/>
  <p:tag name="KSO_WM_UNIT_INDEX" val="1_1_1"/>
  <p:tag name="KSO_WM_UNIT_LAYERLEVEL" val="1_1_1"/>
  <p:tag name="KSO_WM_BEAUTIFY_FLAG" val="#wm#"/>
  <p:tag name="KSO_WM_TAG_VERSION" val="1.0"/>
  <p:tag name="KSO_WM_DIAGRAM_GROUP_CODE" val="l1-10"/>
  <p:tag name="KSO_WM_UNIT_ID" val="custom20184627_23*l_h_i*1_1_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UNIT_TYPE" val="l_h_i"/>
  <p:tag name="KSO_WM_UNIT_INDEX" val="1_5_1"/>
  <p:tag name="KSO_WM_UNIT_LAYERLEVEL" val="1_1_1"/>
  <p:tag name="KSO_WM_BEAUTIFY_FLAG" val="#wm#"/>
  <p:tag name="KSO_WM_TAG_VERSION" val="1.0"/>
  <p:tag name="KSO_WM_DIAGRAM_GROUP_CODE" val="l1-10"/>
  <p:tag name="KSO_WM_UNIT_ID" val="custom20184627_23*l_h_i*1_5_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UNIT_TYPE" val="l_h_i"/>
  <p:tag name="KSO_WM_UNIT_INDEX" val="1_4_1"/>
  <p:tag name="KSO_WM_UNIT_LAYERLEVEL" val="1_1_1"/>
  <p:tag name="KSO_WM_BEAUTIFY_FLAG" val="#wm#"/>
  <p:tag name="KSO_WM_TAG_VERSION" val="1.0"/>
  <p:tag name="KSO_WM_DIAGRAM_GROUP_CODE" val="l1-10"/>
  <p:tag name="KSO_WM_UNIT_ID" val="custom20184627_23*l_h_i*1_4_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UNIT_TYPE" val="l_h_i"/>
  <p:tag name="KSO_WM_UNIT_INDEX" val="1_2_1"/>
  <p:tag name="KSO_WM_UNIT_LAYERLEVEL" val="1_1_1"/>
  <p:tag name="KSO_WM_BEAUTIFY_FLAG" val="#wm#"/>
  <p:tag name="KSO_WM_TAG_VERSION" val="1.0"/>
  <p:tag name="KSO_WM_DIAGRAM_GROUP_CODE" val="l1-10"/>
  <p:tag name="KSO_WM_UNIT_ID" val="custom20184627_23*l_h_i*1_2_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UNIT_TYPE" val="l_h_i"/>
  <p:tag name="KSO_WM_UNIT_INDEX" val="1_3_1"/>
  <p:tag name="KSO_WM_UNIT_LAYERLEVEL" val="1_1_1"/>
  <p:tag name="KSO_WM_BEAUTIFY_FLAG" val="#wm#"/>
  <p:tag name="KSO_WM_TAG_VERSION" val="1.0"/>
  <p:tag name="KSO_WM_DIAGRAM_GROUP_CODE" val="l1-10"/>
  <p:tag name="KSO_WM_UNIT_ID" val="custom20184627_23*l_h_i*1_3_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25*i*10"/>
  <p:tag name="KSO_WM_TEMPLATE_CATEGORY" val="custom"/>
  <p:tag name="KSO_WM_TEMPLATE_INDEX" val="20184627"/>
  <p:tag name="KSO_WM_UNIT_INDEX" val="10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25*i*11"/>
  <p:tag name="KSO_WM_TEMPLATE_CATEGORY" val="custom"/>
  <p:tag name="KSO_WM_TEMPLATE_INDEX" val="20184627"/>
  <p:tag name="KSO_WM_UNIT_INDEX" val="1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25*i*12"/>
  <p:tag name="KSO_WM_TEMPLATE_CATEGORY" val="custom"/>
  <p:tag name="KSO_WM_TEMPLATE_INDEX" val="20184627"/>
  <p:tag name="KSO_WM_UNIT_INDEX" val="12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25*i*13"/>
  <p:tag name="KSO_WM_TEMPLATE_CATEGORY" val="custom"/>
  <p:tag name="KSO_WM_TEMPLATE_INDEX" val="20184627"/>
  <p:tag name="KSO_WM_UNIT_INDEX" val="13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25*i*14"/>
  <p:tag name="KSO_WM_TEMPLATE_CATEGORY" val="custom"/>
  <p:tag name="KSO_WM_TEMPLATE_INDEX" val="20184627"/>
  <p:tag name="KSO_WM_UNIT_INDEX" val="14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25*i*15"/>
  <p:tag name="KSO_WM_TEMPLATE_CATEGORY" val="custom"/>
  <p:tag name="KSO_WM_TEMPLATE_INDEX" val="20184627"/>
  <p:tag name="KSO_WM_UNIT_INDEX" val="15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25*i*16"/>
  <p:tag name="KSO_WM_TEMPLATE_CATEGORY" val="custom"/>
  <p:tag name="KSO_WM_TEMPLATE_INDEX" val="20184627"/>
  <p:tag name="KSO_WM_UNIT_INDEX" val="16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25*i*17"/>
  <p:tag name="KSO_WM_TEMPLATE_CATEGORY" val="custom"/>
  <p:tag name="KSO_WM_TEMPLATE_INDEX" val="20184627"/>
  <p:tag name="KSO_WM_UNIT_INDEX" val="17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27_25*i*18"/>
  <p:tag name="KSO_WM_TEMPLATE_CATEGORY" val="custom"/>
  <p:tag name="KSO_WM_TEMPLATE_INDEX" val="20184627"/>
  <p:tag name="KSO_WM_UNIT_INDEX" val="18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6509_11"/>
  <p:tag name="KSO_WM_SLIDE_ITEM_CNT" val="4"/>
  <p:tag name="KSO_WM_SLIDE_INDEX" val="11"/>
  <p:tag name="KSO_WM_TAG_VERSION" val="1.0"/>
  <p:tag name="KSO_WM_BEAUTIFY_FLAG" val="#wm#"/>
  <p:tag name="KSO_WM_TEMPLATE_CATEGORY" val="custom"/>
  <p:tag name="KSO_WM_TEMPLATE_INDEX" val="20186509"/>
  <p:tag name="KSO_WM_DIAGRAM_GROUP_CODE" val="m1-4"/>
  <p:tag name="KSO_WM_SLIDE_LAYOUT" val="m"/>
  <p:tag name="KSO_WM_SLIDE_LAYOUT_CNT" val="1"/>
  <p:tag name="KSO_WM_SLIDE_TYPE" val="text"/>
  <p:tag name="KSO_WM_SLIDE_SUBTYPE" val="diag"/>
  <p:tag name="KSO_WM_SLIDE_SIZE" val="855*292.684"/>
  <p:tag name="KSO_WM_SLIDE_POSITION" val="51.9999*155.234"/>
  <p:tag name="KSO_WM_SLIDE_DIAGTYPE" val="m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DIAGRAM_GROUP_CODE" val="m1-4"/>
  <p:tag name="KSO_WM_UNIT_TYPE" val="m_i"/>
  <p:tag name="KSO_WM_UNIT_INDEX" val="1_1"/>
  <p:tag name="KSO_WM_UNIT_ID" val="custom20186509_11*m_i*1_1"/>
  <p:tag name="KSO_WM_TEMPLATE_CATEGORY" val="custom"/>
  <p:tag name="KSO_WM_TEMPLATE_INDEX" val="20186509"/>
  <p:tag name="KSO_WM_UNIT_LAYERLEVEL" val="1_1"/>
  <p:tag name="KSO_WM_TAG_VERSION" val="1.0"/>
  <p:tag name="KSO_WM_BEAUTIFY_FLAG" val="#wm#"/>
  <p:tag name="KSO_WM_UNIT_DIAGRAM_ISNUMVISUAL" val="0"/>
  <p:tag name="KSO_WM_UNIT_DIAGRAM_ISREFERUNIT" val="0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添加标题"/>
  <p:tag name="KSO_WM_UNIT_VALUE" val="7"/>
  <p:tag name="KSO_WM_UNIT_HIGHLIGHT" val="0"/>
  <p:tag name="KSO_WM_UNIT_COMPATIBLE" val="0"/>
  <p:tag name="KSO_WM_DIAGRAM_GROUP_CODE" val="m1-4"/>
  <p:tag name="KSO_WM_UNIT_TYPE" val="m_h_a"/>
  <p:tag name="KSO_WM_UNIT_INDEX" val="1_3_1"/>
  <p:tag name="KSO_WM_UNIT_ID" val="custom20186509_11*m_h_a*1_3_1"/>
  <p:tag name="KSO_WM_TEMPLATE_CATEGORY" val="custom"/>
  <p:tag name="KSO_WM_TEMPLATE_INDEX" val="20186509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DIAGRAM_GROUP_CODE" val="m1-4"/>
  <p:tag name="KSO_WM_UNIT_TYPE" val="m_i"/>
  <p:tag name="KSO_WM_UNIT_INDEX" val="1_1"/>
  <p:tag name="KSO_WM_UNIT_ID" val="custom20186509_11*m_i*1_1"/>
  <p:tag name="KSO_WM_TEMPLATE_CATEGORY" val="custom"/>
  <p:tag name="KSO_WM_TEMPLATE_INDEX" val="20186509"/>
  <p:tag name="KSO_WM_UNIT_LAYERLEVEL" val="1_1"/>
  <p:tag name="KSO_WM_TAG_VERSION" val="1.0"/>
  <p:tag name="KSO_WM_BEAUTIFY_FLAG" val="#wm#"/>
  <p:tag name="KSO_WM_UNIT_DIAGRAM_ISNUMVISUAL" val="0"/>
  <p:tag name="KSO_WM_UNIT_DIAGRAM_ISREFERUNIT" val="0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DIAGRAM_GROUP_CODE" val="m1-4"/>
  <p:tag name="KSO_WM_UNIT_TYPE" val="m_h_i"/>
  <p:tag name="KSO_WM_UNIT_INDEX" val="1_1_1"/>
  <p:tag name="KSO_WM_UNIT_ID" val="custom20186509_11*m_h_i*1_1_1"/>
  <p:tag name="KSO_WM_TEMPLATE_CATEGORY" val="custom"/>
  <p:tag name="KSO_WM_TEMPLATE_INDEX" val="20186509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DIAGRAM_GROUP_CODE" val="m1-4"/>
  <p:tag name="KSO_WM_UNIT_TYPE" val="m_h_i"/>
  <p:tag name="KSO_WM_UNIT_INDEX" val="1_1_2"/>
  <p:tag name="KSO_WM_UNIT_ID" val="custom20186509_11*m_h_i*1_1_2"/>
  <p:tag name="KSO_WM_TEMPLATE_CATEGORY" val="custom"/>
  <p:tag name="KSO_WM_TEMPLATE_INDEX" val="20186509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DIAGRAM_GROUP_CODE" val="m1-4"/>
  <p:tag name="KSO_WM_UNIT_TYPE" val="m_h_i"/>
  <p:tag name="KSO_WM_UNIT_INDEX" val="1_1_3"/>
  <p:tag name="KSO_WM_UNIT_ID" val="custom20186509_11*m_h_i*1_1_3"/>
  <p:tag name="KSO_WM_TEMPLATE_CATEGORY" val="custom"/>
  <p:tag name="KSO_WM_TEMPLATE_INDEX" val="20186509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FILL_FORE_SCHEMECOLOR_INDEX" val="14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DIAGRAM_GROUP_CODE" val="m1-4"/>
  <p:tag name="KSO_WM_UNIT_TYPE" val="m_h_i"/>
  <p:tag name="KSO_WM_UNIT_INDEX" val="1_4_1"/>
  <p:tag name="KSO_WM_UNIT_ID" val="custom20186509_11*m_h_i*1_4_1"/>
  <p:tag name="KSO_WM_TEMPLATE_CATEGORY" val="custom"/>
  <p:tag name="KSO_WM_TEMPLATE_INDEX" val="20186509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FILL_FORE_SCHEMECOLOR_INDEX" val="8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DIAGRAM_GROUP_CODE" val="m1-4"/>
  <p:tag name="KSO_WM_UNIT_TYPE" val="m_h_i"/>
  <p:tag name="KSO_WM_UNIT_INDEX" val="1_4_2"/>
  <p:tag name="KSO_WM_UNIT_ID" val="custom20186509_11*m_h_i*1_4_2"/>
  <p:tag name="KSO_WM_TEMPLATE_CATEGORY" val="custom"/>
  <p:tag name="KSO_WM_TEMPLATE_INDEX" val="20186509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FILL_FORE_SCHEMECOLOR_INDEX" val="8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DIAGRAM_GROUP_CODE" val="m1-4"/>
  <p:tag name="KSO_WM_UNIT_TYPE" val="m_h_i"/>
  <p:tag name="KSO_WM_UNIT_INDEX" val="1_4_3"/>
  <p:tag name="KSO_WM_UNIT_ID" val="custom20186509_11*m_h_i*1_4_3"/>
  <p:tag name="KSO_WM_TEMPLATE_CATEGORY" val="custom"/>
  <p:tag name="KSO_WM_TEMPLATE_INDEX" val="20186509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1"/>
  <p:tag name="KSO_WM_SLIDE_LAYOUT" val="a"/>
  <p:tag name="KSO_WM_SLIDE_LAYOUT_CNT" val="1"/>
  <p:tag name="KSO_WM_SLIDE_TYPE" val="endPage"/>
  <p:tag name="KSO_WM_BEAUTIFY_FLAG" val="#wm#"/>
  <p:tag name="KSO_WM_COMBINE_RELATE_SLIDE_ID" val="background20182759_29"/>
  <p:tag name="KSO_WM_TEMPLATE_CATEGORY" val="custom"/>
  <p:tag name="KSO_WM_TEMPLATE_INDEX" val="20184627"/>
  <p:tag name="KSO_WM_SLIDE_ID" val="custom20184627_28"/>
  <p:tag name="KSO_WM_SLIDE_INDEX" val="28"/>
  <p:tag name="KSO_WM_TEMPLATE_SUBCATEGORY" val="combine"/>
  <p:tag name="KSO_WM_SLIDE_SUBTYPE" val="pureTxt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27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4627_28*a*1"/>
  <p:tag name="KSO_WM_UNIT_PRESET_TEXT" val="THANK YOU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TEMPLATE_INDEX" val="20186509"/>
  <p:tag name="KSO_WM_TEMPLATE_CATEGORY" val="custom"/>
  <p:tag name="KSO_WM_TEMPLATE_THUMBS_INDEX" val="1、2、3、4、5、6、7、8、9、10、11、12、13、14、15"/>
  <p:tag name="KSO_WM_TEMPLATE_TOPIC_ID" val="2869567"/>
  <p:tag name="KSO_WM_TEMPLATE_OUTLINE_ID" val="5"/>
  <p:tag name="KSO_WM_TEMPLATE_SCENE_ID" val="1"/>
  <p:tag name="KSO_WM_TEMPLATE_JOB_ID" val="5"/>
  <p:tag name="KSO_WM_TEMPLATE_TOPIC_DEFAULT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62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627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82759_1"/>
  <p:tag name="KSO_WM_TEMPLATE_CATEGORY" val="custom"/>
  <p:tag name="KSO_WM_TEMPLATE_INDEX" val="20184627"/>
  <p:tag name="KSO_WM_TEMPLATE_SUBCATEGORY" val="combine"/>
  <p:tag name="KSO_WM_TEMPLATE_THUMBS_INDEX" val="1、2、3、4、7、13、18、26、27、2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627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627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82759_1"/>
  <p:tag name="KSO_WM_TEMPLATE_CATEGORY" val="custom"/>
  <p:tag name="KSO_WM_TEMPLATE_INDEX" val="20184627"/>
  <p:tag name="KSO_WM_TEMPLATE_SUBCATEGORY" val="combine"/>
  <p:tag name="KSO_WM_TEMPLATE_THUMBS_INDEX" val="1、2、3、4、7、13、18、26、27、28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627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627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82759_1"/>
  <p:tag name="KSO_WM_TEMPLATE_CATEGORY" val="custom"/>
  <p:tag name="KSO_WM_TEMPLATE_INDEX" val="20184627"/>
  <p:tag name="KSO_WM_TEMPLATE_SUBCATEGORY" val="combine"/>
  <p:tag name="KSO_WM_TEMPLATE_THUMBS_INDEX" val="1、2、3、4、7、13、18、26、27、28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627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62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82759_1"/>
  <p:tag name="KSO_WM_TEMPLATE_CATEGORY" val="custom"/>
  <p:tag name="KSO_WM_TEMPLATE_INDEX" val="20184627"/>
  <p:tag name="KSO_WM_TEMPLATE_SUBCATEGORY" val="combine"/>
  <p:tag name="KSO_WM_TEMPLATE_THUMBS_INDEX" val="1、2、3、4、7、13、18、26、27、28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627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627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82759_1"/>
  <p:tag name="KSO_WM_TEMPLATE_CATEGORY" val="custom"/>
  <p:tag name="KSO_WM_TEMPLATE_INDEX" val="20184627"/>
  <p:tag name="KSO_WM_TEMPLATE_SUBCATEGORY" val="combine"/>
  <p:tag name="KSO_WM_TEMPLATE_THUMBS_INDEX" val="1、2、3、4、7、13、18、26、27、28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627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627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82759_1"/>
  <p:tag name="KSO_WM_TEMPLATE_CATEGORY" val="custom"/>
  <p:tag name="KSO_WM_TEMPLATE_INDEX" val="20184627"/>
  <p:tag name="KSO_WM_TEMPLATE_SUBCATEGORY" val="combine"/>
  <p:tag name="KSO_WM_TEMPLATE_THUMBS_INDEX" val="1、2、3、4、7、13、18、26、27、28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627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627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82759_1"/>
  <p:tag name="KSO_WM_TEMPLATE_CATEGORY" val="custom"/>
  <p:tag name="KSO_WM_TEMPLATE_INDEX" val="20184627"/>
  <p:tag name="KSO_WM_TEMPLATE_SUBCATEGORY" val="combine"/>
  <p:tag name="KSO_WM_TEMPLATE_THUMBS_INDEX" val="1、2、3、4、7、13、18、26、27、2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627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627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82759_1"/>
  <p:tag name="KSO_WM_TEMPLATE_CATEGORY" val="custom"/>
  <p:tag name="KSO_WM_TEMPLATE_INDEX" val="20184627"/>
  <p:tag name="KSO_WM_TEMPLATE_SUBCATEGORY" val="combine"/>
  <p:tag name="KSO_WM_TEMPLATE_THUMBS_INDEX" val="1、2、3、4、7、13、18、26、27、28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627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627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82759_1"/>
  <p:tag name="KSO_WM_TEMPLATE_CATEGORY" val="custom"/>
  <p:tag name="KSO_WM_TEMPLATE_INDEX" val="20184627"/>
  <p:tag name="KSO_WM_TEMPLATE_SUBCATEGORY" val="combine"/>
  <p:tag name="KSO_WM_TEMPLATE_THUMBS_INDEX" val="1、2、3、4、7、13、18、26、27、28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627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627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82759_1"/>
  <p:tag name="KSO_WM_TEMPLATE_CATEGORY" val="custom"/>
  <p:tag name="KSO_WM_TEMPLATE_INDEX" val="20184627"/>
  <p:tag name="KSO_WM_TEMPLATE_SUBCATEGORY" val="combine"/>
  <p:tag name="KSO_WM_TEMPLATE_THUMBS_INDEX" val="1、2、3、4、7、13、18、26、27、28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86509"/>
</p:tagLst>
</file>

<file path=ppt/theme/theme1.xml><?xml version="1.0" encoding="utf-8"?>
<a:theme xmlns:a="http://schemas.openxmlformats.org/drawingml/2006/main" name="1_Office 主题​​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9_Office 主题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自定义 7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0_Office 主题">
  <a:themeElements>
    <a:clrScheme name="自定义 147">
      <a:dk1>
        <a:srgbClr val="000000"/>
      </a:dk1>
      <a:lt1>
        <a:srgbClr val="FFFFFF"/>
      </a:lt1>
      <a:dk2>
        <a:srgbClr val="1941B2"/>
      </a:dk2>
      <a:lt2>
        <a:srgbClr val="E7E6E6"/>
      </a:lt2>
      <a:accent1>
        <a:srgbClr val="1941B2"/>
      </a:accent1>
      <a:accent2>
        <a:srgbClr val="3B648A"/>
      </a:accent2>
      <a:accent3>
        <a:srgbClr val="DDDDDD"/>
      </a:accent3>
      <a:accent4>
        <a:srgbClr val="8A8A8A"/>
      </a:accent4>
      <a:accent5>
        <a:srgbClr val="292929"/>
      </a:accent5>
      <a:accent6>
        <a:srgbClr val="D6D6D6"/>
      </a:accent6>
      <a:hlink>
        <a:srgbClr val="0563C1"/>
      </a:hlink>
      <a:folHlink>
        <a:srgbClr val="954F72"/>
      </a:folHlink>
    </a:clrScheme>
    <a:fontScheme name="自定义 7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2_Office 主题​​">
  <a:themeElements>
    <a:clrScheme name="20186509">
      <a:dk1>
        <a:srgbClr val="000000"/>
      </a:dk1>
      <a:lt1>
        <a:srgbClr val="FFFFFF"/>
      </a:lt1>
      <a:dk2>
        <a:srgbClr val="A1887F"/>
      </a:dk2>
      <a:lt2>
        <a:srgbClr val="F0F0F0"/>
      </a:lt2>
      <a:accent1>
        <a:srgbClr val="A1887F"/>
      </a:accent1>
      <a:accent2>
        <a:srgbClr val="4B578F"/>
      </a:accent2>
      <a:accent3>
        <a:srgbClr val="51CCDC"/>
      </a:accent3>
      <a:accent4>
        <a:srgbClr val="C1EEEF"/>
      </a:accent4>
      <a:accent5>
        <a:srgbClr val="DBE674"/>
      </a:accent5>
      <a:accent6>
        <a:srgbClr val="FF8A65"/>
      </a:accent6>
      <a:hlink>
        <a:srgbClr val="2ABC5D"/>
      </a:hlink>
      <a:folHlink>
        <a:srgbClr val="BFBFBF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Calligraphy">
      <a:dk1>
        <a:sysClr val="windowText" lastClr="000000"/>
      </a:dk1>
      <a:lt1>
        <a:sysClr val="window" lastClr="FFFFFF"/>
      </a:lt1>
      <a:dk2>
        <a:srgbClr val="411401"/>
      </a:dk2>
      <a:lt2>
        <a:srgbClr val="FFE6E6"/>
      </a:lt2>
      <a:accent1>
        <a:srgbClr val="A24A48"/>
      </a:accent1>
      <a:accent2>
        <a:srgbClr val="B2935C"/>
      </a:accent2>
      <a:accent3>
        <a:srgbClr val="6A9A9A"/>
      </a:accent3>
      <a:accent4>
        <a:srgbClr val="B2B787"/>
      </a:accent4>
      <a:accent5>
        <a:srgbClr val="91644B"/>
      </a:accent5>
      <a:accent6>
        <a:srgbClr val="654A76"/>
      </a:accent6>
      <a:hlink>
        <a:srgbClr val="00A800"/>
      </a:hlink>
      <a:folHlink>
        <a:srgbClr val="FF00FF"/>
      </a:folHlink>
    </a:clrScheme>
    <a:fontScheme name="自定义 7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自定义 7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自定义 7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主题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自定义 7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主题">
  <a:themeElements>
    <a:clrScheme name="Phoenix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自定义 7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Office 主题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自定义 7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Office 主题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自定义 7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Office 主题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自定义 7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469</Words>
  <Application>Microsoft Office PowerPoint</Application>
  <PresentationFormat>宽屏</PresentationFormat>
  <Paragraphs>90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12</vt:i4>
      </vt:variant>
      <vt:variant>
        <vt:lpstr>幻灯片标题</vt:lpstr>
      </vt:variant>
      <vt:variant>
        <vt:i4>18</vt:i4>
      </vt:variant>
    </vt:vector>
  </HeadingPairs>
  <TitlesOfParts>
    <vt:vector size="37" baseType="lpstr">
      <vt:lpstr>黑体</vt:lpstr>
      <vt:lpstr>宋体</vt:lpstr>
      <vt:lpstr>微软雅黑</vt:lpstr>
      <vt:lpstr>新宋体</vt:lpstr>
      <vt:lpstr>Arial</vt:lpstr>
      <vt:lpstr>Arial Black</vt:lpstr>
      <vt:lpstr>Calibri</vt:lpstr>
      <vt:lpstr>1_Office 主题​​</vt:lpstr>
      <vt:lpstr>1_Office 主题</vt:lpstr>
      <vt:lpstr>2_Office 主题</vt:lpstr>
      <vt:lpstr>3_Office 主题</vt:lpstr>
      <vt:lpstr>4_Office 主题</vt:lpstr>
      <vt:lpstr>5_Office 主题</vt:lpstr>
      <vt:lpstr>6_Office 主题</vt:lpstr>
      <vt:lpstr>7_Office 主题</vt:lpstr>
      <vt:lpstr>8_Office 主题</vt:lpstr>
      <vt:lpstr>9_Office 主题</vt:lpstr>
      <vt:lpstr>10_Office 主题</vt:lpstr>
      <vt:lpstr>2_Office 主题​​</vt:lpstr>
      <vt:lpstr>C++控制台小游戏</vt:lpstr>
      <vt:lpstr>PowerPoint 演示文稿</vt:lpstr>
      <vt:lpstr>简单函数</vt:lpstr>
      <vt:lpstr>PowerPoint 演示文稿</vt:lpstr>
      <vt:lpstr>PowerPoint 演示文稿</vt:lpstr>
      <vt:lpstr>PowerPoint 演示文稿</vt:lpstr>
      <vt:lpstr>进阶</vt:lpstr>
      <vt:lpstr>PowerPoint 演示文稿</vt:lpstr>
      <vt:lpstr>PowerPoint 演示文稿</vt:lpstr>
      <vt:lpstr>核心</vt:lpstr>
      <vt:lpstr>PowerPoint 演示文稿</vt:lpstr>
      <vt:lpstr>PowerPoint 演示文稿</vt:lpstr>
      <vt:lpstr>画龙点睛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fengy</dc:creator>
  <cp:lastModifiedBy>fengyunling@outlook.com</cp:lastModifiedBy>
  <cp:revision>36</cp:revision>
  <dcterms:created xsi:type="dcterms:W3CDTF">2018-11-11T09:02:00Z</dcterms:created>
  <dcterms:modified xsi:type="dcterms:W3CDTF">2018-11-13T11:10:30Z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2052-10.1.0.7565</vt:lpwstr>
  </property>
</Properties>
</file>