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6" r:id="rId6"/>
    <p:sldId id="272" r:id="rId7"/>
    <p:sldId id="271" r:id="rId8"/>
    <p:sldId id="270" r:id="rId9"/>
    <p:sldId id="269" r:id="rId10"/>
    <p:sldId id="268" r:id="rId11"/>
    <p:sldId id="267" r:id="rId12"/>
    <p:sldId id="263" r:id="rId13"/>
    <p:sldId id="262" r:id="rId14"/>
    <p:sldId id="277" r:id="rId15"/>
    <p:sldId id="260" r:id="rId16"/>
    <p:sldId id="258" r:id="rId17"/>
    <p:sldId id="265" r:id="rId18"/>
    <p:sldId id="278" r:id="rId19"/>
    <p:sldId id="276" r:id="rId20"/>
    <p:sldId id="275" r:id="rId21"/>
    <p:sldId id="274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8CFC-CFD7-41BB-BEFA-ADE8B5697BDB}" type="datetimeFigureOut">
              <a:rPr lang="de-DE" smtClean="0"/>
              <a:pPr/>
              <a:t>12.01.2010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C9AA-D528-4B1E-9EED-5ABD8324C2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714412" y="-357214"/>
            <a:ext cx="10358510" cy="77867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470025"/>
          </a:xfrm>
        </p:spPr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The Santa Claus Problem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027" name="Picture 3" descr="C:\Users\Alinka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3000372"/>
            <a:ext cx="1762131" cy="2782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357222" y="-285776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Suche das Unglücklichste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195" name="Picture 3" descr="C:\Users\Alinka\Desktop\Kinderup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766" y="1600200"/>
            <a:ext cx="667846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85776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Mache es Glücklich!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Alinka\Desktop\unhapp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00306"/>
            <a:ext cx="1500193" cy="205740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4071934" y="2928934"/>
            <a:ext cx="2000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de-DE" sz="8000" dirty="0">
              <a:solidFill>
                <a:schemeClr val="bg1"/>
              </a:solidFill>
            </a:endParaRPr>
          </a:p>
        </p:txBody>
      </p:sp>
      <p:pic>
        <p:nvPicPr>
          <p:cNvPr id="9219" name="Picture 3" descr="C:\Users\Alinka\Desktop\hap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2500306"/>
            <a:ext cx="1524006" cy="209006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500430" y="578645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</a:rPr>
              <a:t>Frage:Wie</a:t>
            </a:r>
            <a:r>
              <a:rPr lang="de-DE" sz="2800" dirty="0" smtClean="0">
                <a:solidFill>
                  <a:schemeClr val="bg1"/>
                </a:solidFill>
              </a:rPr>
              <a:t>???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642974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Na, damit: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571876"/>
            <a:ext cx="7315238" cy="114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2285984" y="2000240"/>
            <a:ext cx="385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</a:rPr>
              <a:t>	Maximiere: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42908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472" y="357166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Fangen wir an: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Kinder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 Maschinen</a:t>
            </a:r>
          </a:p>
          <a:p>
            <a:pPr marL="514350" indent="-514350">
              <a:buAutoNum type="arabicPeriod"/>
            </a:pPr>
            <a:endParaRPr lang="de-DE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Geschenke  Arbeit</a:t>
            </a:r>
          </a:p>
          <a:p>
            <a:endParaRPr lang="de-DE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3. Ziel: </a:t>
            </a:r>
            <a:r>
              <a:rPr lang="de-DE" dirty="0" smtClean="0">
                <a:solidFill>
                  <a:schemeClr val="bg1"/>
                </a:solidFill>
              </a:rPr>
              <a:t>Zuordnung von Jobs zu </a:t>
            </a:r>
            <a:r>
              <a:rPr lang="de-DE" dirty="0" smtClean="0">
                <a:solidFill>
                  <a:schemeClr val="bg1"/>
                </a:solidFill>
              </a:rPr>
              <a:t>finden</a:t>
            </a:r>
            <a:r>
              <a:rPr lang="de-DE" dirty="0" smtClean="0">
                <a:solidFill>
                  <a:schemeClr val="bg1"/>
                </a:solidFill>
              </a:rPr>
              <a:t>, die die </a:t>
            </a:r>
            <a:r>
              <a:rPr lang="de-DE" dirty="0" smtClean="0">
                <a:solidFill>
                  <a:schemeClr val="bg1"/>
                </a:solidFill>
              </a:rPr>
              <a:t>minimale Maschinenbelastung </a:t>
            </a:r>
            <a:r>
              <a:rPr lang="de-DE" dirty="0" smtClean="0">
                <a:solidFill>
                  <a:schemeClr val="bg1"/>
                </a:solidFill>
              </a:rPr>
              <a:t>maximiert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143040" y="-214338"/>
            <a:ext cx="11001452" cy="728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Aufbau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Übersicht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rgbClr val="C00000"/>
                </a:solidFill>
              </a:rPr>
              <a:t>LP &amp; GAP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Vorgehen </a:t>
            </a:r>
            <a:r>
              <a:rPr lang="de-DE" dirty="0" smtClean="0">
                <a:solidFill>
                  <a:schemeClr val="bg1"/>
                </a:solidFill>
              </a:rPr>
              <a:t>&amp; die </a:t>
            </a:r>
            <a:r>
              <a:rPr lang="de-DE" dirty="0" err="1" smtClean="0">
                <a:solidFill>
                  <a:schemeClr val="bg1"/>
                </a:solidFill>
              </a:rPr>
              <a:t>Relaxierungen</a:t>
            </a:r>
            <a:endParaRPr lang="de-DE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de-DE" dirty="0" err="1" smtClean="0">
                <a:solidFill>
                  <a:schemeClr val="bg1"/>
                </a:solidFill>
              </a:rPr>
              <a:t>Certain</a:t>
            </a: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dirty="0" err="1" smtClean="0">
                <a:solidFill>
                  <a:schemeClr val="bg1"/>
                </a:solidFill>
              </a:rPr>
              <a:t>set</a:t>
            </a:r>
            <a:r>
              <a:rPr lang="de-DE" dirty="0" smtClean="0">
                <a:solidFill>
                  <a:schemeClr val="bg1"/>
                </a:solidFill>
              </a:rPr>
              <a:t> Systeme &amp; die gute Funktion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Algorithmus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die Wahrscheinlichkeit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Das Haupttheorem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642974" y="-142900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Lineares Programm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57364"/>
            <a:ext cx="8361890" cy="251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857620" y="4643446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   </a:t>
            </a:r>
            <a:r>
              <a:rPr lang="de-DE" sz="3200" dirty="0" err="1" smtClean="0">
                <a:solidFill>
                  <a:schemeClr val="bg1"/>
                </a:solidFill>
              </a:rPr>
              <a:t>and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572140"/>
            <a:ext cx="691519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642974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Konfigurations</a:t>
            </a:r>
            <a:r>
              <a:rPr lang="de-DE" dirty="0" smtClean="0">
                <a:solidFill>
                  <a:schemeClr val="bg1"/>
                </a:solidFill>
              </a:rPr>
              <a:t> LP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8164740" cy="32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642974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integrality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solidFill>
                  <a:schemeClr val="bg1"/>
                </a:solidFill>
              </a:rPr>
              <a:t>Differenz bzw.  Zusammenhang  </a:t>
            </a:r>
            <a:r>
              <a:rPr lang="de-DE" dirty="0" smtClean="0">
                <a:solidFill>
                  <a:schemeClr val="bg1"/>
                </a:solidFill>
              </a:rPr>
              <a:t>zwischen </a:t>
            </a:r>
            <a:r>
              <a:rPr lang="de-DE" dirty="0" smtClean="0">
                <a:solidFill>
                  <a:schemeClr val="bg1"/>
                </a:solidFill>
              </a:rPr>
              <a:t>der optimalen Lösung </a:t>
            </a:r>
            <a:r>
              <a:rPr lang="de-DE" dirty="0" smtClean="0">
                <a:solidFill>
                  <a:schemeClr val="bg1"/>
                </a:solidFill>
              </a:rPr>
              <a:t>und der Lösung der LP-</a:t>
            </a:r>
            <a:r>
              <a:rPr lang="de-DE" dirty="0" err="1" smtClean="0">
                <a:solidFill>
                  <a:schemeClr val="bg1"/>
                </a:solidFill>
              </a:rPr>
              <a:t>Relaxierung</a:t>
            </a:r>
            <a:r>
              <a:rPr lang="de-DE" dirty="0" smtClean="0">
                <a:solidFill>
                  <a:schemeClr val="bg1"/>
                </a:solidFill>
              </a:rPr>
              <a:t>(LPR)(genannt </a:t>
            </a:r>
            <a:r>
              <a:rPr lang="de-DE" dirty="0" err="1" smtClean="0">
                <a:solidFill>
                  <a:schemeClr val="bg1"/>
                </a:solidFill>
              </a:rPr>
              <a:t>integrality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gap</a:t>
            </a:r>
            <a:r>
              <a:rPr lang="de-DE" dirty="0" smtClean="0">
                <a:solidFill>
                  <a:schemeClr val="bg1"/>
                </a:solidFill>
              </a:rPr>
              <a:t>):</a:t>
            </a:r>
          </a:p>
          <a:p>
            <a:pPr>
              <a:buNone/>
            </a:pP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z.B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3429001"/>
            <a:ext cx="3081356" cy="1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143040" y="-214338"/>
            <a:ext cx="11001452" cy="728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Aufbau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Übersicht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LP &amp; GAP</a:t>
            </a:r>
            <a:endParaRPr lang="de-DE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rgbClr val="C00000"/>
                </a:solidFill>
              </a:rPr>
              <a:t>Vorgehen </a:t>
            </a:r>
            <a:r>
              <a:rPr lang="de-DE" dirty="0" smtClean="0">
                <a:solidFill>
                  <a:srgbClr val="C00000"/>
                </a:solidFill>
              </a:rPr>
              <a:t>&amp; die </a:t>
            </a:r>
            <a:r>
              <a:rPr lang="de-DE" dirty="0" err="1" smtClean="0">
                <a:solidFill>
                  <a:srgbClr val="C00000"/>
                </a:solidFill>
              </a:rPr>
              <a:t>Relaxierungen</a:t>
            </a:r>
            <a:endParaRPr lang="de-DE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de-DE" dirty="0" err="1" smtClean="0">
                <a:solidFill>
                  <a:schemeClr val="bg1"/>
                </a:solidFill>
              </a:rPr>
              <a:t>Certain</a:t>
            </a: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dirty="0" err="1" smtClean="0">
                <a:solidFill>
                  <a:schemeClr val="bg1"/>
                </a:solidFill>
              </a:rPr>
              <a:t>set</a:t>
            </a:r>
            <a:r>
              <a:rPr lang="de-DE" dirty="0" smtClean="0">
                <a:solidFill>
                  <a:schemeClr val="bg1"/>
                </a:solidFill>
              </a:rPr>
              <a:t> Systeme &amp; die gute Funktion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Algorithmus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die Wahrscheinlichkeit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Das Haupttheorem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642974" y="-142900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143040" y="-214338"/>
            <a:ext cx="11001452" cy="7286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Aufbau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solidFill>
                  <a:srgbClr val="C00000"/>
                </a:solidFill>
              </a:rPr>
              <a:t>Übersicht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LP &amp; GAP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Vorgehen </a:t>
            </a:r>
            <a:r>
              <a:rPr lang="de-DE" dirty="0" smtClean="0">
                <a:solidFill>
                  <a:schemeClr val="bg1"/>
                </a:solidFill>
              </a:rPr>
              <a:t>&amp; die </a:t>
            </a:r>
            <a:r>
              <a:rPr lang="de-DE" dirty="0" err="1" smtClean="0">
                <a:solidFill>
                  <a:schemeClr val="bg1"/>
                </a:solidFill>
              </a:rPr>
              <a:t>Relaxierungen</a:t>
            </a:r>
            <a:endParaRPr lang="de-DE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de-DE" dirty="0" err="1" smtClean="0">
                <a:solidFill>
                  <a:schemeClr val="bg1"/>
                </a:solidFill>
              </a:rPr>
              <a:t>Certain</a:t>
            </a: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dirty="0" err="1" smtClean="0">
                <a:solidFill>
                  <a:schemeClr val="bg1"/>
                </a:solidFill>
              </a:rPr>
              <a:t>set</a:t>
            </a:r>
            <a:r>
              <a:rPr lang="de-DE" dirty="0" smtClean="0">
                <a:solidFill>
                  <a:schemeClr val="bg1"/>
                </a:solidFill>
              </a:rPr>
              <a:t> Systeme &amp; die gute Funktion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Algorithmus </a:t>
            </a:r>
            <a:r>
              <a:rPr lang="de-DE" dirty="0" smtClean="0">
                <a:solidFill>
                  <a:schemeClr val="bg1"/>
                </a:solidFill>
              </a:rPr>
              <a:t>und die Wahrscheinlichkeit</a:t>
            </a:r>
          </a:p>
          <a:p>
            <a:pPr marL="514350" indent="-514350">
              <a:buAutoNum type="arabicPeriod"/>
            </a:pPr>
            <a:r>
              <a:rPr lang="de-DE" dirty="0" smtClean="0">
                <a:solidFill>
                  <a:schemeClr val="bg1"/>
                </a:solidFill>
              </a:rPr>
              <a:t>Das Haupttheorem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642974" y="-142900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642974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642974" y="-142900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Alinka\Desktop\santa claus problem\Santa_Claus_is_coming_to_town_by_xsaraphanel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4786310" cy="6381747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 rot="1161057">
            <a:off x="5856807" y="3966988"/>
            <a:ext cx="3214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smtClean="0">
                <a:solidFill>
                  <a:srgbClr val="C00000"/>
                </a:solidFill>
                <a:latin typeface="Forte" pitchFamily="66" charset="0"/>
              </a:rPr>
              <a:t>Danke für die </a:t>
            </a:r>
          </a:p>
          <a:p>
            <a:r>
              <a:rPr lang="de-DE" sz="2400" i="1" dirty="0" smtClean="0">
                <a:solidFill>
                  <a:srgbClr val="C00000"/>
                </a:solidFill>
                <a:latin typeface="Forte" pitchFamily="66" charset="0"/>
              </a:rPr>
              <a:t>Aufmerksamkeit &amp;</a:t>
            </a:r>
          </a:p>
          <a:p>
            <a:r>
              <a:rPr lang="de-DE" sz="2400" i="1" dirty="0" smtClean="0">
                <a:solidFill>
                  <a:srgbClr val="C00000"/>
                </a:solidFill>
                <a:latin typeface="Forte" pitchFamily="66" charset="0"/>
              </a:rPr>
              <a:t> bis zum nächsten Jahr.            	</a:t>
            </a:r>
          </a:p>
          <a:p>
            <a:r>
              <a:rPr lang="de-DE" sz="2400" i="1" dirty="0" smtClean="0">
                <a:solidFill>
                  <a:srgbClr val="C00000"/>
                </a:solidFill>
                <a:latin typeface="Forte" pitchFamily="66" charset="0"/>
              </a:rPr>
              <a:t>	</a:t>
            </a:r>
            <a:r>
              <a:rPr lang="de-DE" sz="2400" i="1" dirty="0" err="1" smtClean="0">
                <a:solidFill>
                  <a:srgbClr val="C00000"/>
                </a:solidFill>
                <a:latin typeface="Forte" pitchFamily="66" charset="0"/>
              </a:rPr>
              <a:t>Hohoho</a:t>
            </a:r>
            <a:r>
              <a:rPr lang="de-DE" sz="2400" i="1" dirty="0" smtClean="0">
                <a:solidFill>
                  <a:srgbClr val="C00000"/>
                </a:solidFill>
                <a:latin typeface="Forte" pitchFamily="66" charset="0"/>
              </a:rPr>
              <a:t>!!!</a:t>
            </a:r>
            <a:endParaRPr lang="de-DE" sz="2400" i="1" dirty="0">
              <a:solidFill>
                <a:srgbClr val="C0000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214478" y="-142900"/>
            <a:ext cx="10572824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Taktik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Durch das Einschränken ,das Spezifizieren der Aufgaben &amp; das Transformieren auf andere Probleme kommen wir zu der Lösung.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Wichtig: Dies sind keine Probleme, mit denen wir arbeiten werden.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dirty="0" smtClean="0">
                <a:solidFill>
                  <a:schemeClr val="bg1"/>
                </a:solidFill>
              </a:rPr>
              <a:t>Kaninchen Populations-Problem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linka\Desktop\santa claus problem\Yay_santa__s_he__HOLY_CRAP_SD_by_wiggy_roc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705769"/>
            <a:ext cx="5753100" cy="431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Das hohe Berufsrisiko-Problem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Alinka\Desktop\santa claus problem\No_presents_this_year_by_Trojan_Horse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000240"/>
            <a:ext cx="4831169" cy="3621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Santa hat mit sich selbst ein </a:t>
            </a:r>
            <a:r>
              <a:rPr lang="de-DE" dirty="0" smtClean="0">
                <a:solidFill>
                  <a:schemeClr val="bg1"/>
                </a:solidFill>
              </a:rPr>
              <a:t>Problem-Problem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linka\Desktop\santa claus problem\bad_santa_dru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143116"/>
            <a:ext cx="4229100" cy="258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Unser Problem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linka\Desktop\santa claus problem\u10823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00174"/>
            <a:ext cx="4762500" cy="495300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3286116" y="6215082"/>
            <a:ext cx="278608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 Geschenke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Alinka\Desktop\santa claus problem\last-minute-gifts-122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527" y="1600200"/>
            <a:ext cx="6788945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346" y="-214338"/>
            <a:ext cx="10001320" cy="757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 Kinder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linka\Desktop\Kinder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766" y="1600200"/>
            <a:ext cx="667846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Bildschirmpräsentation (4:3)</PresentationFormat>
  <Paragraphs>54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The Santa Claus Problem</vt:lpstr>
      <vt:lpstr>Aufbau</vt:lpstr>
      <vt:lpstr>Taktik</vt:lpstr>
      <vt:lpstr>Das Kaninchen Populations-Problem</vt:lpstr>
      <vt:lpstr>Das hohe Berufsrisiko-Problem</vt:lpstr>
      <vt:lpstr>Santa hat mit sich selbst ein Problem-Problem</vt:lpstr>
      <vt:lpstr>Unser Problem</vt:lpstr>
      <vt:lpstr>n Geschenke</vt:lpstr>
      <vt:lpstr>m Kinder</vt:lpstr>
      <vt:lpstr>Suche das Unglücklichste</vt:lpstr>
      <vt:lpstr>Mache es Glücklich!</vt:lpstr>
      <vt:lpstr>Na, damit:</vt:lpstr>
      <vt:lpstr>Folie 13</vt:lpstr>
      <vt:lpstr>Aufbau</vt:lpstr>
      <vt:lpstr>Lineares Programm</vt:lpstr>
      <vt:lpstr>Konfigurations LP</vt:lpstr>
      <vt:lpstr>integrality gap</vt:lpstr>
      <vt:lpstr>Aufbau</vt:lpstr>
      <vt:lpstr>Folie 19</vt:lpstr>
      <vt:lpstr>Folie 20</vt:lpstr>
      <vt:lpstr>Folie 21</vt:lpstr>
      <vt:lpstr>Folie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Santa Claus Problem</dc:title>
  <dc:creator>Alinka</dc:creator>
  <cp:lastModifiedBy>Alinka</cp:lastModifiedBy>
  <cp:revision>3</cp:revision>
  <dcterms:created xsi:type="dcterms:W3CDTF">2010-01-10T18:03:04Z</dcterms:created>
  <dcterms:modified xsi:type="dcterms:W3CDTF">2010-01-12T23:11:17Z</dcterms:modified>
</cp:coreProperties>
</file>