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61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2897-72F4-4AEF-9659-A7F103D7305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D53-D170-492C-A066-BC88CFCC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2897-72F4-4AEF-9659-A7F103D7305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D53-D170-492C-A066-BC88CFCC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4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2897-72F4-4AEF-9659-A7F103D7305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D53-D170-492C-A066-BC88CFCC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8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2897-72F4-4AEF-9659-A7F103D7305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D53-D170-492C-A066-BC88CFCC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2897-72F4-4AEF-9659-A7F103D7305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D53-D170-492C-A066-BC88CFCC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0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2897-72F4-4AEF-9659-A7F103D7305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D53-D170-492C-A066-BC88CFCC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2897-72F4-4AEF-9659-A7F103D7305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D53-D170-492C-A066-BC88CFCC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1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2897-72F4-4AEF-9659-A7F103D7305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D53-D170-492C-A066-BC88CFCC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4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2897-72F4-4AEF-9659-A7F103D7305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D53-D170-492C-A066-BC88CFCC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8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2897-72F4-4AEF-9659-A7F103D7305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D53-D170-492C-A066-BC88CFCC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3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2897-72F4-4AEF-9659-A7F103D7305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D53-D170-492C-A066-BC88CFCC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0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D2897-72F4-4AEF-9659-A7F103D7305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2AD53-D170-492C-A066-BC88CFCC2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F35452-6FBD-49D1-AEB7-2922B9765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8"/>
            <a:ext cx="12192000" cy="684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22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7A989-21F6-44AC-B52E-F4A71CFCA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EC79F3-76E4-4117-8839-8720D806A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42C9C4-2D3A-451A-8371-3BFA5007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64"/>
            <a:ext cx="12192000" cy="670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4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9D8BE-73FD-4CB0-825A-D80725350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501241-DB6C-45E9-BF18-06A2DBEB7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945D28-5F4A-4261-8C91-0F63EC6CC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9"/>
            <a:ext cx="12192000" cy="667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75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3D802-62F3-4E26-ACC9-E52EA08F6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B45027-9767-47E7-AF04-9F5236C71A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D3FC3A-61FF-48B9-B586-ADD2288B1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1" y="0"/>
            <a:ext cx="12138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4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77EB2-429F-4AE2-9965-3E9A618BEC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B7F40F-F6AD-40DA-9340-A2DAEF6C6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74D26A-A931-4D36-9647-E5F71B586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64" y="0"/>
            <a:ext cx="9621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80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96F14A-CB70-4EEB-AEB9-2BF1966FD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17CBC6-1E50-4A2E-BBDB-C50D30936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FBE832-94BE-429A-B0AF-ADFB94FB8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45" y="0"/>
            <a:ext cx="9283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2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3439FC-EB55-4032-A6A2-52C6D660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82193" cy="695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02AE39-DFC6-4A72-81DE-FCB54313A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230"/>
            <a:ext cx="12192000" cy="665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3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75BADA-8F6A-4D9B-9A55-5185B17C2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145"/>
            <a:ext cx="12192000" cy="51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8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529FCB-AAC0-4B99-8E77-97459CE29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154"/>
            <a:ext cx="12192000" cy="644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3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F9AA8-EF5B-4B7E-AAA2-765C5899D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A5E96A-7695-4BB7-8BFA-09ACA4349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AE3415-F0FC-4F2F-B466-682320A93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" y="0"/>
            <a:ext cx="12133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3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752EB-6F7F-4155-B114-675C558A7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ACB489-9A79-4D69-A6C2-C7B6D9C48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22E7F0-03DB-4ACA-B93C-84D5D762F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0607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1F9990-4B82-4AEE-B751-7C705F3CA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7209"/>
            <a:ext cx="12177929" cy="366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61EF4-DE38-4455-8573-5D66DC7AC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F608DD-A63E-4012-8165-7316B80D9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9C299D-6498-4209-908D-C899663A3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33"/>
            <a:ext cx="12192000" cy="679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1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C980B-E6A0-4E29-9069-61778390B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96EBC4-92CE-4455-B0DF-CD8333E5F3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9F0098-49B2-4238-8FDE-1E36BD5A7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10"/>
            <a:ext cx="12192000" cy="673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26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0</Words>
  <Application>Microsoft Office PowerPoint</Application>
  <PresentationFormat>Широкоэкранный</PresentationFormat>
  <Paragraphs>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Lana Shim</dc:creator>
  <cp:lastModifiedBy>ASUS</cp:lastModifiedBy>
  <cp:revision>8</cp:revision>
  <dcterms:created xsi:type="dcterms:W3CDTF">2019-11-13T10:04:36Z</dcterms:created>
  <dcterms:modified xsi:type="dcterms:W3CDTF">2020-12-27T22:21:55Z</dcterms:modified>
</cp:coreProperties>
</file>