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2" r:id="rId4"/>
    <p:sldId id="267" r:id="rId5"/>
    <p:sldId id="268" r:id="rId6"/>
    <p:sldId id="269" r:id="rId7"/>
    <p:sldId id="264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65" r:id="rId18"/>
    <p:sldId id="279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 autoAdjust="0"/>
    <p:restoredTop sz="94652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15-12-2023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15/12/2023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score/10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score*10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score + score*0.1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Half(Rijmen)</a:t>
            </a:r>
          </a:p>
          <a:p>
            <a:pPr lvl="1"/>
            <a:r>
              <a:rPr lang="nl-NL" dirty="0"/>
              <a:t>Eindrijmen</a:t>
            </a:r>
          </a:p>
          <a:p>
            <a:pPr lvl="1"/>
            <a:r>
              <a:rPr lang="nl-NL" dirty="0"/>
              <a:t>Rijmschema’s detecteren</a:t>
            </a:r>
          </a:p>
          <a:p>
            <a:pPr lvl="1"/>
            <a:r>
              <a:rPr lang="nl-NL" dirty="0"/>
              <a:t>Rijmen forceren?</a:t>
            </a:r>
          </a:p>
          <a:p>
            <a:r>
              <a:rPr lang="nl-NL" dirty="0"/>
              <a:t>POS-tag</a:t>
            </a:r>
          </a:p>
          <a:p>
            <a:pPr lvl="1"/>
            <a:r>
              <a:rPr lang="nl-NL" dirty="0"/>
              <a:t>Elk woord heeft zelfde POS-tag</a:t>
            </a:r>
          </a:p>
          <a:p>
            <a:r>
              <a:rPr lang="nl-NL" dirty="0"/>
              <a:t>Zoek algoritme aanpassen? Beam Search + Backtracking</a:t>
            </a:r>
          </a:p>
          <a:p>
            <a:r>
              <a:rPr lang="nl-NL" dirty="0"/>
              <a:t>Humor</a:t>
            </a:r>
          </a:p>
          <a:p>
            <a:pPr lvl="1"/>
            <a:r>
              <a:rPr lang="nl-NL" dirty="0"/>
              <a:t>Finetunen van bestaande modellen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onderzoek: </a:t>
            </a:r>
            <a:r>
              <a:rPr lang="nl-NL" dirty="0"/>
              <a:t>Nieuwe </a:t>
            </a:r>
            <a:r>
              <a:rPr lang="nl-NL" dirty="0" err="1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sz="1800" b="1" dirty="0"/>
              <a:t>January: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Introduction + Literature Review written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Test the different Open Source models (also chat vs non-chat verison)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mathematical sides of the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Improve syllable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Look into Rhyming Constraint</a:t>
            </a:r>
          </a:p>
          <a:p>
            <a:r>
              <a:rPr lang="nl-BE" sz="1800" b="1" dirty="0"/>
              <a:t>February: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Rhyming Constraint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Enforce POS-tag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preparing human survey to test the generated parodies from the different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Train some of the best models with lyrics, parodies and humor text</a:t>
            </a:r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800" b="1" dirty="0"/>
              <a:t>March: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Create stream-lined algorithm and create interface to be able to more easily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any last experiments that still need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and launch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Prepare Third and final intermediate presentation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Evaluate and process results from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Finish last experiments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Complete final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AB3A07D-172A-E6AF-710E-95980CD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Ongeveer 3 dagen per week met 8 uur per dag (13 weken)</a:t>
            </a:r>
          </a:p>
          <a:p>
            <a:pPr lvl="1"/>
            <a:r>
              <a:rPr lang="nl-NL" dirty="0">
                <a:sym typeface="Wingdings" pitchFamily="2" charset="2"/>
              </a:rPr>
              <a:t>  ± 300 uur </a:t>
            </a:r>
          </a:p>
          <a:p>
            <a:pPr lvl="1"/>
            <a:r>
              <a:rPr lang="nl-NL" dirty="0">
                <a:sym typeface="Wingdings" pitchFamily="2" charset="2"/>
              </a:rPr>
              <a:t>Veel opzoek werk gedaan, leren werken met NLP</a:t>
            </a:r>
          </a:p>
          <a:p>
            <a:pPr lvl="1"/>
            <a:r>
              <a:rPr lang="nl-NL" dirty="0">
                <a:sym typeface="Wingdings" pitchFamily="2" charset="2"/>
              </a:rPr>
              <a:t>Niet altijd efficiënt  veel tijd verloren met grote modellen</a:t>
            </a:r>
          </a:p>
          <a:p>
            <a:pPr lvl="1"/>
            <a:r>
              <a:rPr lang="nl-NL" dirty="0">
                <a:sym typeface="Wingdings" pitchFamily="2" charset="2"/>
              </a:rPr>
              <a:t>In januari nog veel tijd eraan werken</a:t>
            </a:r>
          </a:p>
          <a:p>
            <a:r>
              <a:rPr lang="nl-NL" dirty="0">
                <a:sym typeface="Wingdings" pitchFamily="2" charset="2"/>
              </a:rPr>
              <a:t>Ideaal punt: 17/20</a:t>
            </a:r>
          </a:p>
          <a:p>
            <a:pPr lvl="1"/>
            <a:r>
              <a:rPr lang="nl-NL" dirty="0">
                <a:sym typeface="Wingdings" pitchFamily="2" charset="2"/>
              </a:rPr>
              <a:t>Extra inzet voor nodig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F040-64D5-36D2-3ECE-EB8BF23F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6C9FB7-D0ED-901B-04FA-F1A7EAB7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1803BF-9888-55CB-A696-406A4E77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Uren gewerkt &amp; verwacht punt</a:t>
            </a:r>
          </a:p>
        </p:txBody>
      </p:sp>
    </p:spTree>
    <p:extLst>
      <p:ext uri="{BB962C8B-B14F-4D97-AF65-F5344CB8AC3E}">
        <p14:creationId xmlns:p14="http://schemas.microsoft.com/office/powerpoint/2010/main" val="22924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00" y="2937726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Q: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(De POS-tag moet behouden blijven)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</a:t>
            </a:r>
          </a:p>
        </p:txBody>
      </p:sp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14596"/>
              </p:ext>
            </p:extLst>
          </p:nvPr>
        </p:nvGraphicFramePr>
        <p:xfrm>
          <a:off x="643467" y="1228019"/>
          <a:ext cx="10905073" cy="4512112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95873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76153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97779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97779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944395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78333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77288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14817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10319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84195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PE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PE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PE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PE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Beam score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1768</Words>
  <Application>Microsoft Macintosh PowerPoint</Application>
  <PresentationFormat>Breedbeeld</PresentationFormat>
  <Paragraphs>335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Verder onderzoek: Nieuwe constraints</vt:lpstr>
      <vt:lpstr>Planning</vt:lpstr>
      <vt:lpstr>Uren gewerkt &amp; verwacht 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2023-12-18T14:48:17Z</dcterms:modified>
</cp:coreProperties>
</file>