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2" r:id="rId4"/>
    <p:sldId id="267" r:id="rId5"/>
    <p:sldId id="268" r:id="rId6"/>
    <p:sldId id="269" r:id="rId7"/>
    <p:sldId id="264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65" r:id="rId18"/>
    <p:sldId id="279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6" autoAdjust="0"/>
    <p:restoredTop sz="94652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15-12-2023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15-12-2023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Second Intermediate Presentation | 19.12.23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 err="1"/>
              <a:t>Beam’s</a:t>
            </a:r>
            <a:r>
              <a:rPr lang="nl-NL" dirty="0"/>
              <a:t> log </a:t>
            </a:r>
            <a:r>
              <a:rPr lang="nl-NL" dirty="0" err="1"/>
              <a:t>prob</a:t>
            </a:r>
            <a:r>
              <a:rPr lang="nl-NL" dirty="0"/>
              <a:t> som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som/10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(Half)Rijmen</a:t>
            </a:r>
          </a:p>
          <a:p>
            <a:pPr lvl="1"/>
            <a:r>
              <a:rPr lang="nl-NL" dirty="0"/>
              <a:t>Eindrijmen</a:t>
            </a:r>
          </a:p>
          <a:p>
            <a:pPr lvl="1"/>
            <a:r>
              <a:rPr lang="nl-NL" dirty="0"/>
              <a:t>Rijmschema’s detecteren</a:t>
            </a:r>
          </a:p>
          <a:p>
            <a:pPr lvl="1"/>
            <a:r>
              <a:rPr lang="nl-NL" dirty="0"/>
              <a:t>Rijmen forceren?</a:t>
            </a:r>
          </a:p>
          <a:p>
            <a:r>
              <a:rPr lang="nl-NL" dirty="0"/>
              <a:t>POS-tag</a:t>
            </a:r>
          </a:p>
          <a:p>
            <a:pPr lvl="1"/>
            <a:r>
              <a:rPr lang="nl-NL" dirty="0"/>
              <a:t>Elk woord heeft zelfde POS-tag</a:t>
            </a:r>
          </a:p>
          <a:p>
            <a:r>
              <a:rPr lang="nl-NL" dirty="0"/>
              <a:t>Zoek algoritme aanpassen? Beam Search + Backtracking</a:t>
            </a:r>
          </a:p>
          <a:p>
            <a:r>
              <a:rPr lang="nl-NL" dirty="0"/>
              <a:t>Humor</a:t>
            </a:r>
          </a:p>
          <a:p>
            <a:pPr lvl="1"/>
            <a:r>
              <a:rPr lang="nl-NL" dirty="0"/>
              <a:t>Finetunen van bestaande modellen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onderzoek: </a:t>
            </a:r>
            <a:r>
              <a:rPr lang="nl-NL" dirty="0"/>
              <a:t>Nieuwe </a:t>
            </a:r>
            <a:r>
              <a:rPr lang="nl-NL" dirty="0" err="1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1800" b="1" dirty="0"/>
              <a:t>January: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Introduction + Literature Review written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Test the </a:t>
            </a:r>
            <a:r>
              <a:rPr lang="nl-BE" sz="1800" b="1" dirty="0"/>
              <a:t>different Open Source models</a:t>
            </a:r>
            <a:r>
              <a:rPr lang="nl-BE" sz="1800" dirty="0"/>
              <a:t> (also chat vs non-chat verison)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Look into </a:t>
            </a:r>
            <a:r>
              <a:rPr lang="nl-BE" sz="1800" b="1" dirty="0"/>
              <a:t>mathematical sides </a:t>
            </a:r>
            <a:r>
              <a:rPr lang="nl-BE" sz="1800" dirty="0"/>
              <a:t>of the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Improve </a:t>
            </a:r>
            <a:r>
              <a:rPr lang="nl-BE" sz="1800" b="1" dirty="0"/>
              <a:t>syllable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Look into </a:t>
            </a:r>
            <a:r>
              <a:rPr lang="nl-BE" sz="1800" b="1" dirty="0"/>
              <a:t>Rhyming Constraint</a:t>
            </a:r>
          </a:p>
          <a:p>
            <a:r>
              <a:rPr lang="nl-BE" sz="1800" b="1" dirty="0"/>
              <a:t>February: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Rhyming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Enforce </a:t>
            </a:r>
            <a:r>
              <a:rPr lang="nl-BE" sz="1800" b="1" dirty="0"/>
              <a:t>POS-tag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preparing </a:t>
            </a:r>
            <a:r>
              <a:rPr lang="nl-BE" sz="1800" b="1" dirty="0"/>
              <a:t>human survey </a:t>
            </a:r>
            <a:r>
              <a:rPr lang="nl-BE" sz="1800" dirty="0"/>
              <a:t>to test the generated parodies from the different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b="1" dirty="0"/>
              <a:t>Train</a:t>
            </a:r>
            <a:r>
              <a:rPr lang="nl-BE" sz="1800" dirty="0"/>
              <a:t> some of the best models with lyrics, parodies and humor text</a:t>
            </a:r>
          </a:p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1800" b="1" dirty="0"/>
              <a:t>March: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Create </a:t>
            </a:r>
            <a:r>
              <a:rPr lang="nl-BE" sz="1800" b="1" dirty="0"/>
              <a:t>stream-lined algorithm </a:t>
            </a:r>
            <a:r>
              <a:rPr lang="nl-BE" sz="1800" dirty="0"/>
              <a:t>and create interface to be able to more easily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any last experiments that still need to be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and launch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Prepare Third and final intermediate presentation</a:t>
            </a:r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Evaluate and process results from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last experiments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Complete final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</a:t>
            </a:r>
            <a:r>
              <a:rPr lang="nl-BE" sz="1800" b="1" dirty="0"/>
              <a:t>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AB3A07D-172A-E6AF-710E-95980CDB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Ongeveer 3 dagen per week met 8 uur per dag (13 weken)</a:t>
            </a:r>
          </a:p>
          <a:p>
            <a:pPr lvl="1"/>
            <a:r>
              <a:rPr lang="nl-NL" dirty="0">
                <a:sym typeface="Wingdings" pitchFamily="2" charset="2"/>
              </a:rPr>
              <a:t>  ± 300 uur </a:t>
            </a:r>
          </a:p>
          <a:p>
            <a:pPr lvl="1"/>
            <a:r>
              <a:rPr lang="nl-NL" dirty="0">
                <a:sym typeface="Wingdings" pitchFamily="2" charset="2"/>
              </a:rPr>
              <a:t>Veel opzoek werk gedaan, leren werken met NLP</a:t>
            </a:r>
          </a:p>
          <a:p>
            <a:pPr lvl="1"/>
            <a:r>
              <a:rPr lang="nl-NL" dirty="0">
                <a:sym typeface="Wingdings" pitchFamily="2" charset="2"/>
              </a:rPr>
              <a:t>Niet altijd efficiënt  veel tijd verloren met grote modellen</a:t>
            </a:r>
          </a:p>
          <a:p>
            <a:pPr lvl="1"/>
            <a:r>
              <a:rPr lang="nl-NL" dirty="0">
                <a:sym typeface="Wingdings" pitchFamily="2" charset="2"/>
              </a:rPr>
              <a:t>In januari nog veel tijd eraan werken</a:t>
            </a:r>
          </a:p>
          <a:p>
            <a:r>
              <a:rPr lang="nl-NL" dirty="0">
                <a:sym typeface="Wingdings" pitchFamily="2" charset="2"/>
              </a:rPr>
              <a:t>Ideaal punt: 17/20</a:t>
            </a:r>
          </a:p>
          <a:p>
            <a:pPr lvl="1"/>
            <a:r>
              <a:rPr lang="nl-NL" dirty="0">
                <a:sym typeface="Wingdings" pitchFamily="2" charset="2"/>
              </a:rPr>
              <a:t>Extra inzet voor nodig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9F040-64D5-36D2-3ECE-EB8BF23F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6C9FB7-D0ED-901B-04FA-F1A7EAB7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81803BF-9888-55CB-A696-406A4E77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Uren gewerkt &amp; verwacht punt</a:t>
            </a:r>
          </a:p>
        </p:txBody>
      </p:sp>
    </p:spTree>
    <p:extLst>
      <p:ext uri="{BB962C8B-B14F-4D97-AF65-F5344CB8AC3E}">
        <p14:creationId xmlns:p14="http://schemas.microsoft.com/office/powerpoint/2010/main" val="229246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26" y="2649492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(De POS-tag moet behouden blijven)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</a:t>
            </a:r>
          </a:p>
        </p:txBody>
      </p:sp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34666"/>
              </p:ext>
            </p:extLst>
          </p:nvPr>
        </p:nvGraphicFramePr>
        <p:xfrm>
          <a:off x="344967" y="1237958"/>
          <a:ext cx="11502066" cy="4815374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357299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63657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1019832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42808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62066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52921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  <a:gridCol w="731390">
                  <a:extLst>
                    <a:ext uri="{9D8B030D-6E8A-4147-A177-3AD203B41FA5}">
                      <a16:colId xmlns:a16="http://schemas.microsoft.com/office/drawing/2014/main" val="633544157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Generieke aanpak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>
                          <a:solidFill>
                            <a:schemeClr val="bg1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 (T5)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(any)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1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3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46/59 lijnen gegenereerd </a:t>
            </a:r>
            <a:r>
              <a:rPr lang="nl-NL" dirty="0">
                <a:sym typeface="Wingdings" pitchFamily="2" charset="2"/>
              </a:rPr>
              <a:t> 18/46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60/59 lijnen gegenereerd  37/59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57/59 lijnen gegenereerd </a:t>
            </a:r>
            <a:r>
              <a:rPr lang="nl-NL" dirty="0">
                <a:sym typeface="Wingdings" pitchFamily="2" charset="2"/>
              </a:rPr>
              <a:t> 28/57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59/59 lijnen gegenereerd  24/59 &amp; 27/59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 &amp; 1.99)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49/59 lijnen gegenereerd </a:t>
            </a:r>
            <a:r>
              <a:rPr lang="nl-NL" dirty="0">
                <a:sym typeface="Wingdings" pitchFamily="2" charset="2"/>
              </a:rPr>
              <a:t> 23/49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56/59 lijnen gegenereerd  40/56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3" y="3500658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Log </a:t>
            </a:r>
            <a:r>
              <a:rPr lang="nl-NL" dirty="0" err="1"/>
              <a:t>prob</a:t>
            </a:r>
            <a:r>
              <a:rPr lang="nl-NL" dirty="0"/>
              <a:t> som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1781</Words>
  <Application>Microsoft Macintosh PowerPoint</Application>
  <PresentationFormat>Breedbeeld</PresentationFormat>
  <Paragraphs>342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</vt:lpstr>
      <vt:lpstr>Mijn onderzoek: Creatieve constraints voor autoregressieve modellen toegepast op parodieën </vt:lpstr>
      <vt:lpstr>Huidig onderzoek: Focus op syllable constraint</vt:lpstr>
      <vt:lpstr>Huidig onderzoek: Focus op syllable constraint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Verder onderzoek: Nieuwe constraints</vt:lpstr>
      <vt:lpstr>Planning</vt:lpstr>
      <vt:lpstr>Uren gewerkt &amp; verwacht punt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2023-12-19T08:57:07Z</dcterms:modified>
</cp:coreProperties>
</file>