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0" r:id="rId3"/>
    <p:sldId id="262" r:id="rId4"/>
    <p:sldId id="261" r:id="rId5"/>
    <p:sldId id="263" r:id="rId6"/>
    <p:sldId id="264" r:id="rId7"/>
    <p:sldId id="265" r:id="rId8"/>
    <p:sldId id="266" r:id="rId9"/>
    <p:sldId id="271" r:id="rId10"/>
    <p:sldId id="272"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3886EB-1D7B-4C69-83BE-F4263474251A}"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24436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77628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65841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189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624426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83886EB-1D7B-4C69-83BE-F4263474251A}"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3544956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83886EB-1D7B-4C69-83BE-F4263474251A}"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176567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886EB-1D7B-4C69-83BE-F4263474251A}"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639180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886EB-1D7B-4C69-83BE-F4263474251A}"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149516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886EB-1D7B-4C69-83BE-F4263474251A}"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343160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886EB-1D7B-4C69-83BE-F4263474251A}"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119292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71417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3886EB-1D7B-4C69-83BE-F4263474251A}" type="datetimeFigureOut">
              <a:rPr lang="en-US" smtClean="0"/>
              <a:t>15-May-20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390599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3886EB-1D7B-4C69-83BE-F4263474251A}"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267431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886EB-1D7B-4C69-83BE-F4263474251A}" type="datetimeFigureOut">
              <a:rPr lang="en-US" smtClean="0"/>
              <a:t>15-May-20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40001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223426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86EB-1D7B-4C69-83BE-F4263474251A}"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7A84-E5FF-45B9-99E2-BC3FF7B5FB6D}" type="slidenum">
              <a:rPr lang="en-US" smtClean="0"/>
              <a:t>‹#›</a:t>
            </a:fld>
            <a:endParaRPr lang="en-US"/>
          </a:p>
        </p:txBody>
      </p:sp>
    </p:spTree>
    <p:extLst>
      <p:ext uri="{BB962C8B-B14F-4D97-AF65-F5344CB8AC3E}">
        <p14:creationId xmlns:p14="http://schemas.microsoft.com/office/powerpoint/2010/main" val="173933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3886EB-1D7B-4C69-83BE-F4263474251A}" type="datetimeFigureOut">
              <a:rPr lang="en-US" smtClean="0"/>
              <a:t>15-May-20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747A84-E5FF-45B9-99E2-BC3FF7B5FB6D}" type="slidenum">
              <a:rPr lang="en-US" smtClean="0"/>
              <a:t>‹#›</a:t>
            </a:fld>
            <a:endParaRPr lang="en-US"/>
          </a:p>
        </p:txBody>
      </p:sp>
    </p:spTree>
    <p:extLst>
      <p:ext uri="{BB962C8B-B14F-4D97-AF65-F5344CB8AC3E}">
        <p14:creationId xmlns:p14="http://schemas.microsoft.com/office/powerpoint/2010/main" val="27909191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rad="63500">
              <a:schemeClr val="accent1">
                <a:satMod val="175000"/>
                <a:alpha val="50000"/>
              </a:schemeClr>
            </a:glow>
            <a:reflection stA="45000" endPos="0" dir="5400000" sy="-100000" algn="bl" rotWithShape="0"/>
          </a:effectLst>
        </p:spPr>
      </p:pic>
      <p:sp>
        <p:nvSpPr>
          <p:cNvPr id="5" name="Rectangle 4"/>
          <p:cNvSpPr/>
          <p:nvPr/>
        </p:nvSpPr>
        <p:spPr>
          <a:xfrm>
            <a:off x="1399699" y="1365400"/>
            <a:ext cx="6793848" cy="1323439"/>
          </a:xfrm>
          <a:prstGeom prst="rect">
            <a:avLst/>
          </a:prstGeom>
          <a:noFill/>
        </p:spPr>
        <p:txBody>
          <a:bodyPr wrap="none" lIns="91440" tIns="45720" rIns="91440" bIns="45720">
            <a:spAutoFit/>
          </a:bodyPr>
          <a:lstStyle/>
          <a:p>
            <a:pPr algn="ctr"/>
            <a:r>
              <a:rPr lang="en-US" sz="8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WELCOME TO</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588" y="2688839"/>
            <a:ext cx="10058400" cy="3509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30648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25" y="504710"/>
            <a:ext cx="4972675" cy="2753646"/>
          </a:xfrm>
          <a:prstGeom prst="rect">
            <a:avLst/>
          </a:prstGeom>
        </p:spPr>
      </p:pic>
      <p:sp>
        <p:nvSpPr>
          <p:cNvPr id="6" name="Right Arrow 5"/>
          <p:cNvSpPr/>
          <p:nvPr/>
        </p:nvSpPr>
        <p:spPr>
          <a:xfrm>
            <a:off x="5598016" y="1986358"/>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6409385" y="1928978"/>
            <a:ext cx="5545877"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Admin can modify every single </a:t>
            </a:r>
            <a:r>
              <a:rPr lang="en-US" sz="2400" dirty="0" smtClean="0">
                <a:latin typeface="Calibri" panose="020F0502020204030204" pitchFamily="34" charset="0"/>
                <a:cs typeface="Calibri" panose="020F0502020204030204" pitchFamily="34" charset="0"/>
              </a:rPr>
              <a:t>information</a:t>
            </a:r>
            <a:endParaRPr lang="en-US" sz="24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23" y="3455528"/>
            <a:ext cx="5659735" cy="24196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825" y="3455528"/>
            <a:ext cx="5342031" cy="2419688"/>
          </a:xfrm>
          <a:prstGeom prst="rect">
            <a:avLst/>
          </a:prstGeom>
        </p:spPr>
      </p:pic>
      <p:sp>
        <p:nvSpPr>
          <p:cNvPr id="11" name="TextBox 10"/>
          <p:cNvSpPr txBox="1"/>
          <p:nvPr/>
        </p:nvSpPr>
        <p:spPr>
          <a:xfrm>
            <a:off x="2459864" y="6072388"/>
            <a:ext cx="1102033" cy="461665"/>
          </a:xfrm>
          <a:prstGeom prst="rect">
            <a:avLst/>
          </a:prstGeom>
          <a:noFill/>
        </p:spPr>
        <p:txBody>
          <a:bodyPr wrap="none" rtlCol="0">
            <a:spAutoFit/>
          </a:bodyPr>
          <a:lstStyle/>
          <a:p>
            <a:r>
              <a:rPr lang="en-US" sz="2400" dirty="0" smtClean="0"/>
              <a:t>Before</a:t>
            </a:r>
            <a:endParaRPr lang="en-US" sz="2400" dirty="0"/>
          </a:p>
        </p:txBody>
      </p:sp>
      <p:sp>
        <p:nvSpPr>
          <p:cNvPr id="12" name="TextBox 11"/>
          <p:cNvSpPr txBox="1"/>
          <p:nvPr/>
        </p:nvSpPr>
        <p:spPr>
          <a:xfrm>
            <a:off x="8190964" y="6116476"/>
            <a:ext cx="886781" cy="461665"/>
          </a:xfrm>
          <a:prstGeom prst="rect">
            <a:avLst/>
          </a:prstGeom>
          <a:noFill/>
        </p:spPr>
        <p:txBody>
          <a:bodyPr wrap="none" rtlCol="0">
            <a:spAutoFit/>
          </a:bodyPr>
          <a:lstStyle/>
          <a:p>
            <a:r>
              <a:rPr lang="en-US" sz="2400" dirty="0" smtClean="0"/>
              <a:t>After</a:t>
            </a:r>
            <a:endParaRPr lang="en-US" sz="2400" dirty="0"/>
          </a:p>
        </p:txBody>
      </p:sp>
    </p:spTree>
    <p:extLst>
      <p:ext uri="{BB962C8B-B14F-4D97-AF65-F5344CB8AC3E}">
        <p14:creationId xmlns:p14="http://schemas.microsoft.com/office/powerpoint/2010/main" val="357366571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590" y="2264223"/>
            <a:ext cx="5656847" cy="3289624"/>
          </a:xfrm>
        </p:spPr>
      </p:pic>
      <p:sp>
        <p:nvSpPr>
          <p:cNvPr id="6" name="Right Arrow 5"/>
          <p:cNvSpPr/>
          <p:nvPr/>
        </p:nvSpPr>
        <p:spPr>
          <a:xfrm>
            <a:off x="6602568" y="3735582"/>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7577068" y="3308870"/>
            <a:ext cx="4438921" cy="1200329"/>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A soldier can register here to gain</a:t>
            </a:r>
          </a:p>
          <a:p>
            <a:pPr algn="just"/>
            <a:r>
              <a:rPr lang="en-US" sz="2400" dirty="0" smtClean="0">
                <a:latin typeface="Calibri" panose="020F0502020204030204" pitchFamily="34" charset="0"/>
                <a:cs typeface="Calibri" panose="020F0502020204030204" pitchFamily="34" charset="0"/>
              </a:rPr>
              <a:t>access to the soldier’s menu after login</a:t>
            </a:r>
          </a:p>
        </p:txBody>
      </p:sp>
    </p:spTree>
    <p:extLst>
      <p:ext uri="{BB962C8B-B14F-4D97-AF65-F5344CB8AC3E}">
        <p14:creationId xmlns:p14="http://schemas.microsoft.com/office/powerpoint/2010/main" val="186784674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log 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6" y="1935921"/>
            <a:ext cx="4559726" cy="3431794"/>
          </a:xfrm>
        </p:spPr>
      </p:pic>
      <p:sp>
        <p:nvSpPr>
          <p:cNvPr id="5" name="TextBox 4"/>
          <p:cNvSpPr txBox="1"/>
          <p:nvPr/>
        </p:nvSpPr>
        <p:spPr>
          <a:xfrm>
            <a:off x="6671256" y="3168203"/>
            <a:ext cx="5357612" cy="1200329"/>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After logging in, a soldier can take his/her</a:t>
            </a:r>
          </a:p>
          <a:p>
            <a:pPr algn="just"/>
            <a:r>
              <a:rPr lang="en-US" sz="2400" dirty="0">
                <a:latin typeface="Calibri" panose="020F0502020204030204" pitchFamily="34" charset="0"/>
                <a:cs typeface="Calibri" panose="020F0502020204030204" pitchFamily="34" charset="0"/>
              </a:rPr>
              <a:t>e</a:t>
            </a:r>
            <a:r>
              <a:rPr lang="en-US" sz="2400" dirty="0" smtClean="0">
                <a:latin typeface="Calibri" panose="020F0502020204030204" pitchFamily="34" charset="0"/>
                <a:cs typeface="Calibri" panose="020F0502020204030204" pitchFamily="34" charset="0"/>
              </a:rPr>
              <a:t>ssential things to get ready for the combat situation….</a:t>
            </a:r>
            <a:endParaRPr lang="en-US" sz="2400" dirty="0">
              <a:latin typeface="Calibri" panose="020F0502020204030204" pitchFamily="34" charset="0"/>
              <a:cs typeface="Calibri" panose="020F0502020204030204" pitchFamily="34" charset="0"/>
            </a:endParaRPr>
          </a:p>
        </p:txBody>
      </p:sp>
      <p:sp>
        <p:nvSpPr>
          <p:cNvPr id="6" name="Right Arrow 5"/>
          <p:cNvSpPr/>
          <p:nvPr/>
        </p:nvSpPr>
        <p:spPr>
          <a:xfrm>
            <a:off x="5684990" y="3456415"/>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637092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555" y="2155065"/>
            <a:ext cx="8899302" cy="2146479"/>
          </a:xfrm>
        </p:spPr>
        <p:txBody>
          <a:bodyPr>
            <a:noAutofit/>
          </a:bodyPr>
          <a:lstStyle/>
          <a:p>
            <a:r>
              <a:rPr lang="en-US" sz="8800" b="0" cap="none" dirty="0" smtClean="0">
                <a:ln w="0">
                  <a:solidFill>
                    <a:schemeClr val="tx1"/>
                  </a:solidFill>
                </a:ln>
                <a:solidFill>
                  <a:srgbClr val="FF0000"/>
                </a:solidFill>
                <a:effectLst>
                  <a:innerShdw blurRad="63500" dist="50800" dir="18900000">
                    <a:prstClr val="black">
                      <a:alpha val="50000"/>
                    </a:prstClr>
                  </a:innerShdw>
                  <a:reflection blurRad="6350" stA="60000" endA="900" endPos="58000" dir="5400000" sy="-100000" algn="bl" rotWithShape="0"/>
                </a:effectLst>
                <a:latin typeface="Algerian" panose="04020705040A02060702" pitchFamily="82" charset="0"/>
              </a:rPr>
              <a:t>T h a n k   y o u</a:t>
            </a:r>
            <a:endParaRPr lang="en-US" sz="8800" b="0" cap="none" dirty="0">
              <a:ln w="0">
                <a:solidFill>
                  <a:schemeClr val="tx1"/>
                </a:solidFill>
              </a:ln>
              <a:solidFill>
                <a:srgbClr val="FF0000"/>
              </a:solidFill>
              <a:effectLst>
                <a:innerShdw blurRad="63500" dist="50800" dir="18900000">
                  <a:prstClr val="black">
                    <a:alpha val="50000"/>
                  </a:prstClr>
                </a:innerShdw>
                <a:reflection blurRad="6350" stA="60000" endA="900" endPos="58000"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156308003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tHub - pr0mila/Resources_for_the_of_Hex_Clan: Resources for th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12" y="682292"/>
            <a:ext cx="8963695" cy="519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915126"/>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574160" cy="5417713"/>
          </a:xfrm>
        </p:spPr>
        <p:txBody>
          <a:bodyPr>
            <a:normAutofit/>
          </a:bodyPr>
          <a:lstStyle/>
          <a:p>
            <a:r>
              <a:rPr lang="en-US" sz="4400" dirty="0" smtClean="0"/>
              <a:t>MILITARY MANAGEMENT SYSTEM</a:t>
            </a:r>
            <a:endParaRPr lang="en-US" sz="4400" dirty="0"/>
          </a:p>
        </p:txBody>
      </p:sp>
    </p:spTree>
    <p:extLst>
      <p:ext uri="{BB962C8B-B14F-4D97-AF65-F5344CB8AC3E}">
        <p14:creationId xmlns:p14="http://schemas.microsoft.com/office/powerpoint/2010/main" val="1084865359"/>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916" y="1906073"/>
            <a:ext cx="10303704" cy="2756078"/>
          </a:xfrm>
        </p:spPr>
        <p:txBody>
          <a:bodyPr>
            <a:noAutofit/>
          </a:bodyPr>
          <a:lstStyle/>
          <a:p>
            <a:pPr marL="0" indent="0" algn="ctr">
              <a:buNone/>
            </a:pPr>
            <a:r>
              <a:rPr lang="en-US" sz="2800" dirty="0" smtClean="0"/>
              <a:t>MD. ALINUR HOSSAIN		20-41855-1</a:t>
            </a:r>
          </a:p>
          <a:p>
            <a:pPr marL="0" indent="0" algn="ctr">
              <a:buNone/>
            </a:pPr>
            <a:r>
              <a:rPr lang="en-US" sz="2800" dirty="0" smtClean="0"/>
              <a:t>SUMAYA  JAHAN KANTA	20-41853-1</a:t>
            </a:r>
          </a:p>
          <a:p>
            <a:pPr marL="0" indent="0" algn="ctr">
              <a:buNone/>
            </a:pPr>
            <a:r>
              <a:rPr lang="en-US" sz="2800" dirty="0" smtClean="0"/>
              <a:t>MAHMUDUL HASAN		20-41876-1</a:t>
            </a:r>
          </a:p>
          <a:p>
            <a:pPr marL="0" indent="0" algn="ctr">
              <a:buNone/>
            </a:pPr>
            <a:r>
              <a:rPr lang="en-US" sz="2800" dirty="0" smtClean="0"/>
              <a:t>UMA BANIA ARCHI		20-41878-1</a:t>
            </a:r>
          </a:p>
          <a:p>
            <a:endParaRPr lang="en-US" sz="2800" dirty="0"/>
          </a:p>
        </p:txBody>
      </p:sp>
    </p:spTree>
    <p:extLst>
      <p:ext uri="{BB962C8B-B14F-4D97-AF65-F5344CB8AC3E}">
        <p14:creationId xmlns:p14="http://schemas.microsoft.com/office/powerpoint/2010/main" val="393971238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83" y="1935921"/>
            <a:ext cx="5589430" cy="3614873"/>
          </a:xfrm>
        </p:spPr>
      </p:pic>
      <p:sp>
        <p:nvSpPr>
          <p:cNvPr id="7" name="TextBox 6"/>
          <p:cNvSpPr txBox="1"/>
          <p:nvPr/>
        </p:nvSpPr>
        <p:spPr>
          <a:xfrm>
            <a:off x="6090675" y="2118302"/>
            <a:ext cx="5538679" cy="3416320"/>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This project is the best solution for the Army to manage the systems which is all about Military Management System. It will save every necessary thing in an emergency combat situation. Also at a same time, one can be found and modified easily through this management system.</a:t>
            </a: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Hope you’ll like this project.</a:t>
            </a:r>
          </a:p>
        </p:txBody>
      </p:sp>
    </p:spTree>
    <p:extLst>
      <p:ext uri="{BB962C8B-B14F-4D97-AF65-F5344CB8AC3E}">
        <p14:creationId xmlns:p14="http://schemas.microsoft.com/office/powerpoint/2010/main" val="219553952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05" y="2224288"/>
            <a:ext cx="5603070" cy="3132295"/>
          </a:xfrm>
        </p:spPr>
      </p:pic>
      <p:sp>
        <p:nvSpPr>
          <p:cNvPr id="5" name="TextBox 4"/>
          <p:cNvSpPr txBox="1"/>
          <p:nvPr/>
        </p:nvSpPr>
        <p:spPr>
          <a:xfrm>
            <a:off x="6877318" y="2451607"/>
            <a:ext cx="4390238" cy="2677656"/>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This Management system has Admin Access which is highly secured. But for a soldier, first he/she needs to do registration, then he/she can log in to take some necessary things for combat.</a:t>
            </a:r>
          </a:p>
        </p:txBody>
      </p:sp>
    </p:spTree>
    <p:extLst>
      <p:ext uri="{BB962C8B-B14F-4D97-AF65-F5344CB8AC3E}">
        <p14:creationId xmlns:p14="http://schemas.microsoft.com/office/powerpoint/2010/main" val="225527913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70" y="2031105"/>
            <a:ext cx="5707364" cy="3571205"/>
          </a:xfrm>
        </p:spPr>
      </p:pic>
      <p:sp>
        <p:nvSpPr>
          <p:cNvPr id="5" name="TextBox 4"/>
          <p:cNvSpPr txBox="1"/>
          <p:nvPr/>
        </p:nvSpPr>
        <p:spPr>
          <a:xfrm>
            <a:off x="6478073" y="2293213"/>
            <a:ext cx="5035639" cy="3046988"/>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A very sensitive part of this project. But also it is highly secured. An admin can see everyone’s details at a time or individually. Admin can also delete or modify a soldier’s details. Also can add a soldier.</a:t>
            </a:r>
          </a:p>
          <a:p>
            <a:pPr algn="just"/>
            <a:r>
              <a:rPr lang="en-US" sz="2400" dirty="0" smtClean="0">
                <a:latin typeface="Calibri" panose="020F0502020204030204" pitchFamily="34" charset="0"/>
                <a:cs typeface="Calibri" panose="020F0502020204030204" pitchFamily="34" charset="0"/>
              </a:rPr>
              <a:t>Admin just need the ID of the soldier to do this things. Not the password.</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93254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37" y="0"/>
            <a:ext cx="10353761" cy="1326321"/>
          </a:xfrm>
        </p:spPr>
        <p:txBody>
          <a:bodyPr/>
          <a:lstStyle/>
          <a:p>
            <a:r>
              <a:rPr lang="en-US" dirty="0" smtClean="0"/>
              <a:t>Features of admin menu</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38" y="1326321"/>
            <a:ext cx="4286970" cy="2027589"/>
          </a:xfrm>
        </p:spPr>
      </p:pic>
      <p:sp>
        <p:nvSpPr>
          <p:cNvPr id="7" name="TextBox 6"/>
          <p:cNvSpPr txBox="1"/>
          <p:nvPr/>
        </p:nvSpPr>
        <p:spPr>
          <a:xfrm>
            <a:off x="5533622" y="2051903"/>
            <a:ext cx="5895588"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Admin Can see every soldiers details at a time</a:t>
            </a:r>
            <a:endParaRPr lang="en-US" sz="2400" dirty="0">
              <a:latin typeface="Calibri" panose="020F0502020204030204" pitchFamily="34" charset="0"/>
              <a:cs typeface="Calibri" panose="020F0502020204030204" pitchFamily="34" charset="0"/>
            </a:endParaRPr>
          </a:p>
        </p:txBody>
      </p:sp>
      <p:sp>
        <p:nvSpPr>
          <p:cNvPr id="8" name="Right Arrow 7"/>
          <p:cNvSpPr/>
          <p:nvPr/>
        </p:nvSpPr>
        <p:spPr>
          <a:xfrm>
            <a:off x="4722253" y="2166662"/>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041" y="3990476"/>
            <a:ext cx="1875785" cy="1197148"/>
          </a:xfrm>
          <a:prstGeom prst="rect">
            <a:avLst/>
          </a:prstGeom>
        </p:spPr>
      </p:pic>
      <p:sp>
        <p:nvSpPr>
          <p:cNvPr id="10" name="TextBox 9"/>
          <p:cNvSpPr txBox="1"/>
          <p:nvPr/>
        </p:nvSpPr>
        <p:spPr>
          <a:xfrm>
            <a:off x="5188038" y="3528811"/>
            <a:ext cx="617477" cy="461665"/>
          </a:xfrm>
          <a:prstGeom prst="rect">
            <a:avLst/>
          </a:prstGeom>
          <a:noFill/>
        </p:spPr>
        <p:txBody>
          <a:bodyPr wrap="none" rtlCol="0">
            <a:spAutoFit/>
          </a:bodyPr>
          <a:lstStyle/>
          <a:p>
            <a:r>
              <a:rPr lang="en-US" sz="2400" dirty="0" smtClean="0"/>
              <a:t>OR</a:t>
            </a:r>
            <a:endParaRPr lang="en-US" dirty="0"/>
          </a:p>
        </p:txBody>
      </p:sp>
      <p:sp>
        <p:nvSpPr>
          <p:cNvPr id="11" name="TextBox 10"/>
          <p:cNvSpPr txBox="1"/>
          <p:nvPr/>
        </p:nvSpPr>
        <p:spPr>
          <a:xfrm>
            <a:off x="5275724" y="4390832"/>
            <a:ext cx="1965987" cy="400110"/>
          </a:xfrm>
          <a:prstGeom prst="rect">
            <a:avLst/>
          </a:prstGeom>
          <a:noFill/>
        </p:spPr>
        <p:txBody>
          <a:bodyPr wrap="none" rtlCol="0">
            <a:spAutoFit/>
          </a:bodyPr>
          <a:lstStyle/>
          <a:p>
            <a:r>
              <a:rPr lang="en-US" sz="2000" dirty="0" smtClean="0">
                <a:latin typeface="Calibri" panose="020F0502020204030204" pitchFamily="34" charset="0"/>
                <a:cs typeface="Calibri" panose="020F0502020204030204" pitchFamily="34" charset="0"/>
              </a:rPr>
              <a:t>By entering an ID</a:t>
            </a:r>
            <a:endParaRPr lang="en-US" sz="2000" dirty="0">
              <a:latin typeface="Calibri" panose="020F0502020204030204" pitchFamily="34" charset="0"/>
              <a:cs typeface="Calibri" panose="020F0502020204030204" pitchFamily="34" charset="0"/>
            </a:endParaRPr>
          </a:p>
        </p:txBody>
      </p:sp>
      <p:sp>
        <p:nvSpPr>
          <p:cNvPr id="12" name="Right Arrow 11"/>
          <p:cNvSpPr/>
          <p:nvPr/>
        </p:nvSpPr>
        <p:spPr>
          <a:xfrm rot="10800000">
            <a:off x="7585656" y="4456090"/>
            <a:ext cx="618186" cy="3348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38" y="5141433"/>
            <a:ext cx="5827206" cy="1479718"/>
          </a:xfrm>
          <a:prstGeom prst="rect">
            <a:avLst/>
          </a:prstGeom>
        </p:spPr>
      </p:pic>
      <p:sp>
        <p:nvSpPr>
          <p:cNvPr id="14" name="TextBox 13"/>
          <p:cNvSpPr txBox="1"/>
          <p:nvPr/>
        </p:nvSpPr>
        <p:spPr>
          <a:xfrm>
            <a:off x="7380349" y="5650459"/>
            <a:ext cx="4180953"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Admin can see individual details</a:t>
            </a:r>
            <a:endParaRPr lang="en-US" sz="2400" dirty="0">
              <a:latin typeface="Calibri" panose="020F0502020204030204" pitchFamily="34" charset="0"/>
              <a:cs typeface="Calibri" panose="020F0502020204030204" pitchFamily="34" charset="0"/>
            </a:endParaRPr>
          </a:p>
        </p:txBody>
      </p:sp>
      <p:sp>
        <p:nvSpPr>
          <p:cNvPr id="15" name="Right Arrow 14"/>
          <p:cNvSpPr/>
          <p:nvPr/>
        </p:nvSpPr>
        <p:spPr>
          <a:xfrm>
            <a:off x="6374212" y="5707839"/>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2431853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49" y="1621763"/>
            <a:ext cx="4906060" cy="20767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280" y="285713"/>
            <a:ext cx="2343477" cy="14956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279" y="3882349"/>
            <a:ext cx="5179029" cy="2129590"/>
          </a:xfrm>
          <a:prstGeom prst="rect">
            <a:avLst/>
          </a:prstGeom>
        </p:spPr>
      </p:pic>
      <p:sp>
        <p:nvSpPr>
          <p:cNvPr id="7" name="TextBox 6"/>
          <p:cNvSpPr txBox="1"/>
          <p:nvPr/>
        </p:nvSpPr>
        <p:spPr>
          <a:xfrm>
            <a:off x="4778614" y="741643"/>
            <a:ext cx="2844177"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By just entering an ID</a:t>
            </a:r>
            <a:endParaRPr lang="en-US" sz="2400" dirty="0">
              <a:latin typeface="Calibri" panose="020F0502020204030204" pitchFamily="34" charset="0"/>
              <a:cs typeface="Calibri" panose="020F0502020204030204" pitchFamily="34" charset="0"/>
            </a:endParaRPr>
          </a:p>
        </p:txBody>
      </p:sp>
      <p:sp>
        <p:nvSpPr>
          <p:cNvPr id="8" name="Right Arrow 7"/>
          <p:cNvSpPr/>
          <p:nvPr/>
        </p:nvSpPr>
        <p:spPr>
          <a:xfrm rot="10800000">
            <a:off x="7742831" y="802697"/>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6359279" y="2475467"/>
            <a:ext cx="3166060"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A </a:t>
            </a:r>
            <a:r>
              <a:rPr lang="en-US" sz="2400" dirty="0" smtClean="0">
                <a:latin typeface="Calibri" panose="020F0502020204030204" pitchFamily="34" charset="0"/>
                <a:cs typeface="Calibri" panose="020F0502020204030204" pitchFamily="34" charset="0"/>
              </a:rPr>
              <a:t>detail </a:t>
            </a:r>
            <a:r>
              <a:rPr lang="en-US" sz="2400" dirty="0" smtClean="0">
                <a:latin typeface="Calibri" panose="020F0502020204030204" pitchFamily="34" charset="0"/>
                <a:cs typeface="Calibri" panose="020F0502020204030204" pitchFamily="34" charset="0"/>
              </a:rPr>
              <a:t>can be deleted</a:t>
            </a:r>
            <a:endParaRPr lang="en-US" sz="2400" dirty="0">
              <a:latin typeface="Calibri" panose="020F0502020204030204" pitchFamily="34" charset="0"/>
              <a:cs typeface="Calibri" panose="020F0502020204030204" pitchFamily="34" charset="0"/>
            </a:endParaRPr>
          </a:p>
        </p:txBody>
      </p:sp>
      <p:sp>
        <p:nvSpPr>
          <p:cNvPr id="10" name="Right Arrow 9"/>
          <p:cNvSpPr/>
          <p:nvPr/>
        </p:nvSpPr>
        <p:spPr>
          <a:xfrm>
            <a:off x="5457809" y="2471040"/>
            <a:ext cx="811369" cy="3469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71194" y="3860148"/>
            <a:ext cx="4596515" cy="2173993"/>
          </a:xfrm>
        </p:spPr>
      </p:pic>
      <p:sp>
        <p:nvSpPr>
          <p:cNvPr id="12" name="TextBox 11"/>
          <p:cNvSpPr txBox="1"/>
          <p:nvPr/>
        </p:nvSpPr>
        <p:spPr>
          <a:xfrm>
            <a:off x="2363662" y="6246791"/>
            <a:ext cx="1102033" cy="461665"/>
          </a:xfrm>
          <a:prstGeom prst="rect">
            <a:avLst/>
          </a:prstGeom>
          <a:noFill/>
        </p:spPr>
        <p:txBody>
          <a:bodyPr wrap="none" rtlCol="0">
            <a:spAutoFit/>
          </a:bodyPr>
          <a:lstStyle/>
          <a:p>
            <a:r>
              <a:rPr lang="en-US" sz="2400" dirty="0" smtClean="0"/>
              <a:t>Before</a:t>
            </a:r>
            <a:endParaRPr lang="en-US" sz="2400" dirty="0"/>
          </a:p>
        </p:txBody>
      </p:sp>
      <p:sp>
        <p:nvSpPr>
          <p:cNvPr id="13" name="TextBox 12"/>
          <p:cNvSpPr txBox="1"/>
          <p:nvPr/>
        </p:nvSpPr>
        <p:spPr>
          <a:xfrm>
            <a:off x="8794280" y="6246791"/>
            <a:ext cx="886781" cy="461665"/>
          </a:xfrm>
          <a:prstGeom prst="rect">
            <a:avLst/>
          </a:prstGeom>
          <a:noFill/>
        </p:spPr>
        <p:txBody>
          <a:bodyPr wrap="none" rtlCol="0">
            <a:spAutoFit/>
          </a:bodyPr>
          <a:lstStyle/>
          <a:p>
            <a:r>
              <a:rPr lang="en-US" sz="2400" dirty="0" smtClean="0"/>
              <a:t>After</a:t>
            </a:r>
            <a:endParaRPr lang="en-US" sz="2400" dirty="0"/>
          </a:p>
        </p:txBody>
      </p:sp>
    </p:spTree>
    <p:extLst>
      <p:ext uri="{BB962C8B-B14F-4D97-AF65-F5344CB8AC3E}">
        <p14:creationId xmlns:p14="http://schemas.microsoft.com/office/powerpoint/2010/main" val="2073598467"/>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TM10001105[[fn=Crop]]</Template>
  <TotalTime>253</TotalTime>
  <Words>260</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Bookman Old Style</vt:lpstr>
      <vt:lpstr>Calibri</vt:lpstr>
      <vt:lpstr>Rockwell</vt:lpstr>
      <vt:lpstr>Damask</vt:lpstr>
      <vt:lpstr>PowerPoint Presentation</vt:lpstr>
      <vt:lpstr>PowerPoint Presentation</vt:lpstr>
      <vt:lpstr>MILITARY MANAGEMENT SYSTEM</vt:lpstr>
      <vt:lpstr>PowerPoint Presentation</vt:lpstr>
      <vt:lpstr>PROJECT INTRODUCTION</vt:lpstr>
      <vt:lpstr>FEATURES OF THE PROJECT</vt:lpstr>
      <vt:lpstr>ADMIN PANEL</vt:lpstr>
      <vt:lpstr>Features of admin menu</vt:lpstr>
      <vt:lpstr>PowerPoint Presentation</vt:lpstr>
      <vt:lpstr>PowerPoint Presentation</vt:lpstr>
      <vt:lpstr>Registration process</vt:lpstr>
      <vt:lpstr>Features of log in</vt:lpstr>
      <vt:lpstr>T h a n k   y o 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Alinur</dc:creator>
  <cp:lastModifiedBy>Alinur</cp:lastModifiedBy>
  <cp:revision>22</cp:revision>
  <dcterms:created xsi:type="dcterms:W3CDTF">2020-05-14T16:24:12Z</dcterms:created>
  <dcterms:modified xsi:type="dcterms:W3CDTF">2020-05-15T08:46:33Z</dcterms:modified>
</cp:coreProperties>
</file>