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B76"/>
    <a:srgbClr val="F2FDF9"/>
    <a:srgbClr val="E3F5E5"/>
    <a:srgbClr val="FBCD2E"/>
    <a:srgbClr val="FABF2A"/>
    <a:srgbClr val="F6A323"/>
    <a:srgbClr val="FEE133"/>
    <a:srgbClr val="0071BE"/>
    <a:srgbClr val="0072BC"/>
    <a:srgbClr val="D0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31F493F-0B6C-48E2-81AF-FC6419312D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FC6C49-A213-4652-86DF-1E2D447D22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F08A2-C556-4EE2-AACB-701B370A7394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507450-A761-4C2C-8A04-CBFE52EE4A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8D7D8C-F048-4455-AB44-ACE2CECEA5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6C92B-3EBE-4419-98F2-42CEB5DD8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881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30B2B-B438-4FF7-9717-2DD5B1BEA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4AF69E-E837-4F5D-904B-A4D9827E1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EB752-0BA1-4CF6-B8EC-A317BD89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472B-61D6-4CA4-90FB-9DE45005B12A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F856B0-3730-4646-A658-DC85A754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A6AA16-0C46-4A98-8D3F-AE0456A5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37A-0530-4036-9691-0C8F052BA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39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7E8E4-3488-46CF-A11C-F2122D3C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B4E395-8341-45CE-9D49-050FC76A8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0837AE-7099-4FB0-AA00-E2DDC28A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472B-61D6-4CA4-90FB-9DE45005B12A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97B1AC-C3C2-4E1A-8FF3-63EE2E9C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A8C6B0-79C7-483D-ADBE-2C881656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37A-0530-4036-9691-0C8F052BA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9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E9BF98-1478-4638-A63A-F68CCDD84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A25AC6-6D1A-4653-8106-B17F7A892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92D8FD-E1A4-4365-929D-202E8F75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472B-61D6-4CA4-90FB-9DE45005B12A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3D329E-D5FA-463D-9381-CEAE5297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445B90-C6D9-4BD9-8943-11016399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37A-0530-4036-9691-0C8F052BA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A790E-EB2A-407A-A9E8-99E01281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F6709-CFDB-4AE7-9DA2-64BE67999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36C62F-DCDF-46F8-AE33-E8B7EFFB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472B-61D6-4CA4-90FB-9DE45005B12A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BB007B-B9B2-498B-AD0B-CF94CE31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1C7C84-5D87-4697-838A-12F3BE74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37A-0530-4036-9691-0C8F052BA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47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2DC85-10DC-41D3-B2E1-2A33817C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34D3FB-5AD0-4B05-B602-9E434EDD5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0A98C-6641-4E0E-A3D4-A9D0A262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472B-61D6-4CA4-90FB-9DE45005B12A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9ACA75-304F-4620-927D-FC6E0003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1C6E3A-2C03-4480-9EFB-3B27D530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37A-0530-4036-9691-0C8F052BA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06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FE4D1-C964-48FC-9A97-987DC9BF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5E336A-6DB0-4054-A75D-54493C900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79BB2A-3BEB-4AC4-9FD0-1D6DD2CAF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EFC151-3C69-474C-A453-A1506654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472B-61D6-4CA4-90FB-9DE45005B12A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09F7A9-575B-4DD4-8776-B42FC84C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A9D19E-4C3A-4801-A692-CFAE345D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37A-0530-4036-9691-0C8F052BA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91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26A79-99A3-4156-9249-ADA4DD2F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5E0CD7-6EBE-4C03-8586-0DF6DF78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374FF-1E54-4AD0-A832-FE9C78D6F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E75AE8-CE0E-4826-AF4F-9923F5487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CB91A7-BDB4-4395-AC2C-A935EE9BC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777FE7-6F5C-4CA6-9713-EAB1159A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472B-61D6-4CA4-90FB-9DE45005B12A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97D304-29D1-4D26-B48E-CE0A0F0D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7E269E-EA9C-4303-868C-67282AB7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37A-0530-4036-9691-0C8F052BA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33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905BD-5D5A-48AB-B364-E0DCBF40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DC3B4C-0FA2-4022-93D6-E8AE0D4F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472B-61D6-4CA4-90FB-9DE45005B12A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D925E5-8D18-4D40-AA12-5651C269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7D1D88-A4C7-46F9-9327-88AA7B63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37A-0530-4036-9691-0C8F052BA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61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E18DBC-793D-43D9-95F9-B80C8F4B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472B-61D6-4CA4-90FB-9DE45005B12A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9A30C2-4B29-482A-8C5C-CAA8C281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10E4A2-08A7-409E-8293-2696D625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37A-0530-4036-9691-0C8F052BA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47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85464-D75A-4D41-99D8-DCD96DFE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5C129-9088-41CD-9F54-5128D51B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B8C1F5-B42A-4952-87C2-5185EBF5B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48845C-D4D2-46DE-BF62-C47B957B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472B-61D6-4CA4-90FB-9DE45005B12A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7A8F83-8A59-40DD-952F-79307837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E31378-6D23-4B75-B024-DBFB86F1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37A-0530-4036-9691-0C8F052BA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3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2E509-0EBC-4B6A-95FE-A488FC16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4541104" cy="3516923"/>
          </a:xfrm>
        </p:spPr>
        <p:txBody>
          <a:bodyPr anchor="b"/>
          <a:lstStyle>
            <a:lvl1pPr>
              <a:defRPr sz="3200"/>
            </a:lvl1pPr>
          </a:lstStyle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716E11-F511-4C11-AD05-1D852F0A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472B-61D6-4CA4-90FB-9DE45005B12A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B8403E-6C1B-4A94-8AE8-31561DDF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270D96-9ABE-439E-A22A-208629A2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37A-0530-4036-9691-0C8F052BAEDB}" type="slidenum">
              <a:rPr lang="ru-RU" smtClean="0"/>
              <a:t>‹#›</a:t>
            </a:fld>
            <a:endParaRPr lang="ru-RU"/>
          </a:p>
        </p:txBody>
      </p:sp>
      <p:pic>
        <p:nvPicPr>
          <p:cNvPr id="1028" name="Picture 4" descr="Premium Vector | Old pensive grandmother character trying to remember smth  senior african woman suffer of alzheimer disease mental problems struggle  with brain geriatric illness cartoon people vector illustration">
            <a:extLst>
              <a:ext uri="{FF2B5EF4-FFF2-40B4-BE49-F238E27FC236}">
                <a16:creationId xmlns:a16="http://schemas.microsoft.com/office/drawing/2014/main" id="{5C58B6EF-998D-4857-B600-A04457E192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919" y="817319"/>
            <a:ext cx="5223361" cy="522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67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3DE8B-0E43-446E-8DD8-A226DF47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E53A3B-BD4F-47E9-94ED-9E8E59DCE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CB77F6-FAD8-4480-95EB-1A63504CF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472B-61D6-4CA4-90FB-9DE45005B12A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DA3AA1-F939-427F-BAD0-34210A4F8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B42868-0056-4ADB-A7E9-BF6A39C89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737A-0530-4036-9691-0C8F052BA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16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7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orgetful Brainy Girl Trying To Remember Her Clever Idea Stock Photo -  Download Image Now - iStock">
            <a:extLst>
              <a:ext uri="{FF2B5EF4-FFF2-40B4-BE49-F238E27FC236}">
                <a16:creationId xmlns:a16="http://schemas.microsoft.com/office/drawing/2014/main" id="{A69668F1-47FF-4907-9923-79A3B0B3D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18" y="1040907"/>
            <a:ext cx="7164279" cy="477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71549-C3DC-4383-B951-CDB625EC84E6}"/>
              </a:ext>
            </a:extLst>
          </p:cNvPr>
          <p:cNvSpPr txBox="1"/>
          <p:nvPr/>
        </p:nvSpPr>
        <p:spPr>
          <a:xfrm>
            <a:off x="7732452" y="1277242"/>
            <a:ext cx="37286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Бывало ли такое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что вам приходилось запоминать информацию на долгосрочной основе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?</a:t>
            </a:r>
          </a:p>
          <a:p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Порой этот процесс оказывается намного сложнее и утомительнее чем мы себе представляем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  <a:endParaRPr lang="ru-RU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FD0502-F80C-4A25-AE0D-4111B453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973235"/>
            <a:ext cx="8554644" cy="3143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F1461-598E-420A-A55C-45DC8AC63D4B}"/>
              </a:ext>
            </a:extLst>
          </p:cNvPr>
          <p:cNvSpPr txBox="1"/>
          <p:nvPr/>
        </p:nvSpPr>
        <p:spPr>
          <a:xfrm>
            <a:off x="2926042" y="437896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Попробуйте </a:t>
            </a:r>
            <a:r>
              <a:rPr lang="ru-RU" sz="4800" dirty="0">
                <a:solidFill>
                  <a:srgbClr val="2CCB76"/>
                </a:solidFill>
                <a:latin typeface="Bahnschrift" panose="020B0502040204020203" pitchFamily="34" charset="0"/>
              </a:rPr>
              <a:t>сейчас</a:t>
            </a:r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6717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235E00-D0E3-4514-AA05-1CDEB262FC8A}"/>
              </a:ext>
            </a:extLst>
          </p:cNvPr>
          <p:cNvSpPr txBox="1"/>
          <p:nvPr/>
        </p:nvSpPr>
        <p:spPr>
          <a:xfrm>
            <a:off x="2846301" y="4436615"/>
            <a:ext cx="7402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Всё это связано с особенностью человеческого мозга забывать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‘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ненужную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’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 информацию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; 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он видит важность в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,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 и сохраняет лишь те данные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которые он часто обрабатывает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ru-RU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BC591A-7C25-41F2-BF17-F14EFCBDF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935" y="458454"/>
            <a:ext cx="4654130" cy="36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9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B508B5-7F9B-419C-9D62-929D4984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1" y="797155"/>
            <a:ext cx="5921652" cy="5263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F408D-BB8F-42AE-94BC-CB6BEE28507B}"/>
              </a:ext>
            </a:extLst>
          </p:cNvPr>
          <p:cNvSpPr txBox="1"/>
          <p:nvPr/>
        </p:nvSpPr>
        <p:spPr>
          <a:xfrm>
            <a:off x="7126356" y="1182756"/>
            <a:ext cx="44229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Следовательно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чтобы предотвратить стремительный процесс забывания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,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 нам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необходимо неоднократно повторять нужную нам информацию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Следующий интервал между повторениями достаточно возрастать на величину предыдущего интервала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0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sappointed face Icon | Noto Emoji Smileys Iconset | Google">
            <a:extLst>
              <a:ext uri="{FF2B5EF4-FFF2-40B4-BE49-F238E27FC236}">
                <a16:creationId xmlns:a16="http://schemas.microsoft.com/office/drawing/2014/main" id="{C8A88919-04D0-4161-BAC4-E02CEC0E9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709" y="1173472"/>
            <a:ext cx="4437822" cy="443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C5F68-3726-4821-BCED-B20C8FE648FA}"/>
              </a:ext>
            </a:extLst>
          </p:cNvPr>
          <p:cNvSpPr txBox="1"/>
          <p:nvPr/>
        </p:nvSpPr>
        <p:spPr>
          <a:xfrm>
            <a:off x="779497" y="1037892"/>
            <a:ext cx="60231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С первого взгляда может показаться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что вы можете легко запоминать информацию сохраняя последовательность повторений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.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Действительно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это так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Но что если количество данных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что вам нужно запомнить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,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далеко выходит за рамки лишь нескольких единиц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?</a:t>
            </a:r>
            <a:endParaRPr lang="ru-RU" sz="20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Следить за интервалом повторения каждой из них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?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Вручную ставить уведомления на разные даты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дабы не забыть повторить информацию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?</a:t>
            </a:r>
            <a:endParaRPr lang="ru-RU" sz="20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С нарастанием данных для запоминания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также растет и неудобство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00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345C8-C748-4214-9957-8EAAE68142BD}"/>
              </a:ext>
            </a:extLst>
          </p:cNvPr>
          <p:cNvSpPr txBox="1"/>
          <p:nvPr/>
        </p:nvSpPr>
        <p:spPr>
          <a:xfrm>
            <a:off x="1638326" y="828689"/>
            <a:ext cx="977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Но как говорится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: 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Надежда умирает последней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!</a:t>
            </a:r>
            <a:endParaRPr lang="ru-RU" sz="32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2AC161-A97C-4170-B90E-F46F469C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69" y="2035102"/>
            <a:ext cx="2150862" cy="1118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5AE0EC-160B-41F0-8376-A611557C8888}"/>
              </a:ext>
            </a:extLst>
          </p:cNvPr>
          <p:cNvSpPr txBox="1"/>
          <p:nvPr/>
        </p:nvSpPr>
        <p:spPr>
          <a:xfrm>
            <a:off x="6866630" y="2363493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в помощь!</a:t>
            </a:r>
          </a:p>
        </p:txBody>
      </p:sp>
      <p:pic>
        <p:nvPicPr>
          <p:cNvPr id="1026" name="Picture 2" descr="😲 Astonished Face Emoji | Shocked Emoji">
            <a:extLst>
              <a:ext uri="{FF2B5EF4-FFF2-40B4-BE49-F238E27FC236}">
                <a16:creationId xmlns:a16="http://schemas.microsoft.com/office/drawing/2014/main" id="{0388011D-3A88-45A1-9811-12721E65F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" y="1824060"/>
            <a:ext cx="393192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3293B0-C49A-44B6-91D2-1BD1C169BC90}"/>
              </a:ext>
            </a:extLst>
          </p:cNvPr>
          <p:cNvSpPr txBox="1"/>
          <p:nvPr/>
        </p:nvSpPr>
        <p:spPr>
          <a:xfrm>
            <a:off x="5200390" y="3061576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Наше веб-приложение снимет с вас бремя слежения за интервалами повторения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предоставит удобный интерфейс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для хранения нужной для вас информации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,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 и просто оставит приятный пользовательский опыт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!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6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29F189-4744-4400-A6B9-B296ED47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9" y="1238596"/>
            <a:ext cx="3007787" cy="35959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379EC0-1E1E-41F7-AE01-8762E48F5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958" y="1334993"/>
            <a:ext cx="2895600" cy="3411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24499-5E7B-49F9-8ED5-E53D4E6AE7C9}"/>
              </a:ext>
            </a:extLst>
          </p:cNvPr>
          <p:cNvSpPr txBox="1"/>
          <p:nvPr/>
        </p:nvSpPr>
        <p:spPr>
          <a:xfrm>
            <a:off x="1310638" y="209949"/>
            <a:ext cx="10485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Информация представляется в виде </a:t>
            </a:r>
            <a:r>
              <a:rPr lang="ru-RU" sz="2400" dirty="0">
                <a:solidFill>
                  <a:srgbClr val="2CCB76"/>
                </a:solidFill>
                <a:latin typeface="Bahnschrift" panose="020B0502040204020203" pitchFamily="34" charset="0"/>
              </a:rPr>
              <a:t>карточек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в соображениях эргономики и дизайна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D16DF-3D87-4271-85EE-4D56F9B79131}"/>
              </a:ext>
            </a:extLst>
          </p:cNvPr>
          <p:cNvSpPr txBox="1"/>
          <p:nvPr/>
        </p:nvSpPr>
        <p:spPr>
          <a:xfrm>
            <a:off x="528748" y="5069840"/>
            <a:ext cx="4104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Передняя сторона карточки служит названием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/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напоминаем о теме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которую нужно повторить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B29DA-21BF-483B-A805-C2CE1B858789}"/>
              </a:ext>
            </a:extLst>
          </p:cNvPr>
          <p:cNvSpPr txBox="1"/>
          <p:nvPr/>
        </p:nvSpPr>
        <p:spPr>
          <a:xfrm>
            <a:off x="4937760" y="5069840"/>
            <a:ext cx="702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Задняя сторона карточки содержит информацию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которую нужно повторить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.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Изначально она скрыта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дабы дать вам возможность вспомнить содержимое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и сверить то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что вы вспомнили с содержимым карточки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1F23C94-4E1D-4229-9C5A-7BCA6AE0DC4C}"/>
              </a:ext>
            </a:extLst>
          </p:cNvPr>
          <p:cNvCxnSpPr>
            <a:cxnSpLocks/>
          </p:cNvCxnSpPr>
          <p:nvPr/>
        </p:nvCxnSpPr>
        <p:spPr>
          <a:xfrm>
            <a:off x="4775626" y="1263915"/>
            <a:ext cx="0" cy="5029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91D5DFB-1D33-4440-8847-9DBCECBF1F4C}"/>
              </a:ext>
            </a:extLst>
          </p:cNvPr>
          <p:cNvCxnSpPr/>
          <p:nvPr/>
        </p:nvCxnSpPr>
        <p:spPr>
          <a:xfrm>
            <a:off x="294640" y="4969676"/>
            <a:ext cx="115925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2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4C7CA6-D2D6-4EC7-8AF0-E18F8992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4487498"/>
            <a:ext cx="6288684" cy="1053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87C0B5-56DA-4212-B74B-334C4AF8FEAF}"/>
              </a:ext>
            </a:extLst>
          </p:cNvPr>
          <p:cNvSpPr txBox="1"/>
          <p:nvPr/>
        </p:nvSpPr>
        <p:spPr>
          <a:xfrm>
            <a:off x="2997200" y="1991360"/>
            <a:ext cx="4886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Интервал между повторениями будет зависеть от того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насколько легко вам было вспомнить содержимое карточки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09302-473F-4B3B-9BD8-541EE424291E}"/>
              </a:ext>
            </a:extLst>
          </p:cNvPr>
          <p:cNvSpPr txBox="1"/>
          <p:nvPr/>
        </p:nvSpPr>
        <p:spPr>
          <a:xfrm>
            <a:off x="2997200" y="1095660"/>
            <a:ext cx="605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CCB76"/>
                </a:solidFill>
                <a:latin typeface="Bahnschrift" panose="020B0502040204020203" pitchFamily="34" charset="0"/>
              </a:rPr>
              <a:t>Адаптивность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ru-RU" sz="36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98254E3-6C49-4865-BB92-98DE5C5F8DC4}"/>
              </a:ext>
            </a:extLst>
          </p:cNvPr>
          <p:cNvCxnSpPr/>
          <p:nvPr/>
        </p:nvCxnSpPr>
        <p:spPr>
          <a:xfrm>
            <a:off x="2834640" y="1899920"/>
            <a:ext cx="653252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1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5E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B8D0DD-FCF3-4539-9DCE-4D887064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7" y="858798"/>
            <a:ext cx="6812623" cy="4514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8C5811-12A0-4AC6-AF16-22B370AB4148}"/>
              </a:ext>
            </a:extLst>
          </p:cNvPr>
          <p:cNvSpPr txBox="1"/>
          <p:nvPr/>
        </p:nvSpPr>
        <p:spPr>
          <a:xfrm>
            <a:off x="7528560" y="1777123"/>
            <a:ext cx="4211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Карты хранятся в </a:t>
            </a:r>
            <a:r>
              <a:rPr lang="ru-RU" sz="2400" dirty="0">
                <a:solidFill>
                  <a:srgbClr val="2CCB76"/>
                </a:solidFill>
                <a:latin typeface="Bahnschrift" panose="020B0502040204020203" pitchFamily="34" charset="0"/>
              </a:rPr>
              <a:t>колодах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Это позволяет организовать ведение записей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и отделить карточки с разной тематикой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C72ED31-8651-4175-9D87-B3ADF76CED3F}"/>
              </a:ext>
            </a:extLst>
          </p:cNvPr>
          <p:cNvCxnSpPr/>
          <p:nvPr/>
        </p:nvCxnSpPr>
        <p:spPr>
          <a:xfrm>
            <a:off x="7437120" y="2419991"/>
            <a:ext cx="42265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3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DF73C8-3F40-4EC4-9D82-684F50D8616E}"/>
              </a:ext>
            </a:extLst>
          </p:cNvPr>
          <p:cNvSpPr txBox="1"/>
          <p:nvPr/>
        </p:nvSpPr>
        <p:spPr>
          <a:xfrm>
            <a:off x="9175718" y="643855"/>
            <a:ext cx="2722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Свобода действий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ru-RU" sz="36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07C14-59D0-4BC2-A14E-F18C26E86AD5}"/>
              </a:ext>
            </a:extLst>
          </p:cNvPr>
          <p:cNvSpPr txBox="1"/>
          <p:nvPr/>
        </p:nvSpPr>
        <p:spPr>
          <a:xfrm>
            <a:off x="4998720" y="3124672"/>
            <a:ext cx="545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CCB76"/>
                </a:solidFill>
                <a:latin typeface="Bahnschrift" panose="020B0502040204020203" pitchFamily="34" charset="0"/>
              </a:rPr>
              <a:t>Редактируйте</a:t>
            </a:r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и </a:t>
            </a:r>
            <a:r>
              <a:rPr lang="ru-RU" sz="3600" dirty="0">
                <a:solidFill>
                  <a:srgbClr val="FF0000"/>
                </a:solidFill>
                <a:latin typeface="Bahnschrift" panose="020B0502040204020203" pitchFamily="34" charset="0"/>
              </a:rPr>
              <a:t>удаляйте</a:t>
            </a:r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на свою прихоть!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E1434C-6FA6-43BB-807C-AB8BEA04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82" y="2586617"/>
            <a:ext cx="3208077" cy="38661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D10CB9-2B4D-47BC-BBE3-FEA2A7524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37" y="149728"/>
            <a:ext cx="8272103" cy="21885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681B95-0D30-4292-8A1F-5C728971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926" y="5699366"/>
            <a:ext cx="7352632" cy="6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857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298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Alinur Mirlan uulu</dc:creator>
  <cp:lastModifiedBy>Alinur Mirlan uulu</cp:lastModifiedBy>
  <cp:revision>17</cp:revision>
  <dcterms:created xsi:type="dcterms:W3CDTF">2023-01-12T13:38:47Z</dcterms:created>
  <dcterms:modified xsi:type="dcterms:W3CDTF">2023-01-12T17:54:45Z</dcterms:modified>
</cp:coreProperties>
</file>