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8" r:id="rId4"/>
    <p:sldId id="257" r:id="rId5"/>
    <p:sldId id="271" r:id="rId6"/>
    <p:sldId id="259" r:id="rId7"/>
    <p:sldId id="272" r:id="rId8"/>
    <p:sldId id="317" r:id="rId9"/>
    <p:sldId id="273" r:id="rId10"/>
    <p:sldId id="274" r:id="rId11"/>
    <p:sldId id="275" r:id="rId12"/>
    <p:sldId id="276" r:id="rId13"/>
    <p:sldId id="319" r:id="rId14"/>
    <p:sldId id="277" r:id="rId15"/>
    <p:sldId id="268" r:id="rId16"/>
    <p:sldId id="260" r:id="rId17"/>
    <p:sldId id="281" r:id="rId18"/>
    <p:sldId id="278" r:id="rId19"/>
    <p:sldId id="280" r:id="rId20"/>
    <p:sldId id="316" r:id="rId21"/>
    <p:sldId id="282" r:id="rId22"/>
    <p:sldId id="283" r:id="rId23"/>
    <p:sldId id="314" r:id="rId24"/>
    <p:sldId id="312" r:id="rId25"/>
    <p:sldId id="31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15" r:id="rId34"/>
    <p:sldId id="294" r:id="rId35"/>
    <p:sldId id="295" r:id="rId36"/>
    <p:sldId id="296" r:id="rId37"/>
    <p:sldId id="297" r:id="rId38"/>
    <p:sldId id="298" r:id="rId39"/>
    <p:sldId id="300" r:id="rId40"/>
    <p:sldId id="299" r:id="rId41"/>
    <p:sldId id="305" r:id="rId42"/>
    <p:sldId id="306" r:id="rId43"/>
    <p:sldId id="263" r:id="rId44"/>
    <p:sldId id="307" r:id="rId45"/>
    <p:sldId id="311" r:id="rId46"/>
    <p:sldId id="308" r:id="rId47"/>
    <p:sldId id="309" r:id="rId48"/>
    <p:sldId id="310" r:id="rId49"/>
    <p:sldId id="264" r:id="rId50"/>
    <p:sldId id="265" r:id="rId51"/>
    <p:sldId id="266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65C0A"/>
    <a:srgbClr val="006600"/>
    <a:srgbClr val="00CC66"/>
    <a:srgbClr val="33CC33"/>
    <a:srgbClr val="EE620C"/>
    <a:srgbClr val="EC720E"/>
    <a:srgbClr val="F38931"/>
    <a:srgbClr val="F27C1A"/>
    <a:srgbClr val="D48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4" autoAdjust="0"/>
    <p:restoredTop sz="94660"/>
  </p:normalViewPr>
  <p:slideViewPr>
    <p:cSldViewPr>
      <p:cViewPr>
        <p:scale>
          <a:sx n="75" d="100"/>
          <a:sy n="75" d="100"/>
        </p:scale>
        <p:origin x="-106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4201-AA05-4FD6-B4C3-189AB086E023}" type="doc">
      <dgm:prSet loTypeId="urn:microsoft.com/office/officeart/2005/8/layout/vList3#1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pt-BR"/>
        </a:p>
      </dgm:t>
    </dgm:pt>
    <dgm:pt modelId="{2D810F57-4683-4920-8FD7-0B8B609B2282}">
      <dgm:prSet phldrT="[Texto]"/>
      <dgm:spPr/>
      <dgm:t>
        <a:bodyPr/>
        <a:lstStyle/>
        <a:p>
          <a:r>
            <a:rPr lang="pt-BR" b="1" dirty="0" smtClean="0"/>
            <a:t>Sávio Luiz</a:t>
          </a:r>
          <a:endParaRPr lang="pt-BR" b="1" dirty="0"/>
        </a:p>
      </dgm:t>
    </dgm:pt>
    <dgm:pt modelId="{716BE9B1-8ECC-48DF-86F4-14B1CCD48A61}" type="parTrans" cxnId="{A5E87C01-DA29-4B24-839F-31E6601DD43E}">
      <dgm:prSet/>
      <dgm:spPr/>
      <dgm:t>
        <a:bodyPr/>
        <a:lstStyle/>
        <a:p>
          <a:endParaRPr lang="pt-BR"/>
        </a:p>
      </dgm:t>
    </dgm:pt>
    <dgm:pt modelId="{6D90DE35-6CE9-450A-9F9A-66B74E5E9F92}" type="sibTrans" cxnId="{A5E87C01-DA29-4B24-839F-31E6601DD43E}">
      <dgm:prSet/>
      <dgm:spPr/>
      <dgm:t>
        <a:bodyPr/>
        <a:lstStyle/>
        <a:p>
          <a:endParaRPr lang="pt-BR"/>
        </a:p>
      </dgm:t>
    </dgm:pt>
    <dgm:pt modelId="{FC438E8F-8CA0-42CA-9746-60A54E29633D}">
      <dgm:prSet phldrT="[Texto]"/>
      <dgm:spPr/>
      <dgm:t>
        <a:bodyPr/>
        <a:lstStyle/>
        <a:p>
          <a:r>
            <a:rPr lang="pt-BR" dirty="0" smtClean="0"/>
            <a:t>Gerente do Projeto</a:t>
          </a:r>
          <a:endParaRPr lang="pt-BR" dirty="0"/>
        </a:p>
      </dgm:t>
    </dgm:pt>
    <dgm:pt modelId="{78A882A3-C602-4B11-BB83-F232536F9CBE}" type="parTrans" cxnId="{0A36FA08-CD83-44AA-B15A-14D572FB858C}">
      <dgm:prSet/>
      <dgm:spPr/>
      <dgm:t>
        <a:bodyPr/>
        <a:lstStyle/>
        <a:p>
          <a:endParaRPr lang="pt-BR"/>
        </a:p>
      </dgm:t>
    </dgm:pt>
    <dgm:pt modelId="{A1B5EF3A-5756-41DC-A8C7-C7D11089BE9F}" type="sibTrans" cxnId="{0A36FA08-CD83-44AA-B15A-14D572FB858C}">
      <dgm:prSet/>
      <dgm:spPr/>
      <dgm:t>
        <a:bodyPr/>
        <a:lstStyle/>
        <a:p>
          <a:endParaRPr lang="pt-BR"/>
        </a:p>
      </dgm:t>
    </dgm:pt>
    <dgm:pt modelId="{854AB336-DA70-4BB4-AC75-806B8505EB69}">
      <dgm:prSet phldrT="[Texto]"/>
      <dgm:spPr/>
      <dgm:t>
        <a:bodyPr/>
        <a:lstStyle/>
        <a:p>
          <a:r>
            <a:rPr lang="pt-BR" dirty="0" smtClean="0"/>
            <a:t>Analista de Teste</a:t>
          </a:r>
          <a:endParaRPr lang="pt-BR" dirty="0"/>
        </a:p>
      </dgm:t>
    </dgm:pt>
    <dgm:pt modelId="{9FB00ACA-B207-4ACA-821F-C50EE31167EB}" type="parTrans" cxnId="{6AD03F66-E4ED-4048-BFC1-9D8D48FB08EB}">
      <dgm:prSet/>
      <dgm:spPr/>
      <dgm:t>
        <a:bodyPr/>
        <a:lstStyle/>
        <a:p>
          <a:endParaRPr lang="pt-BR"/>
        </a:p>
      </dgm:t>
    </dgm:pt>
    <dgm:pt modelId="{A5552D4C-225E-4E74-B992-4231A6DAFD10}" type="sibTrans" cxnId="{6AD03F66-E4ED-4048-BFC1-9D8D48FB08EB}">
      <dgm:prSet/>
      <dgm:spPr/>
      <dgm:t>
        <a:bodyPr/>
        <a:lstStyle/>
        <a:p>
          <a:endParaRPr lang="pt-BR"/>
        </a:p>
      </dgm:t>
    </dgm:pt>
    <dgm:pt modelId="{854E147A-6B1C-4CB2-B6D8-98FB97217FC4}">
      <dgm:prSet phldrT="[Texto]"/>
      <dgm:spPr/>
      <dgm:t>
        <a:bodyPr/>
        <a:lstStyle/>
        <a:p>
          <a:r>
            <a:rPr lang="pt-BR" b="1" dirty="0" smtClean="0"/>
            <a:t>Rômulo Aurélio</a:t>
          </a:r>
          <a:endParaRPr lang="pt-BR" b="1" dirty="0"/>
        </a:p>
      </dgm:t>
    </dgm:pt>
    <dgm:pt modelId="{4BB4344E-2429-4DF5-9AF1-8A2DB7F2A909}" type="parTrans" cxnId="{1C987802-D9C8-46D2-86E1-CE39C495BEBC}">
      <dgm:prSet/>
      <dgm:spPr/>
      <dgm:t>
        <a:bodyPr/>
        <a:lstStyle/>
        <a:p>
          <a:endParaRPr lang="pt-BR"/>
        </a:p>
      </dgm:t>
    </dgm:pt>
    <dgm:pt modelId="{71F6A1A9-696F-42A9-9723-E0C74D2C1E78}" type="sibTrans" cxnId="{1C987802-D9C8-46D2-86E1-CE39C495BEBC}">
      <dgm:prSet/>
      <dgm:spPr/>
      <dgm:t>
        <a:bodyPr/>
        <a:lstStyle/>
        <a:p>
          <a:endParaRPr lang="pt-BR"/>
        </a:p>
      </dgm:t>
    </dgm:pt>
    <dgm:pt modelId="{76B5E0A3-C58B-44B6-9951-43D4CDE71CAB}">
      <dgm:prSet phldrT="[Texto]"/>
      <dgm:spPr/>
      <dgm:t>
        <a:bodyPr/>
        <a:lstStyle/>
        <a:p>
          <a:r>
            <a:rPr lang="pt-BR" dirty="0" smtClean="0"/>
            <a:t>Analista de Sistemas</a:t>
          </a:r>
          <a:endParaRPr lang="pt-BR" dirty="0"/>
        </a:p>
      </dgm:t>
    </dgm:pt>
    <dgm:pt modelId="{788EE9A6-7C90-4880-9D24-BA1DECAA3D98}" type="parTrans" cxnId="{10864979-7E5C-411F-BEE0-67CE9C0A5D60}">
      <dgm:prSet/>
      <dgm:spPr/>
      <dgm:t>
        <a:bodyPr/>
        <a:lstStyle/>
        <a:p>
          <a:endParaRPr lang="pt-BR"/>
        </a:p>
      </dgm:t>
    </dgm:pt>
    <dgm:pt modelId="{03719CD6-124D-4A03-BEFD-7F2582777073}" type="sibTrans" cxnId="{10864979-7E5C-411F-BEE0-67CE9C0A5D60}">
      <dgm:prSet/>
      <dgm:spPr/>
      <dgm:t>
        <a:bodyPr/>
        <a:lstStyle/>
        <a:p>
          <a:endParaRPr lang="pt-BR"/>
        </a:p>
      </dgm:t>
    </dgm:pt>
    <dgm:pt modelId="{8DF4C5DC-C7EB-4178-9A05-02D5E9CA06A4}">
      <dgm:prSet phldrT="[Texto]"/>
      <dgm:spPr/>
      <dgm:t>
        <a:bodyPr/>
        <a:lstStyle/>
        <a:p>
          <a:r>
            <a:rPr lang="pt-BR" dirty="0" smtClean="0"/>
            <a:t>Analista de Testes</a:t>
          </a:r>
          <a:endParaRPr lang="pt-BR" dirty="0"/>
        </a:p>
      </dgm:t>
    </dgm:pt>
    <dgm:pt modelId="{BAB27307-C201-4DB5-BD3D-00870A65E256}" type="parTrans" cxnId="{A8D4CF9C-26A3-4536-AF05-EF1DA51849E7}">
      <dgm:prSet/>
      <dgm:spPr/>
      <dgm:t>
        <a:bodyPr/>
        <a:lstStyle/>
        <a:p>
          <a:endParaRPr lang="pt-BR"/>
        </a:p>
      </dgm:t>
    </dgm:pt>
    <dgm:pt modelId="{4E25C2D9-849A-4709-8781-6CD70C3F2D4F}" type="sibTrans" cxnId="{A8D4CF9C-26A3-4536-AF05-EF1DA51849E7}">
      <dgm:prSet/>
      <dgm:spPr/>
      <dgm:t>
        <a:bodyPr/>
        <a:lstStyle/>
        <a:p>
          <a:endParaRPr lang="pt-BR"/>
        </a:p>
      </dgm:t>
    </dgm:pt>
    <dgm:pt modelId="{B5C6E93A-D282-4B55-A656-1914919F2F26}">
      <dgm:prSet phldrT="[Texto]"/>
      <dgm:spPr/>
      <dgm:t>
        <a:bodyPr/>
        <a:lstStyle/>
        <a:p>
          <a:r>
            <a:rPr lang="pt-BR" b="1" dirty="0" smtClean="0"/>
            <a:t>Mariana Victor</a:t>
          </a:r>
          <a:endParaRPr lang="pt-BR" b="1" dirty="0"/>
        </a:p>
      </dgm:t>
    </dgm:pt>
    <dgm:pt modelId="{C42FEBB4-82E3-435C-9595-DFB68670CB92}" type="parTrans" cxnId="{8A1B0B06-6ACC-46DD-94E9-3458A3FBCA18}">
      <dgm:prSet/>
      <dgm:spPr/>
      <dgm:t>
        <a:bodyPr/>
        <a:lstStyle/>
        <a:p>
          <a:endParaRPr lang="pt-BR"/>
        </a:p>
      </dgm:t>
    </dgm:pt>
    <dgm:pt modelId="{1748AE21-EDC0-4D75-A0AD-CB071006E967}" type="sibTrans" cxnId="{8A1B0B06-6ACC-46DD-94E9-3458A3FBCA18}">
      <dgm:prSet/>
      <dgm:spPr/>
      <dgm:t>
        <a:bodyPr/>
        <a:lstStyle/>
        <a:p>
          <a:endParaRPr lang="pt-BR"/>
        </a:p>
      </dgm:t>
    </dgm:pt>
    <dgm:pt modelId="{A9EE580E-CD51-4DF9-AE9B-464569AAA04E}">
      <dgm:prSet phldrT="[Texto]"/>
      <dgm:spPr/>
      <dgm:t>
        <a:bodyPr/>
        <a:lstStyle/>
        <a:p>
          <a:r>
            <a:rPr lang="pt-BR" dirty="0" smtClean="0"/>
            <a:t>Arquiteta de Software</a:t>
          </a:r>
          <a:endParaRPr lang="pt-BR" dirty="0"/>
        </a:p>
      </dgm:t>
    </dgm:pt>
    <dgm:pt modelId="{8F404065-EFF3-4795-A966-72A14FA842EB}" type="parTrans" cxnId="{1B14E13F-28A2-4B25-B8B0-446263DAABEE}">
      <dgm:prSet/>
      <dgm:spPr/>
      <dgm:t>
        <a:bodyPr/>
        <a:lstStyle/>
        <a:p>
          <a:endParaRPr lang="pt-BR"/>
        </a:p>
      </dgm:t>
    </dgm:pt>
    <dgm:pt modelId="{9CC5281B-E6FB-4BE7-B1D1-784DF25F9794}" type="sibTrans" cxnId="{1B14E13F-28A2-4B25-B8B0-446263DAABEE}">
      <dgm:prSet/>
      <dgm:spPr/>
      <dgm:t>
        <a:bodyPr/>
        <a:lstStyle/>
        <a:p>
          <a:endParaRPr lang="pt-BR"/>
        </a:p>
      </dgm:t>
    </dgm:pt>
    <dgm:pt modelId="{69B1D827-2A73-4D58-90C8-FC0854B26CBD}">
      <dgm:prSet phldrT="[Texto]"/>
      <dgm:spPr/>
      <dgm:t>
        <a:bodyPr/>
        <a:lstStyle/>
        <a:p>
          <a:r>
            <a:rPr lang="pt-BR" dirty="0" smtClean="0"/>
            <a:t>Desenvolvedora</a:t>
          </a:r>
          <a:endParaRPr lang="pt-BR" dirty="0"/>
        </a:p>
      </dgm:t>
    </dgm:pt>
    <dgm:pt modelId="{BE21AD42-0D08-4DDC-B965-2198FDC5DD0B}" type="parTrans" cxnId="{0E5F1815-E6FD-4D01-A9CE-F00072257334}">
      <dgm:prSet/>
      <dgm:spPr/>
      <dgm:t>
        <a:bodyPr/>
        <a:lstStyle/>
        <a:p>
          <a:endParaRPr lang="pt-BR"/>
        </a:p>
      </dgm:t>
    </dgm:pt>
    <dgm:pt modelId="{DDFE3E4C-63E5-4DEF-92A3-3D9FAE54901A}" type="sibTrans" cxnId="{0E5F1815-E6FD-4D01-A9CE-F00072257334}">
      <dgm:prSet/>
      <dgm:spPr/>
      <dgm:t>
        <a:bodyPr/>
        <a:lstStyle/>
        <a:p>
          <a:endParaRPr lang="pt-BR"/>
        </a:p>
      </dgm:t>
    </dgm:pt>
    <dgm:pt modelId="{DDA69C7F-6CA9-4080-B103-3A34C35EBB41}">
      <dgm:prSet/>
      <dgm:spPr/>
      <dgm:t>
        <a:bodyPr/>
        <a:lstStyle/>
        <a:p>
          <a:r>
            <a:rPr lang="pt-BR" b="1" dirty="0" smtClean="0"/>
            <a:t>Vivianne Sousa</a:t>
          </a:r>
          <a:endParaRPr lang="pt-BR" b="1" dirty="0"/>
        </a:p>
      </dgm:t>
    </dgm:pt>
    <dgm:pt modelId="{D31DE6D6-8FE5-4CE5-9ABD-7AD862AFFCEA}" type="parTrans" cxnId="{D4386C05-A192-4E07-A18D-6BBED6C3302E}">
      <dgm:prSet/>
      <dgm:spPr/>
      <dgm:t>
        <a:bodyPr/>
        <a:lstStyle/>
        <a:p>
          <a:endParaRPr lang="pt-BR"/>
        </a:p>
      </dgm:t>
    </dgm:pt>
    <dgm:pt modelId="{AC34CFF8-F730-492A-8385-24B05D60FC89}" type="sibTrans" cxnId="{D4386C05-A192-4E07-A18D-6BBED6C3302E}">
      <dgm:prSet/>
      <dgm:spPr/>
      <dgm:t>
        <a:bodyPr/>
        <a:lstStyle/>
        <a:p>
          <a:endParaRPr lang="pt-BR"/>
        </a:p>
      </dgm:t>
    </dgm:pt>
    <dgm:pt modelId="{53A5EF91-0277-42AB-8318-80FA33F41A24}">
      <dgm:prSet/>
      <dgm:spPr/>
      <dgm:t>
        <a:bodyPr/>
        <a:lstStyle/>
        <a:p>
          <a:r>
            <a:rPr lang="pt-BR" b="1" dirty="0" smtClean="0"/>
            <a:t>Danilo Araújo</a:t>
          </a:r>
          <a:endParaRPr lang="pt-BR" b="1" dirty="0"/>
        </a:p>
      </dgm:t>
    </dgm:pt>
    <dgm:pt modelId="{BCB3E1CD-15CF-48A7-B479-6756DF7AF11A}" type="parTrans" cxnId="{22C2F5C5-B2BC-4DA6-AFBF-CE898B499C77}">
      <dgm:prSet/>
      <dgm:spPr/>
      <dgm:t>
        <a:bodyPr/>
        <a:lstStyle/>
        <a:p>
          <a:endParaRPr lang="pt-BR"/>
        </a:p>
      </dgm:t>
    </dgm:pt>
    <dgm:pt modelId="{AA68DD12-244A-4D72-9875-1A923BA1E86D}" type="sibTrans" cxnId="{22C2F5C5-B2BC-4DA6-AFBF-CE898B499C77}">
      <dgm:prSet/>
      <dgm:spPr/>
      <dgm:t>
        <a:bodyPr/>
        <a:lstStyle/>
        <a:p>
          <a:endParaRPr lang="pt-BR"/>
        </a:p>
      </dgm:t>
    </dgm:pt>
    <dgm:pt modelId="{BC6DB245-C6F0-445B-8C54-18160BEAD4B3}">
      <dgm:prSet/>
      <dgm:spPr/>
      <dgm:t>
        <a:bodyPr/>
        <a:lstStyle/>
        <a:p>
          <a:r>
            <a:rPr lang="pt-BR" b="1" dirty="0" smtClean="0"/>
            <a:t>Vinícius Medeiros</a:t>
          </a:r>
          <a:endParaRPr lang="pt-BR" b="1" dirty="0"/>
        </a:p>
      </dgm:t>
    </dgm:pt>
    <dgm:pt modelId="{EBE47729-F364-4E46-910C-123B9C4AC1B5}" type="parTrans" cxnId="{5D13A475-F5AD-4993-A90E-4AAF121709C8}">
      <dgm:prSet/>
      <dgm:spPr/>
      <dgm:t>
        <a:bodyPr/>
        <a:lstStyle/>
        <a:p>
          <a:endParaRPr lang="pt-BR"/>
        </a:p>
      </dgm:t>
    </dgm:pt>
    <dgm:pt modelId="{8E52EEDD-A01A-43B6-AD52-A12E51A5AF51}" type="sibTrans" cxnId="{5D13A475-F5AD-4993-A90E-4AAF121709C8}">
      <dgm:prSet/>
      <dgm:spPr/>
      <dgm:t>
        <a:bodyPr/>
        <a:lstStyle/>
        <a:p>
          <a:endParaRPr lang="pt-BR"/>
        </a:p>
      </dgm:t>
    </dgm:pt>
    <dgm:pt modelId="{5B79891D-C1E8-4712-BDC7-8797485AC6DA}">
      <dgm:prSet/>
      <dgm:spPr/>
      <dgm:t>
        <a:bodyPr/>
        <a:lstStyle/>
        <a:p>
          <a:r>
            <a:rPr lang="pt-BR" dirty="0" smtClean="0"/>
            <a:t>Analista de Sistemas</a:t>
          </a:r>
          <a:endParaRPr lang="pt-BR" dirty="0"/>
        </a:p>
      </dgm:t>
    </dgm:pt>
    <dgm:pt modelId="{9439EC3C-8718-4DB3-926D-6E9A0BC3BE41}" type="parTrans" cxnId="{76C59BB2-CE27-4851-9BB2-3758AAC2A949}">
      <dgm:prSet/>
      <dgm:spPr/>
      <dgm:t>
        <a:bodyPr/>
        <a:lstStyle/>
        <a:p>
          <a:endParaRPr lang="pt-BR"/>
        </a:p>
      </dgm:t>
    </dgm:pt>
    <dgm:pt modelId="{2DFF577F-C5BE-4DBC-87E7-4687BDAFFAB7}" type="sibTrans" cxnId="{76C59BB2-CE27-4851-9BB2-3758AAC2A949}">
      <dgm:prSet/>
      <dgm:spPr/>
      <dgm:t>
        <a:bodyPr/>
        <a:lstStyle/>
        <a:p>
          <a:endParaRPr lang="pt-BR"/>
        </a:p>
      </dgm:t>
    </dgm:pt>
    <dgm:pt modelId="{4F75E483-DEAF-4B97-B575-AF291E04ECAD}">
      <dgm:prSet/>
      <dgm:spPr/>
      <dgm:t>
        <a:bodyPr/>
        <a:lstStyle/>
        <a:p>
          <a:r>
            <a:rPr lang="pt-BR" dirty="0" smtClean="0"/>
            <a:t>Desenvolvedora</a:t>
          </a:r>
          <a:endParaRPr lang="pt-BR" dirty="0"/>
        </a:p>
      </dgm:t>
    </dgm:pt>
    <dgm:pt modelId="{52E69B2A-26EA-44DF-91B0-308180E9D87A}" type="parTrans" cxnId="{BC6E5BD1-DBD6-431B-B7AB-1EA195A36F4B}">
      <dgm:prSet/>
      <dgm:spPr/>
      <dgm:t>
        <a:bodyPr/>
        <a:lstStyle/>
        <a:p>
          <a:endParaRPr lang="pt-BR"/>
        </a:p>
      </dgm:t>
    </dgm:pt>
    <dgm:pt modelId="{8F271B10-5E87-4536-A41C-247195AE4C92}" type="sibTrans" cxnId="{BC6E5BD1-DBD6-431B-B7AB-1EA195A36F4B}">
      <dgm:prSet/>
      <dgm:spPr/>
      <dgm:t>
        <a:bodyPr/>
        <a:lstStyle/>
        <a:p>
          <a:endParaRPr lang="pt-BR"/>
        </a:p>
      </dgm:t>
    </dgm:pt>
    <dgm:pt modelId="{BF6545A2-CEA3-4B7B-A1C7-85E2B9102C49}">
      <dgm:prSet/>
      <dgm:spPr/>
      <dgm:t>
        <a:bodyPr/>
        <a:lstStyle/>
        <a:p>
          <a:r>
            <a:rPr lang="pt-BR" dirty="0" smtClean="0"/>
            <a:t>Gerente de Configuração</a:t>
          </a:r>
          <a:endParaRPr lang="pt-BR" dirty="0"/>
        </a:p>
      </dgm:t>
    </dgm:pt>
    <dgm:pt modelId="{7954EC5E-3EE3-4438-86D1-FB797B1F1EA4}" type="parTrans" cxnId="{6AAC9148-3935-4B9E-8BB0-15608EF4A01D}">
      <dgm:prSet/>
      <dgm:spPr/>
      <dgm:t>
        <a:bodyPr/>
        <a:lstStyle/>
        <a:p>
          <a:endParaRPr lang="pt-BR"/>
        </a:p>
      </dgm:t>
    </dgm:pt>
    <dgm:pt modelId="{AC7019A1-FFA7-40F3-B99D-82DC5AB88519}" type="sibTrans" cxnId="{6AAC9148-3935-4B9E-8BB0-15608EF4A01D}">
      <dgm:prSet/>
      <dgm:spPr/>
      <dgm:t>
        <a:bodyPr/>
        <a:lstStyle/>
        <a:p>
          <a:endParaRPr lang="pt-BR"/>
        </a:p>
      </dgm:t>
    </dgm:pt>
    <dgm:pt modelId="{7BB74442-BB5D-4DB4-9395-22FFE4ECFBBA}">
      <dgm:prSet/>
      <dgm:spPr/>
      <dgm:t>
        <a:bodyPr/>
        <a:lstStyle/>
        <a:p>
          <a:r>
            <a:rPr lang="pt-BR" dirty="0" smtClean="0"/>
            <a:t>Arquiteto de Software</a:t>
          </a:r>
          <a:endParaRPr lang="pt-BR" dirty="0"/>
        </a:p>
      </dgm:t>
    </dgm:pt>
    <dgm:pt modelId="{8640C4EA-EBD8-46BA-9381-7C0A1266F4BC}" type="parTrans" cxnId="{3FF23D1D-BAE8-409F-9B34-CA74D7560C6D}">
      <dgm:prSet/>
      <dgm:spPr/>
      <dgm:t>
        <a:bodyPr/>
        <a:lstStyle/>
        <a:p>
          <a:endParaRPr lang="pt-BR"/>
        </a:p>
      </dgm:t>
    </dgm:pt>
    <dgm:pt modelId="{996D938D-21E8-4A30-8920-A0AFE81D74FD}" type="sibTrans" cxnId="{3FF23D1D-BAE8-409F-9B34-CA74D7560C6D}">
      <dgm:prSet/>
      <dgm:spPr/>
      <dgm:t>
        <a:bodyPr/>
        <a:lstStyle/>
        <a:p>
          <a:endParaRPr lang="pt-BR"/>
        </a:p>
      </dgm:t>
    </dgm:pt>
    <dgm:pt modelId="{B8AD4F5C-1AD9-4165-853A-BDAE837DF43D}">
      <dgm:prSet/>
      <dgm:spPr/>
      <dgm:t>
        <a:bodyPr/>
        <a:lstStyle/>
        <a:p>
          <a:r>
            <a:rPr lang="pt-BR" dirty="0" smtClean="0"/>
            <a:t>Orientador</a:t>
          </a:r>
          <a:endParaRPr lang="pt-BR" dirty="0"/>
        </a:p>
      </dgm:t>
    </dgm:pt>
    <dgm:pt modelId="{49C75D70-F6E8-4FE4-BDE5-E64BF542589B}" type="parTrans" cxnId="{C2F2ED30-9E41-4563-A455-5769928A1570}">
      <dgm:prSet/>
      <dgm:spPr/>
      <dgm:t>
        <a:bodyPr/>
        <a:lstStyle/>
        <a:p>
          <a:endParaRPr lang="pt-BR"/>
        </a:p>
      </dgm:t>
    </dgm:pt>
    <dgm:pt modelId="{330C7E5A-F43C-435F-9B13-E1A3FD72CE11}" type="sibTrans" cxnId="{C2F2ED30-9E41-4563-A455-5769928A1570}">
      <dgm:prSet/>
      <dgm:spPr/>
      <dgm:t>
        <a:bodyPr/>
        <a:lstStyle/>
        <a:p>
          <a:endParaRPr lang="pt-BR"/>
        </a:p>
      </dgm:t>
    </dgm:pt>
    <dgm:pt modelId="{BA82CAB9-EFD3-474B-8296-8D7355D4E77E}">
      <dgm:prSet phldrT="[Texto]"/>
      <dgm:spPr/>
      <dgm:t>
        <a:bodyPr/>
        <a:lstStyle/>
        <a:p>
          <a:r>
            <a:rPr lang="pt-BR" dirty="0" smtClean="0"/>
            <a:t> Desenvolvedor</a:t>
          </a:r>
          <a:endParaRPr lang="pt-BR" dirty="0"/>
        </a:p>
      </dgm:t>
    </dgm:pt>
    <dgm:pt modelId="{0D3AEE00-D21C-4292-AA92-E368FA5CA163}" type="parTrans" cxnId="{331932D6-2E23-46F7-A2F5-3FF215C681B1}">
      <dgm:prSet/>
      <dgm:spPr/>
      <dgm:t>
        <a:bodyPr/>
        <a:lstStyle/>
        <a:p>
          <a:endParaRPr lang="pt-BR"/>
        </a:p>
      </dgm:t>
    </dgm:pt>
    <dgm:pt modelId="{E45473F7-3FEA-46CE-BF90-4EB3C70AF3FC}" type="sibTrans" cxnId="{331932D6-2E23-46F7-A2F5-3FF215C681B1}">
      <dgm:prSet/>
      <dgm:spPr/>
      <dgm:t>
        <a:bodyPr/>
        <a:lstStyle/>
        <a:p>
          <a:endParaRPr lang="pt-BR"/>
        </a:p>
      </dgm:t>
    </dgm:pt>
    <dgm:pt modelId="{AF05FEEA-EA18-483F-A0CA-B0D70F0AAB78}" type="pres">
      <dgm:prSet presAssocID="{BFB74201-AA05-4FD6-B4C3-189AB086E02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536FE49-4326-44FF-9C4E-67914D09467E}" type="pres">
      <dgm:prSet presAssocID="{2D810F57-4683-4920-8FD7-0B8B609B2282}" presName="composite" presStyleCnt="0"/>
      <dgm:spPr/>
    </dgm:pt>
    <dgm:pt modelId="{102F6552-FA93-4E4A-9719-879667490116}" type="pres">
      <dgm:prSet presAssocID="{2D810F57-4683-4920-8FD7-0B8B609B2282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pt-BR"/>
        </a:p>
      </dgm:t>
    </dgm:pt>
    <dgm:pt modelId="{9D05957B-C80A-469D-B00D-F4DC696F15F2}" type="pres">
      <dgm:prSet presAssocID="{2D810F57-4683-4920-8FD7-0B8B609B2282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176D8D-69A9-458D-9F98-92D04D1C2BCF}" type="pres">
      <dgm:prSet presAssocID="{6D90DE35-6CE9-450A-9F9A-66B74E5E9F92}" presName="spacing" presStyleCnt="0"/>
      <dgm:spPr/>
    </dgm:pt>
    <dgm:pt modelId="{3B2AEF4A-414C-4213-833A-BF14930E63BF}" type="pres">
      <dgm:prSet presAssocID="{854E147A-6B1C-4CB2-B6D8-98FB97217FC4}" presName="composite" presStyleCnt="0"/>
      <dgm:spPr/>
    </dgm:pt>
    <dgm:pt modelId="{69411FCE-87CB-4680-B380-2FCF39391B22}" type="pres">
      <dgm:prSet presAssocID="{854E147A-6B1C-4CB2-B6D8-98FB97217FC4}" presName="imgShp" presStyleLbl="fgImgPlace1" presStyleIdx="1" presStyleCnt="6" custLinFactNeighborY="-2554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pt-BR"/>
        </a:p>
      </dgm:t>
    </dgm:pt>
    <dgm:pt modelId="{6A2F91F7-7AAC-4602-A4B5-99DB57CDE72C}" type="pres">
      <dgm:prSet presAssocID="{854E147A-6B1C-4CB2-B6D8-98FB97217FC4}" presName="txShp" presStyleLbl="node1" presStyleIdx="1" presStyleCnt="6" custScaleY="126419" custLinFactNeighborY="-170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DDFF4-3CB9-4E26-8D01-8EE2FB4AD6D1}" type="pres">
      <dgm:prSet presAssocID="{71F6A1A9-696F-42A9-9723-E0C74D2C1E78}" presName="spacing" presStyleCnt="0"/>
      <dgm:spPr/>
    </dgm:pt>
    <dgm:pt modelId="{DE58635D-5A08-4C57-A2A1-107142871D6C}" type="pres">
      <dgm:prSet presAssocID="{B5C6E93A-D282-4B55-A656-1914919F2F26}" presName="composite" presStyleCnt="0"/>
      <dgm:spPr/>
    </dgm:pt>
    <dgm:pt modelId="{3EC97039-35CC-4866-88BE-B0F974210282}" type="pres">
      <dgm:prSet presAssocID="{B5C6E93A-D282-4B55-A656-1914919F2F26}" presName="imgShp" presStyleLbl="fgImgPlace1" presStyleIdx="2" presStyleCnt="6" custAng="4130471" custLinFactNeighborY="-3026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pt-BR"/>
        </a:p>
      </dgm:t>
    </dgm:pt>
    <dgm:pt modelId="{C856EADF-EDEA-4A95-AFB4-33D10C484B7A}" type="pres">
      <dgm:prSet presAssocID="{B5C6E93A-D282-4B55-A656-1914919F2F26}" presName="txShp" presStyleLbl="node1" presStyleIdx="2" presStyleCnt="6" custLinFactNeighborY="-302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F55930-CA1C-4F62-98C9-A40AA407A097}" type="pres">
      <dgm:prSet presAssocID="{1748AE21-EDC0-4D75-A0AD-CB071006E967}" presName="spacing" presStyleCnt="0"/>
      <dgm:spPr/>
    </dgm:pt>
    <dgm:pt modelId="{4E29A040-370E-454B-B4D2-34076954BC57}" type="pres">
      <dgm:prSet presAssocID="{DDA69C7F-6CA9-4080-B103-3A34C35EBB41}" presName="composite" presStyleCnt="0"/>
      <dgm:spPr/>
    </dgm:pt>
    <dgm:pt modelId="{E2C1A303-79E7-41F5-A7DA-0668C48404EF}" type="pres">
      <dgm:prSet presAssocID="{DDA69C7F-6CA9-4080-B103-3A34C35EBB41}" presName="imgShp" presStyleLbl="fgImgPlace1" presStyleIdx="3" presStyleCnt="6" custScaleY="110000" custLinFactNeighborY="-3988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pt-BR"/>
        </a:p>
      </dgm:t>
    </dgm:pt>
    <dgm:pt modelId="{F24688A1-178E-46E8-A586-96755E26AB71}" type="pres">
      <dgm:prSet presAssocID="{DDA69C7F-6CA9-4080-B103-3A34C35EBB41}" presName="txShp" presStyleLbl="node1" presStyleIdx="3" presStyleCnt="6" custScaleY="110000" custLinFactNeighborY="-3988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DCCE71-76DC-421F-ABFC-A13D2B63D53C}" type="pres">
      <dgm:prSet presAssocID="{AC34CFF8-F730-492A-8385-24B05D60FC89}" presName="spacing" presStyleCnt="0"/>
      <dgm:spPr/>
    </dgm:pt>
    <dgm:pt modelId="{0D7DD6C2-52B1-4E75-BC65-AFC5804367C5}" type="pres">
      <dgm:prSet presAssocID="{BC6DB245-C6F0-445B-8C54-18160BEAD4B3}" presName="composite" presStyleCnt="0"/>
      <dgm:spPr/>
    </dgm:pt>
    <dgm:pt modelId="{E23FF015-EBEA-4E71-9000-ABE388E0370D}" type="pres">
      <dgm:prSet presAssocID="{BC6DB245-C6F0-445B-8C54-18160BEAD4B3}" presName="imgShp" presStyleLbl="fgImgPlace1" presStyleIdx="4" presStyleCnt="6" custLinFactNeighborY="-5081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pt-BR"/>
        </a:p>
      </dgm:t>
    </dgm:pt>
    <dgm:pt modelId="{FAFD2A40-BEE6-4F60-9053-9C46F9B5C2AB}" type="pres">
      <dgm:prSet presAssocID="{BC6DB245-C6F0-445B-8C54-18160BEAD4B3}" presName="txShp" presStyleLbl="node1" presStyleIdx="4" presStyleCnt="6" custLinFactNeighborY="-508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7C5D84-028C-42A2-BBD3-94B5638EFC00}" type="pres">
      <dgm:prSet presAssocID="{8E52EEDD-A01A-43B6-AD52-A12E51A5AF51}" presName="spacing" presStyleCnt="0"/>
      <dgm:spPr/>
    </dgm:pt>
    <dgm:pt modelId="{E41A15AD-7275-4E29-B84A-AD9FC0B367CD}" type="pres">
      <dgm:prSet presAssocID="{53A5EF91-0277-42AB-8318-80FA33F41A24}" presName="composite" presStyleCnt="0"/>
      <dgm:spPr/>
    </dgm:pt>
    <dgm:pt modelId="{69A4D700-864A-4154-A128-D5F1CFE08938}" type="pres">
      <dgm:prSet presAssocID="{53A5EF91-0277-42AB-8318-80FA33F41A24}" presName="imgShp" presStyleLbl="fgImgPlace1" presStyleIdx="5" presStyleCnt="6" custLinFactNeighborY="-62910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pt-BR"/>
        </a:p>
      </dgm:t>
    </dgm:pt>
    <dgm:pt modelId="{95C18BC0-2ABC-4E7F-A1C5-A3E7BB2012C7}" type="pres">
      <dgm:prSet presAssocID="{53A5EF91-0277-42AB-8318-80FA33F41A24}" presName="txShp" presStyleLbl="node1" presStyleIdx="5" presStyleCnt="6" custLinFactNeighborY="-629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C987802-D9C8-46D2-86E1-CE39C495BEBC}" srcId="{BFB74201-AA05-4FD6-B4C3-189AB086E023}" destId="{854E147A-6B1C-4CB2-B6D8-98FB97217FC4}" srcOrd="1" destOrd="0" parTransId="{4BB4344E-2429-4DF5-9AF1-8A2DB7F2A909}" sibTransId="{71F6A1A9-696F-42A9-9723-E0C74D2C1E78}"/>
    <dgm:cxn modelId="{331932D6-2E23-46F7-A2F5-3FF215C681B1}" srcId="{854E147A-6B1C-4CB2-B6D8-98FB97217FC4}" destId="{BA82CAB9-EFD3-474B-8296-8D7355D4E77E}" srcOrd="2" destOrd="0" parTransId="{0D3AEE00-D21C-4292-AA92-E368FA5CA163}" sibTransId="{E45473F7-3FEA-46CE-BF90-4EB3C70AF3FC}"/>
    <dgm:cxn modelId="{D4386C05-A192-4E07-A18D-6BBED6C3302E}" srcId="{BFB74201-AA05-4FD6-B4C3-189AB086E023}" destId="{DDA69C7F-6CA9-4080-B103-3A34C35EBB41}" srcOrd="3" destOrd="0" parTransId="{D31DE6D6-8FE5-4CE5-9ABD-7AD862AFFCEA}" sibTransId="{AC34CFF8-F730-492A-8385-24B05D60FC89}"/>
    <dgm:cxn modelId="{385C1E9F-3B94-4874-A605-3EB077D82D3D}" type="presOf" srcId="{5B79891D-C1E8-4712-BDC7-8797485AC6DA}" destId="{F24688A1-178E-46E8-A586-96755E26AB71}" srcOrd="0" destOrd="1" presId="urn:microsoft.com/office/officeart/2005/8/layout/vList3#1"/>
    <dgm:cxn modelId="{3FF23D1D-BAE8-409F-9B34-CA74D7560C6D}" srcId="{BC6DB245-C6F0-445B-8C54-18160BEAD4B3}" destId="{7BB74442-BB5D-4DB4-9395-22FFE4ECFBBA}" srcOrd="1" destOrd="0" parTransId="{8640C4EA-EBD8-46BA-9381-7C0A1266F4BC}" sibTransId="{996D938D-21E8-4A30-8920-A0AFE81D74FD}"/>
    <dgm:cxn modelId="{1B14E13F-28A2-4B25-B8B0-446263DAABEE}" srcId="{B5C6E93A-D282-4B55-A656-1914919F2F26}" destId="{A9EE580E-CD51-4DF9-AE9B-464569AAA04E}" srcOrd="0" destOrd="0" parTransId="{8F404065-EFF3-4795-A966-72A14FA842EB}" sibTransId="{9CC5281B-E6FB-4BE7-B1D1-784DF25F9794}"/>
    <dgm:cxn modelId="{76C59BB2-CE27-4851-9BB2-3758AAC2A949}" srcId="{DDA69C7F-6CA9-4080-B103-3A34C35EBB41}" destId="{5B79891D-C1E8-4712-BDC7-8797485AC6DA}" srcOrd="0" destOrd="0" parTransId="{9439EC3C-8718-4DB3-926D-6E9A0BC3BE41}" sibTransId="{2DFF577F-C5BE-4DBC-87E7-4687BDAFFAB7}"/>
    <dgm:cxn modelId="{22C2F5C5-B2BC-4DA6-AFBF-CE898B499C77}" srcId="{BFB74201-AA05-4FD6-B4C3-189AB086E023}" destId="{53A5EF91-0277-42AB-8318-80FA33F41A24}" srcOrd="5" destOrd="0" parTransId="{BCB3E1CD-15CF-48A7-B479-6756DF7AF11A}" sibTransId="{AA68DD12-244A-4D72-9875-1A923BA1E86D}"/>
    <dgm:cxn modelId="{922E8182-A802-42EB-A814-9433EAA0A483}" type="presOf" srcId="{BC6DB245-C6F0-445B-8C54-18160BEAD4B3}" destId="{FAFD2A40-BEE6-4F60-9053-9C46F9B5C2AB}" srcOrd="0" destOrd="0" presId="urn:microsoft.com/office/officeart/2005/8/layout/vList3#1"/>
    <dgm:cxn modelId="{B9E45E6A-5B77-4860-930E-A65405B7545A}" type="presOf" srcId="{BA82CAB9-EFD3-474B-8296-8D7355D4E77E}" destId="{6A2F91F7-7AAC-4602-A4B5-99DB57CDE72C}" srcOrd="0" destOrd="3" presId="urn:microsoft.com/office/officeart/2005/8/layout/vList3#1"/>
    <dgm:cxn modelId="{5DD59B1F-1683-4278-A57D-2FC45F3359EC}" type="presOf" srcId="{8DF4C5DC-C7EB-4178-9A05-02D5E9CA06A4}" destId="{6A2F91F7-7AAC-4602-A4B5-99DB57CDE72C}" srcOrd="0" destOrd="2" presId="urn:microsoft.com/office/officeart/2005/8/layout/vList3#1"/>
    <dgm:cxn modelId="{BC6E5BD1-DBD6-431B-B7AB-1EA195A36F4B}" srcId="{DDA69C7F-6CA9-4080-B103-3A34C35EBB41}" destId="{4F75E483-DEAF-4B97-B575-AF291E04ECAD}" srcOrd="1" destOrd="0" parTransId="{52E69B2A-26EA-44DF-91B0-308180E9D87A}" sibTransId="{8F271B10-5E87-4536-A41C-247195AE4C92}"/>
    <dgm:cxn modelId="{C4C9A60A-EEE9-442C-91B7-F0200BDCE06E}" type="presOf" srcId="{69B1D827-2A73-4D58-90C8-FC0854B26CBD}" destId="{C856EADF-EDEA-4A95-AFB4-33D10C484B7A}" srcOrd="0" destOrd="2" presId="urn:microsoft.com/office/officeart/2005/8/layout/vList3#1"/>
    <dgm:cxn modelId="{0E5F1815-E6FD-4D01-A9CE-F00072257334}" srcId="{B5C6E93A-D282-4B55-A656-1914919F2F26}" destId="{69B1D827-2A73-4D58-90C8-FC0854B26CBD}" srcOrd="1" destOrd="0" parTransId="{BE21AD42-0D08-4DDC-B965-2198FDC5DD0B}" sibTransId="{DDFE3E4C-63E5-4DEF-92A3-3D9FAE54901A}"/>
    <dgm:cxn modelId="{36AA797A-25EE-4AD8-82A5-402B5FB9CC61}" type="presOf" srcId="{BFB74201-AA05-4FD6-B4C3-189AB086E023}" destId="{AF05FEEA-EA18-483F-A0CA-B0D70F0AAB78}" srcOrd="0" destOrd="0" presId="urn:microsoft.com/office/officeart/2005/8/layout/vList3#1"/>
    <dgm:cxn modelId="{BE00CBE0-B801-490B-99C1-2DC15A62239D}" type="presOf" srcId="{76B5E0A3-C58B-44B6-9951-43D4CDE71CAB}" destId="{6A2F91F7-7AAC-4602-A4B5-99DB57CDE72C}" srcOrd="0" destOrd="1" presId="urn:microsoft.com/office/officeart/2005/8/layout/vList3#1"/>
    <dgm:cxn modelId="{9B1C8CC1-52EC-443F-B49F-0FA4A759B31E}" type="presOf" srcId="{B8AD4F5C-1AD9-4165-853A-BDAE837DF43D}" destId="{95C18BC0-2ABC-4E7F-A1C5-A3E7BB2012C7}" srcOrd="0" destOrd="1" presId="urn:microsoft.com/office/officeart/2005/8/layout/vList3#1"/>
    <dgm:cxn modelId="{53C846CA-8FCA-41D7-AE21-883A7284B6EE}" type="presOf" srcId="{DDA69C7F-6CA9-4080-B103-3A34C35EBB41}" destId="{F24688A1-178E-46E8-A586-96755E26AB71}" srcOrd="0" destOrd="0" presId="urn:microsoft.com/office/officeart/2005/8/layout/vList3#1"/>
    <dgm:cxn modelId="{F8FBDC4F-7C09-48E3-8E58-483A3F688619}" type="presOf" srcId="{53A5EF91-0277-42AB-8318-80FA33F41A24}" destId="{95C18BC0-2ABC-4E7F-A1C5-A3E7BB2012C7}" srcOrd="0" destOrd="0" presId="urn:microsoft.com/office/officeart/2005/8/layout/vList3#1"/>
    <dgm:cxn modelId="{8A1B0B06-6ACC-46DD-94E9-3458A3FBCA18}" srcId="{BFB74201-AA05-4FD6-B4C3-189AB086E023}" destId="{B5C6E93A-D282-4B55-A656-1914919F2F26}" srcOrd="2" destOrd="0" parTransId="{C42FEBB4-82E3-435C-9595-DFB68670CB92}" sibTransId="{1748AE21-EDC0-4D75-A0AD-CB071006E967}"/>
    <dgm:cxn modelId="{889412A9-3603-4C74-AC51-0EA8E9CB6AB5}" type="presOf" srcId="{A9EE580E-CD51-4DF9-AE9B-464569AAA04E}" destId="{C856EADF-EDEA-4A95-AFB4-33D10C484B7A}" srcOrd="0" destOrd="1" presId="urn:microsoft.com/office/officeart/2005/8/layout/vList3#1"/>
    <dgm:cxn modelId="{10864979-7E5C-411F-BEE0-67CE9C0A5D60}" srcId="{854E147A-6B1C-4CB2-B6D8-98FB97217FC4}" destId="{76B5E0A3-C58B-44B6-9951-43D4CDE71CAB}" srcOrd="0" destOrd="0" parTransId="{788EE9A6-7C90-4880-9D24-BA1DECAA3D98}" sibTransId="{03719CD6-124D-4A03-BEFD-7F2582777073}"/>
    <dgm:cxn modelId="{36F51D2D-C874-4CE1-9698-92D1F08AC49F}" type="presOf" srcId="{854E147A-6B1C-4CB2-B6D8-98FB97217FC4}" destId="{6A2F91F7-7AAC-4602-A4B5-99DB57CDE72C}" srcOrd="0" destOrd="0" presId="urn:microsoft.com/office/officeart/2005/8/layout/vList3#1"/>
    <dgm:cxn modelId="{6AAC9148-3935-4B9E-8BB0-15608EF4A01D}" srcId="{BC6DB245-C6F0-445B-8C54-18160BEAD4B3}" destId="{BF6545A2-CEA3-4B7B-A1C7-85E2B9102C49}" srcOrd="0" destOrd="0" parTransId="{7954EC5E-3EE3-4438-86D1-FB797B1F1EA4}" sibTransId="{AC7019A1-FFA7-40F3-B99D-82DC5AB88519}"/>
    <dgm:cxn modelId="{A5E87C01-DA29-4B24-839F-31E6601DD43E}" srcId="{BFB74201-AA05-4FD6-B4C3-189AB086E023}" destId="{2D810F57-4683-4920-8FD7-0B8B609B2282}" srcOrd="0" destOrd="0" parTransId="{716BE9B1-8ECC-48DF-86F4-14B1CCD48A61}" sibTransId="{6D90DE35-6CE9-450A-9F9A-66B74E5E9F92}"/>
    <dgm:cxn modelId="{98693166-E002-4DBB-B895-4249D6D136EE}" type="presOf" srcId="{854AB336-DA70-4BB4-AC75-806B8505EB69}" destId="{9D05957B-C80A-469D-B00D-F4DC696F15F2}" srcOrd="0" destOrd="2" presId="urn:microsoft.com/office/officeart/2005/8/layout/vList3#1"/>
    <dgm:cxn modelId="{5D13A475-F5AD-4993-A90E-4AAF121709C8}" srcId="{BFB74201-AA05-4FD6-B4C3-189AB086E023}" destId="{BC6DB245-C6F0-445B-8C54-18160BEAD4B3}" srcOrd="4" destOrd="0" parTransId="{EBE47729-F364-4E46-910C-123B9C4AC1B5}" sibTransId="{8E52EEDD-A01A-43B6-AD52-A12E51A5AF51}"/>
    <dgm:cxn modelId="{A8D4CF9C-26A3-4536-AF05-EF1DA51849E7}" srcId="{854E147A-6B1C-4CB2-B6D8-98FB97217FC4}" destId="{8DF4C5DC-C7EB-4178-9A05-02D5E9CA06A4}" srcOrd="1" destOrd="0" parTransId="{BAB27307-C201-4DB5-BD3D-00870A65E256}" sibTransId="{4E25C2D9-849A-4709-8781-6CD70C3F2D4F}"/>
    <dgm:cxn modelId="{DF9FE81B-C163-46B3-899A-EEEA3B972BDA}" type="presOf" srcId="{B5C6E93A-D282-4B55-A656-1914919F2F26}" destId="{C856EADF-EDEA-4A95-AFB4-33D10C484B7A}" srcOrd="0" destOrd="0" presId="urn:microsoft.com/office/officeart/2005/8/layout/vList3#1"/>
    <dgm:cxn modelId="{F8B8EA78-311C-4B19-A0EE-A00E6BA4F6D9}" type="presOf" srcId="{4F75E483-DEAF-4B97-B575-AF291E04ECAD}" destId="{F24688A1-178E-46E8-A586-96755E26AB71}" srcOrd="0" destOrd="2" presId="urn:microsoft.com/office/officeart/2005/8/layout/vList3#1"/>
    <dgm:cxn modelId="{AE1BB356-2DB5-424D-9D20-FF7F6DA18DA9}" type="presOf" srcId="{7BB74442-BB5D-4DB4-9395-22FFE4ECFBBA}" destId="{FAFD2A40-BEE6-4F60-9053-9C46F9B5C2AB}" srcOrd="0" destOrd="2" presId="urn:microsoft.com/office/officeart/2005/8/layout/vList3#1"/>
    <dgm:cxn modelId="{C2F2ED30-9E41-4563-A455-5769928A1570}" srcId="{53A5EF91-0277-42AB-8318-80FA33F41A24}" destId="{B8AD4F5C-1AD9-4165-853A-BDAE837DF43D}" srcOrd="0" destOrd="0" parTransId="{49C75D70-F6E8-4FE4-BDE5-E64BF542589B}" sibTransId="{330C7E5A-F43C-435F-9B13-E1A3FD72CE11}"/>
    <dgm:cxn modelId="{6C0C8106-4A14-4287-A207-E45FB2783B76}" type="presOf" srcId="{2D810F57-4683-4920-8FD7-0B8B609B2282}" destId="{9D05957B-C80A-469D-B00D-F4DC696F15F2}" srcOrd="0" destOrd="0" presId="urn:microsoft.com/office/officeart/2005/8/layout/vList3#1"/>
    <dgm:cxn modelId="{6AD03F66-E4ED-4048-BFC1-9D8D48FB08EB}" srcId="{2D810F57-4683-4920-8FD7-0B8B609B2282}" destId="{854AB336-DA70-4BB4-AC75-806B8505EB69}" srcOrd="1" destOrd="0" parTransId="{9FB00ACA-B207-4ACA-821F-C50EE31167EB}" sibTransId="{A5552D4C-225E-4E74-B992-4231A6DAFD10}"/>
    <dgm:cxn modelId="{0A36FA08-CD83-44AA-B15A-14D572FB858C}" srcId="{2D810F57-4683-4920-8FD7-0B8B609B2282}" destId="{FC438E8F-8CA0-42CA-9746-60A54E29633D}" srcOrd="0" destOrd="0" parTransId="{78A882A3-C602-4B11-BB83-F232536F9CBE}" sibTransId="{A1B5EF3A-5756-41DC-A8C7-C7D11089BE9F}"/>
    <dgm:cxn modelId="{0E27B62F-7C32-41C4-A882-58C68A059BF8}" type="presOf" srcId="{FC438E8F-8CA0-42CA-9746-60A54E29633D}" destId="{9D05957B-C80A-469D-B00D-F4DC696F15F2}" srcOrd="0" destOrd="1" presId="urn:microsoft.com/office/officeart/2005/8/layout/vList3#1"/>
    <dgm:cxn modelId="{25400BAA-6C4B-456F-9BE6-698F10A7C9E7}" type="presOf" srcId="{BF6545A2-CEA3-4B7B-A1C7-85E2B9102C49}" destId="{FAFD2A40-BEE6-4F60-9053-9C46F9B5C2AB}" srcOrd="0" destOrd="1" presId="urn:microsoft.com/office/officeart/2005/8/layout/vList3#1"/>
    <dgm:cxn modelId="{61F52573-2733-41AC-ACAF-4EC42E87139E}" type="presParOf" srcId="{AF05FEEA-EA18-483F-A0CA-B0D70F0AAB78}" destId="{4536FE49-4326-44FF-9C4E-67914D09467E}" srcOrd="0" destOrd="0" presId="urn:microsoft.com/office/officeart/2005/8/layout/vList3#1"/>
    <dgm:cxn modelId="{123FD421-185A-4B4B-9B05-64DB20F7E245}" type="presParOf" srcId="{4536FE49-4326-44FF-9C4E-67914D09467E}" destId="{102F6552-FA93-4E4A-9719-879667490116}" srcOrd="0" destOrd="0" presId="urn:microsoft.com/office/officeart/2005/8/layout/vList3#1"/>
    <dgm:cxn modelId="{11FCB3C6-18B3-4A51-9C85-C7DB40656F63}" type="presParOf" srcId="{4536FE49-4326-44FF-9C4E-67914D09467E}" destId="{9D05957B-C80A-469D-B00D-F4DC696F15F2}" srcOrd="1" destOrd="0" presId="urn:microsoft.com/office/officeart/2005/8/layout/vList3#1"/>
    <dgm:cxn modelId="{E8F1CC5D-473F-4420-B004-B116A32BBFB5}" type="presParOf" srcId="{AF05FEEA-EA18-483F-A0CA-B0D70F0AAB78}" destId="{F1176D8D-69A9-458D-9F98-92D04D1C2BCF}" srcOrd="1" destOrd="0" presId="urn:microsoft.com/office/officeart/2005/8/layout/vList3#1"/>
    <dgm:cxn modelId="{60E6F158-9FF2-4BAA-A6C8-C533D8D1E3F8}" type="presParOf" srcId="{AF05FEEA-EA18-483F-A0CA-B0D70F0AAB78}" destId="{3B2AEF4A-414C-4213-833A-BF14930E63BF}" srcOrd="2" destOrd="0" presId="urn:microsoft.com/office/officeart/2005/8/layout/vList3#1"/>
    <dgm:cxn modelId="{3A23A947-FDD7-40B0-A08F-195EE42630F0}" type="presParOf" srcId="{3B2AEF4A-414C-4213-833A-BF14930E63BF}" destId="{69411FCE-87CB-4680-B380-2FCF39391B22}" srcOrd="0" destOrd="0" presId="urn:microsoft.com/office/officeart/2005/8/layout/vList3#1"/>
    <dgm:cxn modelId="{26F276DF-FDC3-496A-9325-8D1CF5678289}" type="presParOf" srcId="{3B2AEF4A-414C-4213-833A-BF14930E63BF}" destId="{6A2F91F7-7AAC-4602-A4B5-99DB57CDE72C}" srcOrd="1" destOrd="0" presId="urn:microsoft.com/office/officeart/2005/8/layout/vList3#1"/>
    <dgm:cxn modelId="{528C5F84-F886-4BA5-859A-60B33E85C77A}" type="presParOf" srcId="{AF05FEEA-EA18-483F-A0CA-B0D70F0AAB78}" destId="{B73DDFF4-3CB9-4E26-8D01-8EE2FB4AD6D1}" srcOrd="3" destOrd="0" presId="urn:microsoft.com/office/officeart/2005/8/layout/vList3#1"/>
    <dgm:cxn modelId="{5166A87F-7ED3-402F-A909-316F71AC0A4A}" type="presParOf" srcId="{AF05FEEA-EA18-483F-A0CA-B0D70F0AAB78}" destId="{DE58635D-5A08-4C57-A2A1-107142871D6C}" srcOrd="4" destOrd="0" presId="urn:microsoft.com/office/officeart/2005/8/layout/vList3#1"/>
    <dgm:cxn modelId="{56006325-6940-4BEF-B43F-748DCFBF2366}" type="presParOf" srcId="{DE58635D-5A08-4C57-A2A1-107142871D6C}" destId="{3EC97039-35CC-4866-88BE-B0F974210282}" srcOrd="0" destOrd="0" presId="urn:microsoft.com/office/officeart/2005/8/layout/vList3#1"/>
    <dgm:cxn modelId="{4D007EB2-3929-40DA-A8E7-3FA882D5906F}" type="presParOf" srcId="{DE58635D-5A08-4C57-A2A1-107142871D6C}" destId="{C856EADF-EDEA-4A95-AFB4-33D10C484B7A}" srcOrd="1" destOrd="0" presId="urn:microsoft.com/office/officeart/2005/8/layout/vList3#1"/>
    <dgm:cxn modelId="{B9AC17D6-0970-4805-9339-5DDA0C8A2089}" type="presParOf" srcId="{AF05FEEA-EA18-483F-A0CA-B0D70F0AAB78}" destId="{D4F55930-CA1C-4F62-98C9-A40AA407A097}" srcOrd="5" destOrd="0" presId="urn:microsoft.com/office/officeart/2005/8/layout/vList3#1"/>
    <dgm:cxn modelId="{CDC2B813-E89C-4136-8234-DD2F4A61B9B8}" type="presParOf" srcId="{AF05FEEA-EA18-483F-A0CA-B0D70F0AAB78}" destId="{4E29A040-370E-454B-B4D2-34076954BC57}" srcOrd="6" destOrd="0" presId="urn:microsoft.com/office/officeart/2005/8/layout/vList3#1"/>
    <dgm:cxn modelId="{C995F5D5-BE96-4DE1-AA3C-BB24BF92E532}" type="presParOf" srcId="{4E29A040-370E-454B-B4D2-34076954BC57}" destId="{E2C1A303-79E7-41F5-A7DA-0668C48404EF}" srcOrd="0" destOrd="0" presId="urn:microsoft.com/office/officeart/2005/8/layout/vList3#1"/>
    <dgm:cxn modelId="{D1089F83-88C9-474B-9BA1-9EDA594D6C50}" type="presParOf" srcId="{4E29A040-370E-454B-B4D2-34076954BC57}" destId="{F24688A1-178E-46E8-A586-96755E26AB71}" srcOrd="1" destOrd="0" presId="urn:microsoft.com/office/officeart/2005/8/layout/vList3#1"/>
    <dgm:cxn modelId="{6BD56375-0B3A-4A56-AF68-06A8D941FE6D}" type="presParOf" srcId="{AF05FEEA-EA18-483F-A0CA-B0D70F0AAB78}" destId="{37DCCE71-76DC-421F-ABFC-A13D2B63D53C}" srcOrd="7" destOrd="0" presId="urn:microsoft.com/office/officeart/2005/8/layout/vList3#1"/>
    <dgm:cxn modelId="{5E9B4260-402C-46D4-B452-A958D216AD81}" type="presParOf" srcId="{AF05FEEA-EA18-483F-A0CA-B0D70F0AAB78}" destId="{0D7DD6C2-52B1-4E75-BC65-AFC5804367C5}" srcOrd="8" destOrd="0" presId="urn:microsoft.com/office/officeart/2005/8/layout/vList3#1"/>
    <dgm:cxn modelId="{19319D32-C335-42AB-888B-CB2F78C7A8B0}" type="presParOf" srcId="{0D7DD6C2-52B1-4E75-BC65-AFC5804367C5}" destId="{E23FF015-EBEA-4E71-9000-ABE388E0370D}" srcOrd="0" destOrd="0" presId="urn:microsoft.com/office/officeart/2005/8/layout/vList3#1"/>
    <dgm:cxn modelId="{08292431-B05A-4C5E-8B34-B94C497D9130}" type="presParOf" srcId="{0D7DD6C2-52B1-4E75-BC65-AFC5804367C5}" destId="{FAFD2A40-BEE6-4F60-9053-9C46F9B5C2AB}" srcOrd="1" destOrd="0" presId="urn:microsoft.com/office/officeart/2005/8/layout/vList3#1"/>
    <dgm:cxn modelId="{88960A81-1AE5-4084-9671-A8E1F162CA9B}" type="presParOf" srcId="{AF05FEEA-EA18-483F-A0CA-B0D70F0AAB78}" destId="{A37C5D84-028C-42A2-BBD3-94B5638EFC00}" srcOrd="9" destOrd="0" presId="urn:microsoft.com/office/officeart/2005/8/layout/vList3#1"/>
    <dgm:cxn modelId="{F21C95F0-22D0-435A-8A0D-2B3DDF7C747A}" type="presParOf" srcId="{AF05FEEA-EA18-483F-A0CA-B0D70F0AAB78}" destId="{E41A15AD-7275-4E29-B84A-AD9FC0B367CD}" srcOrd="10" destOrd="0" presId="urn:microsoft.com/office/officeart/2005/8/layout/vList3#1"/>
    <dgm:cxn modelId="{D7795511-51C5-47E3-B585-4CA37510A2B0}" type="presParOf" srcId="{E41A15AD-7275-4E29-B84A-AD9FC0B367CD}" destId="{69A4D700-864A-4154-A128-D5F1CFE08938}" srcOrd="0" destOrd="0" presId="urn:microsoft.com/office/officeart/2005/8/layout/vList3#1"/>
    <dgm:cxn modelId="{3CF0EA33-53BB-4022-9C18-038F0C36376E}" type="presParOf" srcId="{E41A15AD-7275-4E29-B84A-AD9FC0B367CD}" destId="{95C18BC0-2ABC-4E7F-A1C5-A3E7BB2012C7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08E65-ACC9-4781-AAA1-D99157D6962D}" type="doc">
      <dgm:prSet loTypeId="urn:microsoft.com/office/officeart/2005/8/layout/vList3#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2F7C9CFF-624D-4598-AF1E-039E2A3332B2}" type="pres">
      <dgm:prSet presAssocID="{45D08E65-ACC9-4781-AAA1-D99157D6962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FFC7AD1F-A0B6-4806-B48C-8B084BA4D8D9}" type="presOf" srcId="{45D08E65-ACC9-4781-AAA1-D99157D6962D}" destId="{2F7C9CFF-624D-4598-AF1E-039E2A3332B2}" srcOrd="0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D08E65-ACC9-4781-AAA1-D99157D6962D}" type="doc">
      <dgm:prSet loTypeId="urn:microsoft.com/office/officeart/2005/8/layout/vList3#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2F7C9CFF-624D-4598-AF1E-039E2A3332B2}" type="pres">
      <dgm:prSet presAssocID="{45D08E65-ACC9-4781-AAA1-D99157D6962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3EC975E8-8BFB-4129-BB0A-51E0A3F4573C}" type="presOf" srcId="{45D08E65-ACC9-4781-AAA1-D99157D6962D}" destId="{2F7C9CFF-624D-4598-AF1E-039E2A3332B2}" srcOrd="0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7078EC-41F2-472D-BFFA-023E4533CF15}" type="doc">
      <dgm:prSet loTypeId="urn:microsoft.com/office/officeart/2005/8/layout/lProcess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8855AF-B824-49D1-BE57-B4B14D2E8AC8}">
      <dgm:prSet phldrT="[Texto]"/>
      <dgm:spPr/>
      <dgm:t>
        <a:bodyPr/>
        <a:lstStyle/>
        <a:p>
          <a:r>
            <a:rPr lang="pt-BR" dirty="0" smtClean="0"/>
            <a:t>GWT</a:t>
          </a:r>
          <a:endParaRPr lang="pt-BR" dirty="0"/>
        </a:p>
      </dgm:t>
    </dgm:pt>
    <dgm:pt modelId="{B4C2E1FB-D48B-4A4B-8627-A42C5B00DD9E}" type="parTrans" cxnId="{DA0C8FFD-B6B6-4E6B-92C7-38F6FE1AE659}">
      <dgm:prSet/>
      <dgm:spPr/>
      <dgm:t>
        <a:bodyPr/>
        <a:lstStyle/>
        <a:p>
          <a:endParaRPr lang="pt-BR"/>
        </a:p>
      </dgm:t>
    </dgm:pt>
    <dgm:pt modelId="{09C968D5-21E0-4AEE-8C32-861722376285}" type="sibTrans" cxnId="{DA0C8FFD-B6B6-4E6B-92C7-38F6FE1AE659}">
      <dgm:prSet/>
      <dgm:spPr/>
      <dgm:t>
        <a:bodyPr/>
        <a:lstStyle/>
        <a:p>
          <a:endParaRPr lang="pt-BR"/>
        </a:p>
      </dgm:t>
    </dgm:pt>
    <dgm:pt modelId="{9CC06795-06A0-4AE8-AE09-91FB28790166}">
      <dgm:prSet phldrT="[Texto]"/>
      <dgm:spPr>
        <a:gradFill rotWithShape="0">
          <a:gsLst>
            <a:gs pos="0">
              <a:srgbClr val="006600"/>
            </a:gs>
            <a:gs pos="80000">
              <a:srgbClr val="165C0A"/>
            </a:gs>
            <a:gs pos="100000">
              <a:srgbClr val="009900"/>
            </a:gs>
          </a:gsLst>
        </a:gradFill>
      </dgm:spPr>
      <dgm:t>
        <a:bodyPr/>
        <a:lstStyle/>
        <a:p>
          <a:r>
            <a:rPr lang="pt-BR" dirty="0" smtClean="0"/>
            <a:t>Oferece um componente para a Agenda </a:t>
          </a:r>
          <a:endParaRPr lang="pt-BR" dirty="0"/>
        </a:p>
      </dgm:t>
    </dgm:pt>
    <dgm:pt modelId="{6B08156A-BDB4-4BE5-A0E2-C83852084C30}" type="parTrans" cxnId="{E3D13151-50E7-4E1A-98E3-4272D721760A}">
      <dgm:prSet/>
      <dgm:spPr/>
      <dgm:t>
        <a:bodyPr/>
        <a:lstStyle/>
        <a:p>
          <a:endParaRPr lang="pt-BR"/>
        </a:p>
      </dgm:t>
    </dgm:pt>
    <dgm:pt modelId="{D631763A-EA0A-4DA7-A66D-6AC0E5767EF0}" type="sibTrans" cxnId="{E3D13151-50E7-4E1A-98E3-4272D721760A}">
      <dgm:prSet/>
      <dgm:spPr/>
      <dgm:t>
        <a:bodyPr/>
        <a:lstStyle/>
        <a:p>
          <a:endParaRPr lang="pt-BR"/>
        </a:p>
      </dgm:t>
    </dgm:pt>
    <dgm:pt modelId="{62C3289C-98EF-4DD4-A15B-5E2A3B00E076}">
      <dgm:prSet phldrT="[Texto]"/>
      <dgm:spPr/>
      <dgm:t>
        <a:bodyPr/>
        <a:lstStyle/>
        <a:p>
          <a:r>
            <a:rPr lang="pt-BR" dirty="0" smtClean="0"/>
            <a:t>Curva de aprendizado maior</a:t>
          </a:r>
          <a:endParaRPr lang="pt-BR" dirty="0"/>
        </a:p>
      </dgm:t>
    </dgm:pt>
    <dgm:pt modelId="{0006B3E2-485E-464E-8722-824B5E6BACEF}" type="parTrans" cxnId="{91BF27DF-3BFE-491E-8C98-FE3306BE278F}">
      <dgm:prSet/>
      <dgm:spPr/>
      <dgm:t>
        <a:bodyPr/>
        <a:lstStyle/>
        <a:p>
          <a:endParaRPr lang="pt-BR"/>
        </a:p>
      </dgm:t>
    </dgm:pt>
    <dgm:pt modelId="{D8B614F4-12E9-4E7D-B8C4-27C391B822C8}" type="sibTrans" cxnId="{91BF27DF-3BFE-491E-8C98-FE3306BE278F}">
      <dgm:prSet/>
      <dgm:spPr/>
      <dgm:t>
        <a:bodyPr/>
        <a:lstStyle/>
        <a:p>
          <a:endParaRPr lang="pt-BR"/>
        </a:p>
      </dgm:t>
    </dgm:pt>
    <dgm:pt modelId="{C0922483-6819-432B-84B5-40C5BD8FDE7D}">
      <dgm:prSet phldrT="[Texto]"/>
      <dgm:spPr/>
      <dgm:t>
        <a:bodyPr/>
        <a:lstStyle/>
        <a:p>
          <a:r>
            <a:rPr lang="pt-BR" dirty="0" err="1" smtClean="0"/>
            <a:t>RichFaces</a:t>
          </a:r>
          <a:endParaRPr lang="pt-BR" dirty="0"/>
        </a:p>
      </dgm:t>
    </dgm:pt>
    <dgm:pt modelId="{4B5BAD74-0EE2-48E5-8CA4-C07DF05E468A}" type="parTrans" cxnId="{29CBCE8C-87B5-42F2-B5AE-9DD2B8477F64}">
      <dgm:prSet/>
      <dgm:spPr/>
      <dgm:t>
        <a:bodyPr/>
        <a:lstStyle/>
        <a:p>
          <a:endParaRPr lang="pt-BR"/>
        </a:p>
      </dgm:t>
    </dgm:pt>
    <dgm:pt modelId="{B8BFB356-D882-4873-9305-A5B6C2F19DB5}" type="sibTrans" cxnId="{29CBCE8C-87B5-42F2-B5AE-9DD2B8477F64}">
      <dgm:prSet/>
      <dgm:spPr/>
      <dgm:t>
        <a:bodyPr/>
        <a:lstStyle/>
        <a:p>
          <a:endParaRPr lang="pt-BR"/>
        </a:p>
      </dgm:t>
    </dgm:pt>
    <dgm:pt modelId="{2575637A-39A2-458D-AFDC-DC6A8992A11F}">
      <dgm:prSet phldrT="[Texto]"/>
      <dgm:spPr>
        <a:gradFill rotWithShape="0">
          <a:gsLst>
            <a:gs pos="0">
              <a:srgbClr val="006600"/>
            </a:gs>
            <a:gs pos="80000">
              <a:srgbClr val="165C0A"/>
            </a:gs>
            <a:gs pos="100000">
              <a:srgbClr val="009900"/>
            </a:gs>
          </a:gsLst>
        </a:gradFill>
      </dgm:spPr>
      <dgm:t>
        <a:bodyPr/>
        <a:lstStyle/>
        <a:p>
          <a:r>
            <a:rPr lang="pt-BR" dirty="0" smtClean="0"/>
            <a:t>Oferece boa documentação </a:t>
          </a:r>
          <a:endParaRPr lang="pt-BR" dirty="0"/>
        </a:p>
      </dgm:t>
    </dgm:pt>
    <dgm:pt modelId="{85CE3BBC-F408-440D-A676-A1908FE493CD}" type="parTrans" cxnId="{4A21D92A-E848-4A91-A5BB-8103A98FC6BE}">
      <dgm:prSet/>
      <dgm:spPr/>
      <dgm:t>
        <a:bodyPr/>
        <a:lstStyle/>
        <a:p>
          <a:endParaRPr lang="pt-BR"/>
        </a:p>
      </dgm:t>
    </dgm:pt>
    <dgm:pt modelId="{8C8E40D2-155E-437C-B164-69485F589DDF}" type="sibTrans" cxnId="{4A21D92A-E848-4A91-A5BB-8103A98FC6BE}">
      <dgm:prSet/>
      <dgm:spPr/>
      <dgm:t>
        <a:bodyPr/>
        <a:lstStyle/>
        <a:p>
          <a:endParaRPr lang="pt-BR"/>
        </a:p>
      </dgm:t>
    </dgm:pt>
    <dgm:pt modelId="{8540A9E4-268F-46FA-A7B5-8D8FF4C104F1}">
      <dgm:prSet phldrT="[Texto]"/>
      <dgm:spPr>
        <a:gradFill rotWithShape="0">
          <a:gsLst>
            <a:gs pos="0">
              <a:srgbClr val="006600"/>
            </a:gs>
            <a:gs pos="80000">
              <a:srgbClr val="165C0A"/>
            </a:gs>
            <a:gs pos="100000">
              <a:srgbClr val="009900"/>
            </a:gs>
          </a:gsLst>
        </a:gradFill>
      </dgm:spPr>
      <dgm:t>
        <a:bodyPr/>
        <a:lstStyle/>
        <a:p>
          <a:r>
            <a:rPr lang="pt-BR" dirty="0" smtClean="0"/>
            <a:t>Oferece um componente para a Agenda</a:t>
          </a:r>
          <a:endParaRPr lang="pt-BR" dirty="0"/>
        </a:p>
      </dgm:t>
    </dgm:pt>
    <dgm:pt modelId="{D28CBEC6-EE08-4EA3-A491-AC6849D6817B}" type="parTrans" cxnId="{72ECFA0F-C223-4CC0-BDDB-0905E9C12F96}">
      <dgm:prSet/>
      <dgm:spPr/>
      <dgm:t>
        <a:bodyPr/>
        <a:lstStyle/>
        <a:p>
          <a:endParaRPr lang="pt-BR"/>
        </a:p>
      </dgm:t>
    </dgm:pt>
    <dgm:pt modelId="{AE9C64A4-84EF-4424-B4D3-8036A6E22DFE}" type="sibTrans" cxnId="{72ECFA0F-C223-4CC0-BDDB-0905E9C12F96}">
      <dgm:prSet/>
      <dgm:spPr/>
      <dgm:t>
        <a:bodyPr/>
        <a:lstStyle/>
        <a:p>
          <a:endParaRPr lang="pt-BR"/>
        </a:p>
      </dgm:t>
    </dgm:pt>
    <dgm:pt modelId="{DB9294D9-9626-4EDA-A7E7-8FA3D12378BB}">
      <dgm:prSet phldrT="[Texto]"/>
      <dgm:spPr/>
      <dgm:t>
        <a:bodyPr/>
        <a:lstStyle/>
        <a:p>
          <a:r>
            <a:rPr lang="pt-BR" dirty="0" err="1" smtClean="0"/>
            <a:t>ICEFaces</a:t>
          </a:r>
          <a:endParaRPr lang="pt-BR" dirty="0"/>
        </a:p>
      </dgm:t>
    </dgm:pt>
    <dgm:pt modelId="{11843FAA-C199-42E6-A764-1A6E84BFE2C0}" type="parTrans" cxnId="{5E4A104E-97BD-4D5A-A6C3-89300B5298D9}">
      <dgm:prSet/>
      <dgm:spPr/>
      <dgm:t>
        <a:bodyPr/>
        <a:lstStyle/>
        <a:p>
          <a:endParaRPr lang="pt-BR"/>
        </a:p>
      </dgm:t>
    </dgm:pt>
    <dgm:pt modelId="{05DD2AB5-695B-4D46-8E9F-49C8792EBA27}" type="sibTrans" cxnId="{5E4A104E-97BD-4D5A-A6C3-89300B5298D9}">
      <dgm:prSet/>
      <dgm:spPr/>
      <dgm:t>
        <a:bodyPr/>
        <a:lstStyle/>
        <a:p>
          <a:endParaRPr lang="pt-BR"/>
        </a:p>
      </dgm:t>
    </dgm:pt>
    <dgm:pt modelId="{608B0FDD-8515-42EF-AFA5-013AEF92C673}">
      <dgm:prSet phldrT="[Texto]"/>
      <dgm:spPr/>
      <dgm:t>
        <a:bodyPr/>
        <a:lstStyle/>
        <a:p>
          <a:r>
            <a:rPr lang="pt-BR" dirty="0" smtClean="0"/>
            <a:t>Não oferece um componente para a Agenda</a:t>
          </a:r>
          <a:endParaRPr lang="pt-BR" dirty="0"/>
        </a:p>
      </dgm:t>
    </dgm:pt>
    <dgm:pt modelId="{E75CC5AF-CB84-4737-8D38-5E350893284D}" type="parTrans" cxnId="{A9F27FD6-72FE-47B3-A8E2-3951005F651E}">
      <dgm:prSet/>
      <dgm:spPr/>
      <dgm:t>
        <a:bodyPr/>
        <a:lstStyle/>
        <a:p>
          <a:endParaRPr lang="pt-BR"/>
        </a:p>
      </dgm:t>
    </dgm:pt>
    <dgm:pt modelId="{E531EC0E-5228-45E8-821B-FDA250525818}" type="sibTrans" cxnId="{A9F27FD6-72FE-47B3-A8E2-3951005F651E}">
      <dgm:prSet/>
      <dgm:spPr/>
      <dgm:t>
        <a:bodyPr/>
        <a:lstStyle/>
        <a:p>
          <a:endParaRPr lang="pt-BR"/>
        </a:p>
      </dgm:t>
    </dgm:pt>
    <dgm:pt modelId="{ABAD9531-F7FA-4975-AEB5-4F11FA4696A1}">
      <dgm:prSet phldrT="[Texto]"/>
      <dgm:spPr/>
      <dgm:t>
        <a:bodyPr/>
        <a:lstStyle/>
        <a:p>
          <a:r>
            <a:rPr lang="pt-BR" dirty="0" smtClean="0"/>
            <a:t>Possui pouca performance</a:t>
          </a:r>
          <a:endParaRPr lang="pt-BR" dirty="0"/>
        </a:p>
      </dgm:t>
    </dgm:pt>
    <dgm:pt modelId="{C172C7D8-57E5-4D0D-B2C7-CA49ED30B383}" type="parTrans" cxnId="{E599D743-C1E2-498A-A996-2612593AA69A}">
      <dgm:prSet/>
      <dgm:spPr/>
      <dgm:t>
        <a:bodyPr/>
        <a:lstStyle/>
        <a:p>
          <a:endParaRPr lang="pt-BR"/>
        </a:p>
      </dgm:t>
    </dgm:pt>
    <dgm:pt modelId="{22B08D78-4F84-4698-BC88-77BDA6E639E0}" type="sibTrans" cxnId="{E599D743-C1E2-498A-A996-2612593AA69A}">
      <dgm:prSet/>
      <dgm:spPr/>
      <dgm:t>
        <a:bodyPr/>
        <a:lstStyle/>
        <a:p>
          <a:endParaRPr lang="pt-BR"/>
        </a:p>
      </dgm:t>
    </dgm:pt>
    <dgm:pt modelId="{11851FE2-7F2F-4FA5-B05E-381A4BDA0ADD}">
      <dgm:prSet phldrT="[Texto]"/>
      <dgm:spPr/>
      <dgm:t>
        <a:bodyPr/>
        <a:lstStyle/>
        <a:p>
          <a:r>
            <a:rPr lang="pt-BR" dirty="0" err="1" smtClean="0"/>
            <a:t>PrimeFaces</a:t>
          </a:r>
          <a:endParaRPr lang="pt-BR" dirty="0"/>
        </a:p>
      </dgm:t>
    </dgm:pt>
    <dgm:pt modelId="{11095FE3-40B6-4C7F-A20E-4552204442EA}" type="parTrans" cxnId="{9BE5CDF9-BFCA-4B12-A5F3-BE098BAFD61F}">
      <dgm:prSet/>
      <dgm:spPr/>
      <dgm:t>
        <a:bodyPr/>
        <a:lstStyle/>
        <a:p>
          <a:endParaRPr lang="pt-BR"/>
        </a:p>
      </dgm:t>
    </dgm:pt>
    <dgm:pt modelId="{08FF7154-A455-4E65-AF74-CAB8DEE2EF52}" type="sibTrans" cxnId="{9BE5CDF9-BFCA-4B12-A5F3-BE098BAFD61F}">
      <dgm:prSet/>
      <dgm:spPr/>
      <dgm:t>
        <a:bodyPr/>
        <a:lstStyle/>
        <a:p>
          <a:endParaRPr lang="pt-BR"/>
        </a:p>
      </dgm:t>
    </dgm:pt>
    <dgm:pt modelId="{AB913528-9AE0-4A83-B593-3A29BE6AAA96}">
      <dgm:prSet/>
      <dgm:spPr>
        <a:gradFill rotWithShape="0">
          <a:gsLst>
            <a:gs pos="0">
              <a:srgbClr val="006600"/>
            </a:gs>
            <a:gs pos="80000">
              <a:srgbClr val="165C0A"/>
            </a:gs>
            <a:gs pos="100000">
              <a:srgbClr val="009900"/>
            </a:gs>
          </a:gsLst>
        </a:gradFill>
      </dgm:spPr>
      <dgm:t>
        <a:bodyPr/>
        <a:lstStyle/>
        <a:p>
          <a:r>
            <a:rPr lang="pt-BR" dirty="0" smtClean="0"/>
            <a:t>Oferece um componente para a Agenda</a:t>
          </a:r>
          <a:endParaRPr lang="pt-BR" dirty="0"/>
        </a:p>
      </dgm:t>
    </dgm:pt>
    <dgm:pt modelId="{E950C508-D659-45CE-8EC2-BCEBEA373BE5}" type="parTrans" cxnId="{C0718990-7C3C-4F8A-BE19-24302DEF8524}">
      <dgm:prSet/>
      <dgm:spPr/>
      <dgm:t>
        <a:bodyPr/>
        <a:lstStyle/>
        <a:p>
          <a:endParaRPr lang="pt-BR"/>
        </a:p>
      </dgm:t>
    </dgm:pt>
    <dgm:pt modelId="{7A1423E5-B00B-4679-8330-1A526CED98BC}" type="sibTrans" cxnId="{C0718990-7C3C-4F8A-BE19-24302DEF8524}">
      <dgm:prSet/>
      <dgm:spPr/>
      <dgm:t>
        <a:bodyPr/>
        <a:lstStyle/>
        <a:p>
          <a:endParaRPr lang="pt-BR"/>
        </a:p>
      </dgm:t>
    </dgm:pt>
    <dgm:pt modelId="{C8D36E99-D960-41D2-8EB2-6613CB2036C0}">
      <dgm:prSet/>
      <dgm:spPr>
        <a:gradFill rotWithShape="0">
          <a:gsLst>
            <a:gs pos="0">
              <a:srgbClr val="006600"/>
            </a:gs>
            <a:gs pos="80000">
              <a:srgbClr val="165C0A"/>
            </a:gs>
            <a:gs pos="100000">
              <a:srgbClr val="009900"/>
            </a:gs>
          </a:gsLst>
        </a:gradFill>
      </dgm:spPr>
      <dgm:t>
        <a:bodyPr/>
        <a:lstStyle/>
        <a:p>
          <a:r>
            <a:rPr lang="pt-BR" dirty="0" smtClean="0"/>
            <a:t>Oferece boa documentação </a:t>
          </a:r>
          <a:endParaRPr lang="pt-BR" dirty="0"/>
        </a:p>
      </dgm:t>
    </dgm:pt>
    <dgm:pt modelId="{E3948D34-B45C-41E7-80DB-FEC90885BBBF}" type="parTrans" cxnId="{8B9DBF08-B755-40B8-A302-4CF7B44471F4}">
      <dgm:prSet/>
      <dgm:spPr/>
      <dgm:t>
        <a:bodyPr/>
        <a:lstStyle/>
        <a:p>
          <a:endParaRPr lang="pt-BR"/>
        </a:p>
      </dgm:t>
    </dgm:pt>
    <dgm:pt modelId="{00D06B32-9AA1-489B-AF20-56B32F8BC04D}" type="sibTrans" cxnId="{8B9DBF08-B755-40B8-A302-4CF7B44471F4}">
      <dgm:prSet/>
      <dgm:spPr/>
      <dgm:t>
        <a:bodyPr/>
        <a:lstStyle/>
        <a:p>
          <a:endParaRPr lang="pt-BR"/>
        </a:p>
      </dgm:t>
    </dgm:pt>
    <dgm:pt modelId="{85C4B785-88C3-4833-B7D1-EAA07500C067}">
      <dgm:prSet phldrT="[Texto]"/>
      <dgm:spPr/>
      <dgm:t>
        <a:bodyPr/>
        <a:lstStyle/>
        <a:p>
          <a:r>
            <a:rPr lang="pt-BR" dirty="0" smtClean="0"/>
            <a:t>Os componentes são mais simples</a:t>
          </a:r>
          <a:endParaRPr lang="pt-BR" dirty="0"/>
        </a:p>
      </dgm:t>
    </dgm:pt>
    <dgm:pt modelId="{17EBC19A-692F-4F42-B815-AE6B9E6151E2}" type="parTrans" cxnId="{0376AF72-8DB8-428F-B3C6-CE961F65ED0E}">
      <dgm:prSet/>
      <dgm:spPr/>
      <dgm:t>
        <a:bodyPr/>
        <a:lstStyle/>
        <a:p>
          <a:endParaRPr lang="pt-BR"/>
        </a:p>
      </dgm:t>
    </dgm:pt>
    <dgm:pt modelId="{DC745E1D-3CA1-49F2-9802-A70E7BBC7509}" type="sibTrans" cxnId="{0376AF72-8DB8-428F-B3C6-CE961F65ED0E}">
      <dgm:prSet/>
      <dgm:spPr/>
      <dgm:t>
        <a:bodyPr/>
        <a:lstStyle/>
        <a:p>
          <a:endParaRPr lang="pt-BR"/>
        </a:p>
      </dgm:t>
    </dgm:pt>
    <dgm:pt modelId="{938BB15B-D623-496F-A134-7005AD51F910}">
      <dgm:prSet/>
      <dgm:spPr>
        <a:gradFill rotWithShape="0">
          <a:gsLst>
            <a:gs pos="0">
              <a:srgbClr val="006600"/>
            </a:gs>
            <a:gs pos="80000">
              <a:srgbClr val="165C0A"/>
            </a:gs>
            <a:gs pos="100000">
              <a:srgbClr val="009900"/>
            </a:gs>
          </a:gsLst>
        </a:gradFill>
      </dgm:spPr>
      <dgm:t>
        <a:bodyPr/>
        <a:lstStyle/>
        <a:p>
          <a:r>
            <a:rPr lang="pt-BR" dirty="0" smtClean="0"/>
            <a:t>Os componentes são mais ricos</a:t>
          </a:r>
          <a:endParaRPr lang="pt-BR" dirty="0"/>
        </a:p>
      </dgm:t>
    </dgm:pt>
    <dgm:pt modelId="{955F0554-7855-477F-847D-5ABAF147AB34}" type="parTrans" cxnId="{AA3CF2AE-9FD0-4EB2-A197-60741DC88974}">
      <dgm:prSet/>
      <dgm:spPr/>
      <dgm:t>
        <a:bodyPr/>
        <a:lstStyle/>
        <a:p>
          <a:endParaRPr lang="pt-BR"/>
        </a:p>
      </dgm:t>
    </dgm:pt>
    <dgm:pt modelId="{E0C40F22-ABAE-4A7F-883E-69CE0226F00C}" type="sibTrans" cxnId="{AA3CF2AE-9FD0-4EB2-A197-60741DC88974}">
      <dgm:prSet/>
      <dgm:spPr/>
      <dgm:t>
        <a:bodyPr/>
        <a:lstStyle/>
        <a:p>
          <a:endParaRPr lang="pt-BR"/>
        </a:p>
      </dgm:t>
    </dgm:pt>
    <dgm:pt modelId="{E141DFB9-1E52-4430-AD38-EA27645608F7}" type="pres">
      <dgm:prSet presAssocID="{1D7078EC-41F2-472D-BFFA-023E4533CF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9AB42C3-49BC-47DA-BECE-20EB417540CA}" type="pres">
      <dgm:prSet presAssocID="{648855AF-B824-49D1-BE57-B4B14D2E8AC8}" presName="compNode" presStyleCnt="0"/>
      <dgm:spPr/>
      <dgm:t>
        <a:bodyPr/>
        <a:lstStyle/>
        <a:p>
          <a:endParaRPr lang="pt-BR"/>
        </a:p>
      </dgm:t>
    </dgm:pt>
    <dgm:pt modelId="{4AE19A9C-2EAC-45AE-B36F-0C18395A308A}" type="pres">
      <dgm:prSet presAssocID="{648855AF-B824-49D1-BE57-B4B14D2E8AC8}" presName="aNode" presStyleLbl="bgShp" presStyleIdx="0" presStyleCnt="4"/>
      <dgm:spPr/>
      <dgm:t>
        <a:bodyPr/>
        <a:lstStyle/>
        <a:p>
          <a:endParaRPr lang="pt-BR"/>
        </a:p>
      </dgm:t>
    </dgm:pt>
    <dgm:pt modelId="{2E23311A-C99E-4AE5-868B-2D217E53C9D1}" type="pres">
      <dgm:prSet presAssocID="{648855AF-B824-49D1-BE57-B4B14D2E8AC8}" presName="textNode" presStyleLbl="bgShp" presStyleIdx="0" presStyleCnt="4"/>
      <dgm:spPr/>
      <dgm:t>
        <a:bodyPr/>
        <a:lstStyle/>
        <a:p>
          <a:endParaRPr lang="pt-BR"/>
        </a:p>
      </dgm:t>
    </dgm:pt>
    <dgm:pt modelId="{9ADCAC76-701B-4671-A44F-FB7D89C7B13F}" type="pres">
      <dgm:prSet presAssocID="{648855AF-B824-49D1-BE57-B4B14D2E8AC8}" presName="compChildNode" presStyleCnt="0"/>
      <dgm:spPr/>
      <dgm:t>
        <a:bodyPr/>
        <a:lstStyle/>
        <a:p>
          <a:endParaRPr lang="pt-BR"/>
        </a:p>
      </dgm:t>
    </dgm:pt>
    <dgm:pt modelId="{8C36E91C-330D-4371-BE0B-0A09EBAF8D18}" type="pres">
      <dgm:prSet presAssocID="{648855AF-B824-49D1-BE57-B4B14D2E8AC8}" presName="theInnerList" presStyleCnt="0"/>
      <dgm:spPr/>
      <dgm:t>
        <a:bodyPr/>
        <a:lstStyle/>
        <a:p>
          <a:endParaRPr lang="pt-BR"/>
        </a:p>
      </dgm:t>
    </dgm:pt>
    <dgm:pt modelId="{D541FE7A-0572-494D-A161-C23617383728}" type="pres">
      <dgm:prSet presAssocID="{9CC06795-06A0-4AE8-AE09-91FB28790166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690838-B4A5-40E9-B101-E69B08A4A31B}" type="pres">
      <dgm:prSet presAssocID="{9CC06795-06A0-4AE8-AE09-91FB28790166}" presName="aSpace2" presStyleCnt="0"/>
      <dgm:spPr/>
      <dgm:t>
        <a:bodyPr/>
        <a:lstStyle/>
        <a:p>
          <a:endParaRPr lang="pt-BR"/>
        </a:p>
      </dgm:t>
    </dgm:pt>
    <dgm:pt modelId="{A66AC756-EE28-4E56-BC70-F8CF0186B504}" type="pres">
      <dgm:prSet presAssocID="{62C3289C-98EF-4DD4-A15B-5E2A3B00E076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B5F77B-2308-45A9-93F1-8E534985F58B}" type="pres">
      <dgm:prSet presAssocID="{648855AF-B824-49D1-BE57-B4B14D2E8AC8}" presName="aSpace" presStyleCnt="0"/>
      <dgm:spPr/>
      <dgm:t>
        <a:bodyPr/>
        <a:lstStyle/>
        <a:p>
          <a:endParaRPr lang="pt-BR"/>
        </a:p>
      </dgm:t>
    </dgm:pt>
    <dgm:pt modelId="{EA2D47F1-0C42-4736-AF52-46E3DAD21097}" type="pres">
      <dgm:prSet presAssocID="{C0922483-6819-432B-84B5-40C5BD8FDE7D}" presName="compNode" presStyleCnt="0"/>
      <dgm:spPr/>
      <dgm:t>
        <a:bodyPr/>
        <a:lstStyle/>
        <a:p>
          <a:endParaRPr lang="pt-BR"/>
        </a:p>
      </dgm:t>
    </dgm:pt>
    <dgm:pt modelId="{5A2AA0AD-D7E6-485E-9C77-0C6905FB643C}" type="pres">
      <dgm:prSet presAssocID="{C0922483-6819-432B-84B5-40C5BD8FDE7D}" presName="aNode" presStyleLbl="bgShp" presStyleIdx="1" presStyleCnt="4"/>
      <dgm:spPr/>
      <dgm:t>
        <a:bodyPr/>
        <a:lstStyle/>
        <a:p>
          <a:endParaRPr lang="pt-BR"/>
        </a:p>
      </dgm:t>
    </dgm:pt>
    <dgm:pt modelId="{AC018065-45BD-4988-883B-625E5454E3FA}" type="pres">
      <dgm:prSet presAssocID="{C0922483-6819-432B-84B5-40C5BD8FDE7D}" presName="textNode" presStyleLbl="bgShp" presStyleIdx="1" presStyleCnt="4"/>
      <dgm:spPr/>
      <dgm:t>
        <a:bodyPr/>
        <a:lstStyle/>
        <a:p>
          <a:endParaRPr lang="pt-BR"/>
        </a:p>
      </dgm:t>
    </dgm:pt>
    <dgm:pt modelId="{B3092807-01F8-4FAE-8F46-0E7BC1393239}" type="pres">
      <dgm:prSet presAssocID="{C0922483-6819-432B-84B5-40C5BD8FDE7D}" presName="compChildNode" presStyleCnt="0"/>
      <dgm:spPr/>
      <dgm:t>
        <a:bodyPr/>
        <a:lstStyle/>
        <a:p>
          <a:endParaRPr lang="pt-BR"/>
        </a:p>
      </dgm:t>
    </dgm:pt>
    <dgm:pt modelId="{F41CA613-7281-46ED-AFF4-34EB986B899B}" type="pres">
      <dgm:prSet presAssocID="{C0922483-6819-432B-84B5-40C5BD8FDE7D}" presName="theInnerList" presStyleCnt="0"/>
      <dgm:spPr/>
      <dgm:t>
        <a:bodyPr/>
        <a:lstStyle/>
        <a:p>
          <a:endParaRPr lang="pt-BR"/>
        </a:p>
      </dgm:t>
    </dgm:pt>
    <dgm:pt modelId="{FC68D513-85BE-4690-A95A-1421953E4CD7}" type="pres">
      <dgm:prSet presAssocID="{2575637A-39A2-458D-AFDC-DC6A8992A11F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61F0B25-699B-493F-9E31-58D755972CB7}" type="pres">
      <dgm:prSet presAssocID="{2575637A-39A2-458D-AFDC-DC6A8992A11F}" presName="aSpace2" presStyleCnt="0"/>
      <dgm:spPr/>
      <dgm:t>
        <a:bodyPr/>
        <a:lstStyle/>
        <a:p>
          <a:endParaRPr lang="pt-BR"/>
        </a:p>
      </dgm:t>
    </dgm:pt>
    <dgm:pt modelId="{D1A36CFE-1FBE-479A-8A0D-0406451BE69B}" type="pres">
      <dgm:prSet presAssocID="{8540A9E4-268F-46FA-A7B5-8D8FF4C104F1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FF66D1-8354-4179-B569-9F7CDA981E72}" type="pres">
      <dgm:prSet presAssocID="{8540A9E4-268F-46FA-A7B5-8D8FF4C104F1}" presName="aSpace2" presStyleCnt="0"/>
      <dgm:spPr/>
      <dgm:t>
        <a:bodyPr/>
        <a:lstStyle/>
        <a:p>
          <a:endParaRPr lang="pt-BR"/>
        </a:p>
      </dgm:t>
    </dgm:pt>
    <dgm:pt modelId="{AA225D7B-F326-4BCF-9DDA-8A46F461A314}" type="pres">
      <dgm:prSet presAssocID="{85C4B785-88C3-4833-B7D1-EAA07500C067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19C38A-52C1-485C-8C9F-83D0357793EC}" type="pres">
      <dgm:prSet presAssocID="{C0922483-6819-432B-84B5-40C5BD8FDE7D}" presName="aSpace" presStyleCnt="0"/>
      <dgm:spPr/>
      <dgm:t>
        <a:bodyPr/>
        <a:lstStyle/>
        <a:p>
          <a:endParaRPr lang="pt-BR"/>
        </a:p>
      </dgm:t>
    </dgm:pt>
    <dgm:pt modelId="{EC0D1A93-8793-4E2B-AB33-403CA46A6282}" type="pres">
      <dgm:prSet presAssocID="{DB9294D9-9626-4EDA-A7E7-8FA3D12378BB}" presName="compNode" presStyleCnt="0"/>
      <dgm:spPr/>
      <dgm:t>
        <a:bodyPr/>
        <a:lstStyle/>
        <a:p>
          <a:endParaRPr lang="pt-BR"/>
        </a:p>
      </dgm:t>
    </dgm:pt>
    <dgm:pt modelId="{F39205F5-665E-4817-AE00-6DF79978690A}" type="pres">
      <dgm:prSet presAssocID="{DB9294D9-9626-4EDA-A7E7-8FA3D12378BB}" presName="aNode" presStyleLbl="bgShp" presStyleIdx="2" presStyleCnt="4"/>
      <dgm:spPr/>
      <dgm:t>
        <a:bodyPr/>
        <a:lstStyle/>
        <a:p>
          <a:endParaRPr lang="pt-BR"/>
        </a:p>
      </dgm:t>
    </dgm:pt>
    <dgm:pt modelId="{A47FF0E8-8350-4082-BDBA-BB8080F379D1}" type="pres">
      <dgm:prSet presAssocID="{DB9294D9-9626-4EDA-A7E7-8FA3D12378BB}" presName="textNode" presStyleLbl="bgShp" presStyleIdx="2" presStyleCnt="4"/>
      <dgm:spPr/>
      <dgm:t>
        <a:bodyPr/>
        <a:lstStyle/>
        <a:p>
          <a:endParaRPr lang="pt-BR"/>
        </a:p>
      </dgm:t>
    </dgm:pt>
    <dgm:pt modelId="{0AE34E1C-DCF9-4A93-AA5A-4568B389E08B}" type="pres">
      <dgm:prSet presAssocID="{DB9294D9-9626-4EDA-A7E7-8FA3D12378BB}" presName="compChildNode" presStyleCnt="0"/>
      <dgm:spPr/>
      <dgm:t>
        <a:bodyPr/>
        <a:lstStyle/>
        <a:p>
          <a:endParaRPr lang="pt-BR"/>
        </a:p>
      </dgm:t>
    </dgm:pt>
    <dgm:pt modelId="{D31E7526-0F3E-4289-B4C4-EAE3DFDB0E4B}" type="pres">
      <dgm:prSet presAssocID="{DB9294D9-9626-4EDA-A7E7-8FA3D12378BB}" presName="theInnerList" presStyleCnt="0"/>
      <dgm:spPr/>
      <dgm:t>
        <a:bodyPr/>
        <a:lstStyle/>
        <a:p>
          <a:endParaRPr lang="pt-BR"/>
        </a:p>
      </dgm:t>
    </dgm:pt>
    <dgm:pt modelId="{E24C13B7-58C9-4342-93DB-2890846609D2}" type="pres">
      <dgm:prSet presAssocID="{608B0FDD-8515-42EF-AFA5-013AEF92C673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5093D0-0D7F-4B9F-AAF8-403465B57996}" type="pres">
      <dgm:prSet presAssocID="{608B0FDD-8515-42EF-AFA5-013AEF92C673}" presName="aSpace2" presStyleCnt="0"/>
      <dgm:spPr/>
      <dgm:t>
        <a:bodyPr/>
        <a:lstStyle/>
        <a:p>
          <a:endParaRPr lang="pt-BR"/>
        </a:p>
      </dgm:t>
    </dgm:pt>
    <dgm:pt modelId="{AD7B3B79-4FAC-44B3-8AB2-08EA9E694274}" type="pres">
      <dgm:prSet presAssocID="{ABAD9531-F7FA-4975-AEB5-4F11FA4696A1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0BE5A4-9F3D-44DC-BAAA-6FF638B79C50}" type="pres">
      <dgm:prSet presAssocID="{DB9294D9-9626-4EDA-A7E7-8FA3D12378BB}" presName="aSpace" presStyleCnt="0"/>
      <dgm:spPr/>
      <dgm:t>
        <a:bodyPr/>
        <a:lstStyle/>
        <a:p>
          <a:endParaRPr lang="pt-BR"/>
        </a:p>
      </dgm:t>
    </dgm:pt>
    <dgm:pt modelId="{CE246334-9187-4658-8EC5-1893661E459F}" type="pres">
      <dgm:prSet presAssocID="{11851FE2-7F2F-4FA5-B05E-381A4BDA0ADD}" presName="compNode" presStyleCnt="0"/>
      <dgm:spPr/>
      <dgm:t>
        <a:bodyPr/>
        <a:lstStyle/>
        <a:p>
          <a:endParaRPr lang="pt-BR"/>
        </a:p>
      </dgm:t>
    </dgm:pt>
    <dgm:pt modelId="{61C03847-65BC-4A11-9F47-852D50706ED6}" type="pres">
      <dgm:prSet presAssocID="{11851FE2-7F2F-4FA5-B05E-381A4BDA0ADD}" presName="aNode" presStyleLbl="bgShp" presStyleIdx="3" presStyleCnt="4" custLinFactNeighborY="-1961"/>
      <dgm:spPr/>
      <dgm:t>
        <a:bodyPr/>
        <a:lstStyle/>
        <a:p>
          <a:endParaRPr lang="pt-BR"/>
        </a:p>
      </dgm:t>
    </dgm:pt>
    <dgm:pt modelId="{D3EC9508-DBE4-4B8D-AF36-B9E078FD2827}" type="pres">
      <dgm:prSet presAssocID="{11851FE2-7F2F-4FA5-B05E-381A4BDA0ADD}" presName="textNode" presStyleLbl="bgShp" presStyleIdx="3" presStyleCnt="4"/>
      <dgm:spPr/>
      <dgm:t>
        <a:bodyPr/>
        <a:lstStyle/>
        <a:p>
          <a:endParaRPr lang="pt-BR"/>
        </a:p>
      </dgm:t>
    </dgm:pt>
    <dgm:pt modelId="{01CD2B1B-7E5D-4602-BF71-BE40EE0726ED}" type="pres">
      <dgm:prSet presAssocID="{11851FE2-7F2F-4FA5-B05E-381A4BDA0ADD}" presName="compChildNode" presStyleCnt="0"/>
      <dgm:spPr/>
      <dgm:t>
        <a:bodyPr/>
        <a:lstStyle/>
        <a:p>
          <a:endParaRPr lang="pt-BR"/>
        </a:p>
      </dgm:t>
    </dgm:pt>
    <dgm:pt modelId="{00D2254F-2C8D-4A8F-A0B0-0961C30D09BC}" type="pres">
      <dgm:prSet presAssocID="{11851FE2-7F2F-4FA5-B05E-381A4BDA0ADD}" presName="theInnerList" presStyleCnt="0"/>
      <dgm:spPr/>
      <dgm:t>
        <a:bodyPr/>
        <a:lstStyle/>
        <a:p>
          <a:endParaRPr lang="pt-BR"/>
        </a:p>
      </dgm:t>
    </dgm:pt>
    <dgm:pt modelId="{180B23B9-FD78-4CC9-98EA-5B0208A7BD78}" type="pres">
      <dgm:prSet presAssocID="{C8D36E99-D960-41D2-8EB2-6613CB2036C0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110A4C-5F88-4E75-B5A2-8CEFA121C1E1}" type="pres">
      <dgm:prSet presAssocID="{C8D36E99-D960-41D2-8EB2-6613CB2036C0}" presName="aSpace2" presStyleCnt="0"/>
      <dgm:spPr/>
      <dgm:t>
        <a:bodyPr/>
        <a:lstStyle/>
        <a:p>
          <a:endParaRPr lang="pt-BR"/>
        </a:p>
      </dgm:t>
    </dgm:pt>
    <dgm:pt modelId="{06A8FCFF-2350-4998-8183-F75F6CCCEDE9}" type="pres">
      <dgm:prSet presAssocID="{AB913528-9AE0-4A83-B593-3A29BE6AAA96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3A9C3-90CA-4BF9-AF74-9BA6B31EEABC}" type="pres">
      <dgm:prSet presAssocID="{AB913528-9AE0-4A83-B593-3A29BE6AAA96}" presName="aSpace2" presStyleCnt="0"/>
      <dgm:spPr/>
      <dgm:t>
        <a:bodyPr/>
        <a:lstStyle/>
        <a:p>
          <a:endParaRPr lang="pt-BR"/>
        </a:p>
      </dgm:t>
    </dgm:pt>
    <dgm:pt modelId="{268406CC-591B-4FF0-8046-485891630492}" type="pres">
      <dgm:prSet presAssocID="{938BB15B-D623-496F-A134-7005AD51F910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C8A1786-46B0-4D59-AD05-140F1CC951C1}" type="presOf" srcId="{11851FE2-7F2F-4FA5-B05E-381A4BDA0ADD}" destId="{61C03847-65BC-4A11-9F47-852D50706ED6}" srcOrd="0" destOrd="0" presId="urn:microsoft.com/office/officeart/2005/8/layout/lProcess2"/>
    <dgm:cxn modelId="{4A21D92A-E848-4A91-A5BB-8103A98FC6BE}" srcId="{C0922483-6819-432B-84B5-40C5BD8FDE7D}" destId="{2575637A-39A2-458D-AFDC-DC6A8992A11F}" srcOrd="0" destOrd="0" parTransId="{85CE3BBC-F408-440D-A676-A1908FE493CD}" sibTransId="{8C8E40D2-155E-437C-B164-69485F589DDF}"/>
    <dgm:cxn modelId="{DED4E91D-12D5-4741-91B1-9F07FE276CC1}" type="presOf" srcId="{938BB15B-D623-496F-A134-7005AD51F910}" destId="{268406CC-591B-4FF0-8046-485891630492}" srcOrd="0" destOrd="0" presId="urn:microsoft.com/office/officeart/2005/8/layout/lProcess2"/>
    <dgm:cxn modelId="{8444705B-F0F0-4173-AA43-1CFA05EE9662}" type="presOf" srcId="{11851FE2-7F2F-4FA5-B05E-381A4BDA0ADD}" destId="{D3EC9508-DBE4-4B8D-AF36-B9E078FD2827}" srcOrd="1" destOrd="0" presId="urn:microsoft.com/office/officeart/2005/8/layout/lProcess2"/>
    <dgm:cxn modelId="{65919A50-1B3A-496A-9D40-B8AA70F59064}" type="presOf" srcId="{DB9294D9-9626-4EDA-A7E7-8FA3D12378BB}" destId="{F39205F5-665E-4817-AE00-6DF79978690A}" srcOrd="0" destOrd="0" presId="urn:microsoft.com/office/officeart/2005/8/layout/lProcess2"/>
    <dgm:cxn modelId="{0782F92D-04DC-4992-883C-9584CC2667E2}" type="presOf" srcId="{DB9294D9-9626-4EDA-A7E7-8FA3D12378BB}" destId="{A47FF0E8-8350-4082-BDBA-BB8080F379D1}" srcOrd="1" destOrd="0" presId="urn:microsoft.com/office/officeart/2005/8/layout/lProcess2"/>
    <dgm:cxn modelId="{989DB745-6E84-43D8-8B49-386C85057F53}" type="presOf" srcId="{2575637A-39A2-458D-AFDC-DC6A8992A11F}" destId="{FC68D513-85BE-4690-A95A-1421953E4CD7}" srcOrd="0" destOrd="0" presId="urn:microsoft.com/office/officeart/2005/8/layout/lProcess2"/>
    <dgm:cxn modelId="{BC7FC711-2B86-4775-A36D-E6DA150EEEE0}" type="presOf" srcId="{648855AF-B824-49D1-BE57-B4B14D2E8AC8}" destId="{4AE19A9C-2EAC-45AE-B36F-0C18395A308A}" srcOrd="0" destOrd="0" presId="urn:microsoft.com/office/officeart/2005/8/layout/lProcess2"/>
    <dgm:cxn modelId="{0376AF72-8DB8-428F-B3C6-CE961F65ED0E}" srcId="{C0922483-6819-432B-84B5-40C5BD8FDE7D}" destId="{85C4B785-88C3-4833-B7D1-EAA07500C067}" srcOrd="2" destOrd="0" parTransId="{17EBC19A-692F-4F42-B815-AE6B9E6151E2}" sibTransId="{DC745E1D-3CA1-49F2-9802-A70E7BBC7509}"/>
    <dgm:cxn modelId="{0CC7A929-ACD2-4B71-B8ED-12BF7216048E}" type="presOf" srcId="{85C4B785-88C3-4833-B7D1-EAA07500C067}" destId="{AA225D7B-F326-4BCF-9DDA-8A46F461A314}" srcOrd="0" destOrd="0" presId="urn:microsoft.com/office/officeart/2005/8/layout/lProcess2"/>
    <dgm:cxn modelId="{E256D785-61A8-4A89-963E-7953E5444C6F}" type="presOf" srcId="{ABAD9531-F7FA-4975-AEB5-4F11FA4696A1}" destId="{AD7B3B79-4FAC-44B3-8AB2-08EA9E694274}" srcOrd="0" destOrd="0" presId="urn:microsoft.com/office/officeart/2005/8/layout/lProcess2"/>
    <dgm:cxn modelId="{A43D360B-F968-41DD-AC22-580D0C08326B}" type="presOf" srcId="{8540A9E4-268F-46FA-A7B5-8D8FF4C104F1}" destId="{D1A36CFE-1FBE-479A-8A0D-0406451BE69B}" srcOrd="0" destOrd="0" presId="urn:microsoft.com/office/officeart/2005/8/layout/lProcess2"/>
    <dgm:cxn modelId="{9079753A-EB47-49FB-B80B-B0F837206A16}" type="presOf" srcId="{C8D36E99-D960-41D2-8EB2-6613CB2036C0}" destId="{180B23B9-FD78-4CC9-98EA-5B0208A7BD78}" srcOrd="0" destOrd="0" presId="urn:microsoft.com/office/officeart/2005/8/layout/lProcess2"/>
    <dgm:cxn modelId="{8B9DBF08-B755-40B8-A302-4CF7B44471F4}" srcId="{11851FE2-7F2F-4FA5-B05E-381A4BDA0ADD}" destId="{C8D36E99-D960-41D2-8EB2-6613CB2036C0}" srcOrd="0" destOrd="0" parTransId="{E3948D34-B45C-41E7-80DB-FEC90885BBBF}" sibTransId="{00D06B32-9AA1-489B-AF20-56B32F8BC04D}"/>
    <dgm:cxn modelId="{E599D743-C1E2-498A-A996-2612593AA69A}" srcId="{DB9294D9-9626-4EDA-A7E7-8FA3D12378BB}" destId="{ABAD9531-F7FA-4975-AEB5-4F11FA4696A1}" srcOrd="1" destOrd="0" parTransId="{C172C7D8-57E5-4D0D-B2C7-CA49ED30B383}" sibTransId="{22B08D78-4F84-4698-BC88-77BDA6E639E0}"/>
    <dgm:cxn modelId="{5E4A104E-97BD-4D5A-A6C3-89300B5298D9}" srcId="{1D7078EC-41F2-472D-BFFA-023E4533CF15}" destId="{DB9294D9-9626-4EDA-A7E7-8FA3D12378BB}" srcOrd="2" destOrd="0" parTransId="{11843FAA-C199-42E6-A764-1A6E84BFE2C0}" sibTransId="{05DD2AB5-695B-4D46-8E9F-49C8792EBA27}"/>
    <dgm:cxn modelId="{4777F104-3D28-433E-BC87-A0B56F558A1F}" type="presOf" srcId="{608B0FDD-8515-42EF-AFA5-013AEF92C673}" destId="{E24C13B7-58C9-4342-93DB-2890846609D2}" srcOrd="0" destOrd="0" presId="urn:microsoft.com/office/officeart/2005/8/layout/lProcess2"/>
    <dgm:cxn modelId="{AA3CF2AE-9FD0-4EB2-A197-60741DC88974}" srcId="{11851FE2-7F2F-4FA5-B05E-381A4BDA0ADD}" destId="{938BB15B-D623-496F-A134-7005AD51F910}" srcOrd="2" destOrd="0" parTransId="{955F0554-7855-477F-847D-5ABAF147AB34}" sibTransId="{E0C40F22-ABAE-4A7F-883E-69CE0226F00C}"/>
    <dgm:cxn modelId="{29CBCE8C-87B5-42F2-B5AE-9DD2B8477F64}" srcId="{1D7078EC-41F2-472D-BFFA-023E4533CF15}" destId="{C0922483-6819-432B-84B5-40C5BD8FDE7D}" srcOrd="1" destOrd="0" parTransId="{4B5BAD74-0EE2-48E5-8CA4-C07DF05E468A}" sibTransId="{B8BFB356-D882-4873-9305-A5B6C2F19DB5}"/>
    <dgm:cxn modelId="{26DF8E67-DA1B-4990-85C3-F6AB5971F886}" type="presOf" srcId="{62C3289C-98EF-4DD4-A15B-5E2A3B00E076}" destId="{A66AC756-EE28-4E56-BC70-F8CF0186B504}" srcOrd="0" destOrd="0" presId="urn:microsoft.com/office/officeart/2005/8/layout/lProcess2"/>
    <dgm:cxn modelId="{3A43A0A1-E269-4C5C-B821-C1A6D07E1BB5}" type="presOf" srcId="{9CC06795-06A0-4AE8-AE09-91FB28790166}" destId="{D541FE7A-0572-494D-A161-C23617383728}" srcOrd="0" destOrd="0" presId="urn:microsoft.com/office/officeart/2005/8/layout/lProcess2"/>
    <dgm:cxn modelId="{26820E99-B233-4618-BBBD-509BF6E7827C}" type="presOf" srcId="{1D7078EC-41F2-472D-BFFA-023E4533CF15}" destId="{E141DFB9-1E52-4430-AD38-EA27645608F7}" srcOrd="0" destOrd="0" presId="urn:microsoft.com/office/officeart/2005/8/layout/lProcess2"/>
    <dgm:cxn modelId="{9BE5CDF9-BFCA-4B12-A5F3-BE098BAFD61F}" srcId="{1D7078EC-41F2-472D-BFFA-023E4533CF15}" destId="{11851FE2-7F2F-4FA5-B05E-381A4BDA0ADD}" srcOrd="3" destOrd="0" parTransId="{11095FE3-40B6-4C7F-A20E-4552204442EA}" sibTransId="{08FF7154-A455-4E65-AF74-CAB8DEE2EF52}"/>
    <dgm:cxn modelId="{91BF27DF-3BFE-491E-8C98-FE3306BE278F}" srcId="{648855AF-B824-49D1-BE57-B4B14D2E8AC8}" destId="{62C3289C-98EF-4DD4-A15B-5E2A3B00E076}" srcOrd="1" destOrd="0" parTransId="{0006B3E2-485E-464E-8722-824B5E6BACEF}" sibTransId="{D8B614F4-12E9-4E7D-B8C4-27C391B822C8}"/>
    <dgm:cxn modelId="{72ECFA0F-C223-4CC0-BDDB-0905E9C12F96}" srcId="{C0922483-6819-432B-84B5-40C5BD8FDE7D}" destId="{8540A9E4-268F-46FA-A7B5-8D8FF4C104F1}" srcOrd="1" destOrd="0" parTransId="{D28CBEC6-EE08-4EA3-A491-AC6849D6817B}" sibTransId="{AE9C64A4-84EF-4424-B4D3-8036A6E22DFE}"/>
    <dgm:cxn modelId="{3FBA6D52-230F-4170-9FF3-E03D6B552304}" type="presOf" srcId="{C0922483-6819-432B-84B5-40C5BD8FDE7D}" destId="{5A2AA0AD-D7E6-485E-9C77-0C6905FB643C}" srcOrd="0" destOrd="0" presId="urn:microsoft.com/office/officeart/2005/8/layout/lProcess2"/>
    <dgm:cxn modelId="{F33178DC-918A-48DF-A6A9-E5F61551916D}" type="presOf" srcId="{C0922483-6819-432B-84B5-40C5BD8FDE7D}" destId="{AC018065-45BD-4988-883B-625E5454E3FA}" srcOrd="1" destOrd="0" presId="urn:microsoft.com/office/officeart/2005/8/layout/lProcess2"/>
    <dgm:cxn modelId="{DAC40F0C-BB26-4688-8674-6C76F303CC7C}" type="presOf" srcId="{AB913528-9AE0-4A83-B593-3A29BE6AAA96}" destId="{06A8FCFF-2350-4998-8183-F75F6CCCEDE9}" srcOrd="0" destOrd="0" presId="urn:microsoft.com/office/officeart/2005/8/layout/lProcess2"/>
    <dgm:cxn modelId="{E3D13151-50E7-4E1A-98E3-4272D721760A}" srcId="{648855AF-B824-49D1-BE57-B4B14D2E8AC8}" destId="{9CC06795-06A0-4AE8-AE09-91FB28790166}" srcOrd="0" destOrd="0" parTransId="{6B08156A-BDB4-4BE5-A0E2-C83852084C30}" sibTransId="{D631763A-EA0A-4DA7-A66D-6AC0E5767EF0}"/>
    <dgm:cxn modelId="{0854A85B-46FC-449D-9219-5741F5D0430C}" type="presOf" srcId="{648855AF-B824-49D1-BE57-B4B14D2E8AC8}" destId="{2E23311A-C99E-4AE5-868B-2D217E53C9D1}" srcOrd="1" destOrd="0" presId="urn:microsoft.com/office/officeart/2005/8/layout/lProcess2"/>
    <dgm:cxn modelId="{A9F27FD6-72FE-47B3-A8E2-3951005F651E}" srcId="{DB9294D9-9626-4EDA-A7E7-8FA3D12378BB}" destId="{608B0FDD-8515-42EF-AFA5-013AEF92C673}" srcOrd="0" destOrd="0" parTransId="{E75CC5AF-CB84-4737-8D38-5E350893284D}" sibTransId="{E531EC0E-5228-45E8-821B-FDA250525818}"/>
    <dgm:cxn modelId="{DA0C8FFD-B6B6-4E6B-92C7-38F6FE1AE659}" srcId="{1D7078EC-41F2-472D-BFFA-023E4533CF15}" destId="{648855AF-B824-49D1-BE57-B4B14D2E8AC8}" srcOrd="0" destOrd="0" parTransId="{B4C2E1FB-D48B-4A4B-8627-A42C5B00DD9E}" sibTransId="{09C968D5-21E0-4AEE-8C32-861722376285}"/>
    <dgm:cxn modelId="{C0718990-7C3C-4F8A-BE19-24302DEF8524}" srcId="{11851FE2-7F2F-4FA5-B05E-381A4BDA0ADD}" destId="{AB913528-9AE0-4A83-B593-3A29BE6AAA96}" srcOrd="1" destOrd="0" parTransId="{E950C508-D659-45CE-8EC2-BCEBEA373BE5}" sibTransId="{7A1423E5-B00B-4679-8330-1A526CED98BC}"/>
    <dgm:cxn modelId="{FD3C44D6-6FAE-44B4-BD06-4BE30AA150DC}" type="presParOf" srcId="{E141DFB9-1E52-4430-AD38-EA27645608F7}" destId="{59AB42C3-49BC-47DA-BECE-20EB417540CA}" srcOrd="0" destOrd="0" presId="urn:microsoft.com/office/officeart/2005/8/layout/lProcess2"/>
    <dgm:cxn modelId="{FB824F2C-1E0D-4291-BFE6-556D75F5FB5F}" type="presParOf" srcId="{59AB42C3-49BC-47DA-BECE-20EB417540CA}" destId="{4AE19A9C-2EAC-45AE-B36F-0C18395A308A}" srcOrd="0" destOrd="0" presId="urn:microsoft.com/office/officeart/2005/8/layout/lProcess2"/>
    <dgm:cxn modelId="{C272323A-0BBC-4BEF-A213-FB64E95590A8}" type="presParOf" srcId="{59AB42C3-49BC-47DA-BECE-20EB417540CA}" destId="{2E23311A-C99E-4AE5-868B-2D217E53C9D1}" srcOrd="1" destOrd="0" presId="urn:microsoft.com/office/officeart/2005/8/layout/lProcess2"/>
    <dgm:cxn modelId="{634C8E54-6F32-471A-90B1-9EC216F26D3E}" type="presParOf" srcId="{59AB42C3-49BC-47DA-BECE-20EB417540CA}" destId="{9ADCAC76-701B-4671-A44F-FB7D89C7B13F}" srcOrd="2" destOrd="0" presId="urn:microsoft.com/office/officeart/2005/8/layout/lProcess2"/>
    <dgm:cxn modelId="{362CC717-13B8-4250-A278-7BBC3900453D}" type="presParOf" srcId="{9ADCAC76-701B-4671-A44F-FB7D89C7B13F}" destId="{8C36E91C-330D-4371-BE0B-0A09EBAF8D18}" srcOrd="0" destOrd="0" presId="urn:microsoft.com/office/officeart/2005/8/layout/lProcess2"/>
    <dgm:cxn modelId="{E001C700-02B8-41F5-A2BB-DFEC613A2797}" type="presParOf" srcId="{8C36E91C-330D-4371-BE0B-0A09EBAF8D18}" destId="{D541FE7A-0572-494D-A161-C23617383728}" srcOrd="0" destOrd="0" presId="urn:microsoft.com/office/officeart/2005/8/layout/lProcess2"/>
    <dgm:cxn modelId="{7FD968F4-97D6-4FBD-9152-E5A590DF4338}" type="presParOf" srcId="{8C36E91C-330D-4371-BE0B-0A09EBAF8D18}" destId="{C9690838-B4A5-40E9-B101-E69B08A4A31B}" srcOrd="1" destOrd="0" presId="urn:microsoft.com/office/officeart/2005/8/layout/lProcess2"/>
    <dgm:cxn modelId="{49F62C07-E6DB-493A-8321-A316353D32E2}" type="presParOf" srcId="{8C36E91C-330D-4371-BE0B-0A09EBAF8D18}" destId="{A66AC756-EE28-4E56-BC70-F8CF0186B504}" srcOrd="2" destOrd="0" presId="urn:microsoft.com/office/officeart/2005/8/layout/lProcess2"/>
    <dgm:cxn modelId="{25AB45F9-0267-4768-9704-C3B5E1CB0421}" type="presParOf" srcId="{E141DFB9-1E52-4430-AD38-EA27645608F7}" destId="{1CB5F77B-2308-45A9-93F1-8E534985F58B}" srcOrd="1" destOrd="0" presId="urn:microsoft.com/office/officeart/2005/8/layout/lProcess2"/>
    <dgm:cxn modelId="{98FE7749-48C3-42AF-A0D4-25C71D505FE4}" type="presParOf" srcId="{E141DFB9-1E52-4430-AD38-EA27645608F7}" destId="{EA2D47F1-0C42-4736-AF52-46E3DAD21097}" srcOrd="2" destOrd="0" presId="urn:microsoft.com/office/officeart/2005/8/layout/lProcess2"/>
    <dgm:cxn modelId="{6AC27D95-BD1F-44E7-A3C6-691AF34A620B}" type="presParOf" srcId="{EA2D47F1-0C42-4736-AF52-46E3DAD21097}" destId="{5A2AA0AD-D7E6-485E-9C77-0C6905FB643C}" srcOrd="0" destOrd="0" presId="urn:microsoft.com/office/officeart/2005/8/layout/lProcess2"/>
    <dgm:cxn modelId="{C6C1727C-99F4-414F-BD26-8627D4F8BB06}" type="presParOf" srcId="{EA2D47F1-0C42-4736-AF52-46E3DAD21097}" destId="{AC018065-45BD-4988-883B-625E5454E3FA}" srcOrd="1" destOrd="0" presId="urn:microsoft.com/office/officeart/2005/8/layout/lProcess2"/>
    <dgm:cxn modelId="{6177222C-7AA1-4541-BE21-42654A9615C6}" type="presParOf" srcId="{EA2D47F1-0C42-4736-AF52-46E3DAD21097}" destId="{B3092807-01F8-4FAE-8F46-0E7BC1393239}" srcOrd="2" destOrd="0" presId="urn:microsoft.com/office/officeart/2005/8/layout/lProcess2"/>
    <dgm:cxn modelId="{262163D9-3ACD-4B4A-BDCB-F56F37FAA410}" type="presParOf" srcId="{B3092807-01F8-4FAE-8F46-0E7BC1393239}" destId="{F41CA613-7281-46ED-AFF4-34EB986B899B}" srcOrd="0" destOrd="0" presId="urn:microsoft.com/office/officeart/2005/8/layout/lProcess2"/>
    <dgm:cxn modelId="{22ED1C7A-6C8F-4B87-BD5E-FF0A8666EB83}" type="presParOf" srcId="{F41CA613-7281-46ED-AFF4-34EB986B899B}" destId="{FC68D513-85BE-4690-A95A-1421953E4CD7}" srcOrd="0" destOrd="0" presId="urn:microsoft.com/office/officeart/2005/8/layout/lProcess2"/>
    <dgm:cxn modelId="{C8E7720F-A2BC-4B00-AAAA-59484C38B0FF}" type="presParOf" srcId="{F41CA613-7281-46ED-AFF4-34EB986B899B}" destId="{361F0B25-699B-493F-9E31-58D755972CB7}" srcOrd="1" destOrd="0" presId="urn:microsoft.com/office/officeart/2005/8/layout/lProcess2"/>
    <dgm:cxn modelId="{D6D72B96-B98C-4FC0-BA44-B18D1063B5CB}" type="presParOf" srcId="{F41CA613-7281-46ED-AFF4-34EB986B899B}" destId="{D1A36CFE-1FBE-479A-8A0D-0406451BE69B}" srcOrd="2" destOrd="0" presId="urn:microsoft.com/office/officeart/2005/8/layout/lProcess2"/>
    <dgm:cxn modelId="{9E33F10A-9419-47C3-82B0-8F8E183A98CC}" type="presParOf" srcId="{F41CA613-7281-46ED-AFF4-34EB986B899B}" destId="{89FF66D1-8354-4179-B569-9F7CDA981E72}" srcOrd="3" destOrd="0" presId="urn:microsoft.com/office/officeart/2005/8/layout/lProcess2"/>
    <dgm:cxn modelId="{4C0ED541-31FD-4934-86EA-06EF2EF8EDA8}" type="presParOf" srcId="{F41CA613-7281-46ED-AFF4-34EB986B899B}" destId="{AA225D7B-F326-4BCF-9DDA-8A46F461A314}" srcOrd="4" destOrd="0" presId="urn:microsoft.com/office/officeart/2005/8/layout/lProcess2"/>
    <dgm:cxn modelId="{321ED520-8324-440A-9793-A91BC683C28B}" type="presParOf" srcId="{E141DFB9-1E52-4430-AD38-EA27645608F7}" destId="{1519C38A-52C1-485C-8C9F-83D0357793EC}" srcOrd="3" destOrd="0" presId="urn:microsoft.com/office/officeart/2005/8/layout/lProcess2"/>
    <dgm:cxn modelId="{40B56BF0-7362-488E-BEA5-E57601C706FF}" type="presParOf" srcId="{E141DFB9-1E52-4430-AD38-EA27645608F7}" destId="{EC0D1A93-8793-4E2B-AB33-403CA46A6282}" srcOrd="4" destOrd="0" presId="urn:microsoft.com/office/officeart/2005/8/layout/lProcess2"/>
    <dgm:cxn modelId="{9B553F14-BF77-498A-AD89-A37FEC3BCB9A}" type="presParOf" srcId="{EC0D1A93-8793-4E2B-AB33-403CA46A6282}" destId="{F39205F5-665E-4817-AE00-6DF79978690A}" srcOrd="0" destOrd="0" presId="urn:microsoft.com/office/officeart/2005/8/layout/lProcess2"/>
    <dgm:cxn modelId="{100F0E27-876E-41A6-BFC2-DE989969C8A0}" type="presParOf" srcId="{EC0D1A93-8793-4E2B-AB33-403CA46A6282}" destId="{A47FF0E8-8350-4082-BDBA-BB8080F379D1}" srcOrd="1" destOrd="0" presId="urn:microsoft.com/office/officeart/2005/8/layout/lProcess2"/>
    <dgm:cxn modelId="{D091290C-24E6-44A3-B604-E695AC731B79}" type="presParOf" srcId="{EC0D1A93-8793-4E2B-AB33-403CA46A6282}" destId="{0AE34E1C-DCF9-4A93-AA5A-4568B389E08B}" srcOrd="2" destOrd="0" presId="urn:microsoft.com/office/officeart/2005/8/layout/lProcess2"/>
    <dgm:cxn modelId="{B8E6BBD4-6127-4D83-871D-51C59CA4D1F2}" type="presParOf" srcId="{0AE34E1C-DCF9-4A93-AA5A-4568B389E08B}" destId="{D31E7526-0F3E-4289-B4C4-EAE3DFDB0E4B}" srcOrd="0" destOrd="0" presId="urn:microsoft.com/office/officeart/2005/8/layout/lProcess2"/>
    <dgm:cxn modelId="{95D6A09A-F416-4884-8145-39A6187F65E0}" type="presParOf" srcId="{D31E7526-0F3E-4289-B4C4-EAE3DFDB0E4B}" destId="{E24C13B7-58C9-4342-93DB-2890846609D2}" srcOrd="0" destOrd="0" presId="urn:microsoft.com/office/officeart/2005/8/layout/lProcess2"/>
    <dgm:cxn modelId="{0A78B42B-3F5E-45A6-B987-1F39DC38AEA0}" type="presParOf" srcId="{D31E7526-0F3E-4289-B4C4-EAE3DFDB0E4B}" destId="{DA5093D0-0D7F-4B9F-AAF8-403465B57996}" srcOrd="1" destOrd="0" presId="urn:microsoft.com/office/officeart/2005/8/layout/lProcess2"/>
    <dgm:cxn modelId="{2104001C-705B-4E29-9863-A7A6A01B9FBF}" type="presParOf" srcId="{D31E7526-0F3E-4289-B4C4-EAE3DFDB0E4B}" destId="{AD7B3B79-4FAC-44B3-8AB2-08EA9E694274}" srcOrd="2" destOrd="0" presId="urn:microsoft.com/office/officeart/2005/8/layout/lProcess2"/>
    <dgm:cxn modelId="{92C428CB-6C68-4A8C-9E5F-80C9377530D9}" type="presParOf" srcId="{E141DFB9-1E52-4430-AD38-EA27645608F7}" destId="{D30BE5A4-9F3D-44DC-BAAA-6FF638B79C50}" srcOrd="5" destOrd="0" presId="urn:microsoft.com/office/officeart/2005/8/layout/lProcess2"/>
    <dgm:cxn modelId="{D9D94DA1-7124-4208-B784-CC9518E41B06}" type="presParOf" srcId="{E141DFB9-1E52-4430-AD38-EA27645608F7}" destId="{CE246334-9187-4658-8EC5-1893661E459F}" srcOrd="6" destOrd="0" presId="urn:microsoft.com/office/officeart/2005/8/layout/lProcess2"/>
    <dgm:cxn modelId="{A00BC273-AD44-46B0-9685-FA3D06B959F7}" type="presParOf" srcId="{CE246334-9187-4658-8EC5-1893661E459F}" destId="{61C03847-65BC-4A11-9F47-852D50706ED6}" srcOrd="0" destOrd="0" presId="urn:microsoft.com/office/officeart/2005/8/layout/lProcess2"/>
    <dgm:cxn modelId="{74C5EC79-D095-4A36-921D-6F1812DC018A}" type="presParOf" srcId="{CE246334-9187-4658-8EC5-1893661E459F}" destId="{D3EC9508-DBE4-4B8D-AF36-B9E078FD2827}" srcOrd="1" destOrd="0" presId="urn:microsoft.com/office/officeart/2005/8/layout/lProcess2"/>
    <dgm:cxn modelId="{4D955DE0-F7C6-43E4-BFD7-51F2F1D4147D}" type="presParOf" srcId="{CE246334-9187-4658-8EC5-1893661E459F}" destId="{01CD2B1B-7E5D-4602-BF71-BE40EE0726ED}" srcOrd="2" destOrd="0" presId="urn:microsoft.com/office/officeart/2005/8/layout/lProcess2"/>
    <dgm:cxn modelId="{83A33C20-D605-4E64-AE5F-F2EA0AC85AE0}" type="presParOf" srcId="{01CD2B1B-7E5D-4602-BF71-BE40EE0726ED}" destId="{00D2254F-2C8D-4A8F-A0B0-0961C30D09BC}" srcOrd="0" destOrd="0" presId="urn:microsoft.com/office/officeart/2005/8/layout/lProcess2"/>
    <dgm:cxn modelId="{11AC40F9-00CF-40AA-A9A5-D256C9568D19}" type="presParOf" srcId="{00D2254F-2C8D-4A8F-A0B0-0961C30D09BC}" destId="{180B23B9-FD78-4CC9-98EA-5B0208A7BD78}" srcOrd="0" destOrd="0" presId="urn:microsoft.com/office/officeart/2005/8/layout/lProcess2"/>
    <dgm:cxn modelId="{26821A95-C996-4C79-925D-7A034AFB3C9A}" type="presParOf" srcId="{00D2254F-2C8D-4A8F-A0B0-0961C30D09BC}" destId="{49110A4C-5F88-4E75-B5A2-8CEFA121C1E1}" srcOrd="1" destOrd="0" presId="urn:microsoft.com/office/officeart/2005/8/layout/lProcess2"/>
    <dgm:cxn modelId="{9EE68F24-5F2A-4ACC-9197-B756C921D935}" type="presParOf" srcId="{00D2254F-2C8D-4A8F-A0B0-0961C30D09BC}" destId="{06A8FCFF-2350-4998-8183-F75F6CCCEDE9}" srcOrd="2" destOrd="0" presId="urn:microsoft.com/office/officeart/2005/8/layout/lProcess2"/>
    <dgm:cxn modelId="{D6CFA7D2-5797-41EB-B471-EF7FF3773A67}" type="presParOf" srcId="{00D2254F-2C8D-4A8F-A0B0-0961C30D09BC}" destId="{5C43A9C3-90CA-4BF9-AF74-9BA6B31EEABC}" srcOrd="3" destOrd="0" presId="urn:microsoft.com/office/officeart/2005/8/layout/lProcess2"/>
    <dgm:cxn modelId="{97B9067D-D7DB-497F-99EA-32D7C324F825}" type="presParOf" srcId="{00D2254F-2C8D-4A8F-A0B0-0961C30D09BC}" destId="{268406CC-591B-4FF0-8046-48589163049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D9A7AC-4518-4A30-8C9C-0C6748DF9108}" type="doc">
      <dgm:prSet loTypeId="urn:microsoft.com/office/officeart/2005/8/layout/process4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73B335-9E69-4072-91ED-E06062EBBAD5}">
      <dgm:prSet phldrT="[Texto]" custT="1"/>
      <dgm:spPr/>
      <dgm:t>
        <a:bodyPr/>
        <a:lstStyle/>
        <a:p>
          <a:pPr algn="ctr"/>
          <a:r>
            <a:rPr lang="pt-BR" sz="1600" b="1" dirty="0"/>
            <a:t>Apresentação (Gui)</a:t>
          </a:r>
        </a:p>
      </dgm:t>
    </dgm:pt>
    <dgm:pt modelId="{1D348ED6-8B99-4EF8-807D-5C52ECF74E0B}" type="parTrans" cxnId="{7876498B-1697-4249-AFBF-841682C4CF03}">
      <dgm:prSet/>
      <dgm:spPr/>
      <dgm:t>
        <a:bodyPr/>
        <a:lstStyle/>
        <a:p>
          <a:pPr algn="ctr"/>
          <a:endParaRPr lang="pt-BR"/>
        </a:p>
      </dgm:t>
    </dgm:pt>
    <dgm:pt modelId="{8A17278E-97A8-43C4-8958-E795EDD9A883}" type="sibTrans" cxnId="{7876498B-1697-4249-AFBF-841682C4CF03}">
      <dgm:prSet/>
      <dgm:spPr/>
      <dgm:t>
        <a:bodyPr/>
        <a:lstStyle/>
        <a:p>
          <a:pPr algn="ctr"/>
          <a:endParaRPr lang="pt-BR"/>
        </a:p>
      </dgm:t>
    </dgm:pt>
    <dgm:pt modelId="{BCCB7E87-9DE8-48E2-BECB-821665258313}">
      <dgm:prSet phldrT="[Texto]" custT="1"/>
      <dgm:spPr/>
      <dgm:t>
        <a:bodyPr/>
        <a:lstStyle/>
        <a:p>
          <a:pPr algn="ctr"/>
          <a:r>
            <a:rPr lang="pt-BR" sz="1600" b="1" dirty="0"/>
            <a:t>Comunicação</a:t>
          </a:r>
          <a:endParaRPr lang="pt-BR" sz="1400" b="1" dirty="0"/>
        </a:p>
      </dgm:t>
    </dgm:pt>
    <dgm:pt modelId="{C95E173B-8898-4D38-B49F-C82FE38A3F3E}" type="parTrans" cxnId="{8BD639A9-C7D2-4A64-86F8-A0DAB3AD8F1A}">
      <dgm:prSet/>
      <dgm:spPr/>
      <dgm:t>
        <a:bodyPr/>
        <a:lstStyle/>
        <a:p>
          <a:pPr algn="ctr"/>
          <a:endParaRPr lang="pt-BR"/>
        </a:p>
      </dgm:t>
    </dgm:pt>
    <dgm:pt modelId="{839D14D6-2E3E-4A7D-9E67-71D00651BA5C}" type="sibTrans" cxnId="{8BD639A9-C7D2-4A64-86F8-A0DAB3AD8F1A}">
      <dgm:prSet/>
      <dgm:spPr/>
      <dgm:t>
        <a:bodyPr/>
        <a:lstStyle/>
        <a:p>
          <a:pPr algn="ctr"/>
          <a:endParaRPr lang="pt-BR"/>
        </a:p>
      </dgm:t>
    </dgm:pt>
    <dgm:pt modelId="{B5FEC13C-01E0-4C42-9849-017FDD02B587}">
      <dgm:prSet phldrT="[Texto]" custT="1"/>
      <dgm:spPr/>
      <dgm:t>
        <a:bodyPr/>
        <a:lstStyle/>
        <a:p>
          <a:pPr algn="ctr"/>
          <a:r>
            <a:rPr lang="pt-BR" sz="1600" b="1" dirty="0"/>
            <a:t>Dados</a:t>
          </a:r>
          <a:endParaRPr lang="pt-BR" sz="1400" b="1" dirty="0"/>
        </a:p>
      </dgm:t>
    </dgm:pt>
    <dgm:pt modelId="{DB2886FF-4850-4A65-A239-2296BD5A1F8E}" type="parTrans" cxnId="{22EE3EF0-2138-4C18-93A8-A33861EAE990}">
      <dgm:prSet/>
      <dgm:spPr/>
      <dgm:t>
        <a:bodyPr/>
        <a:lstStyle/>
        <a:p>
          <a:pPr algn="ctr"/>
          <a:endParaRPr lang="pt-BR"/>
        </a:p>
      </dgm:t>
    </dgm:pt>
    <dgm:pt modelId="{9CE11339-5513-4CFE-B2A8-DA3564E995BE}" type="sibTrans" cxnId="{22EE3EF0-2138-4C18-93A8-A33861EAE990}">
      <dgm:prSet/>
      <dgm:spPr/>
      <dgm:t>
        <a:bodyPr/>
        <a:lstStyle/>
        <a:p>
          <a:pPr algn="ctr"/>
          <a:endParaRPr lang="pt-BR"/>
        </a:p>
      </dgm:t>
    </dgm:pt>
    <dgm:pt modelId="{58C6DB29-E188-46FE-8022-BF9DC6FC8A89}">
      <dgm:prSet phldrT="[Texto]" custT="1"/>
      <dgm:spPr/>
      <dgm:t>
        <a:bodyPr/>
        <a:lstStyle/>
        <a:p>
          <a:pPr algn="ctr"/>
          <a:r>
            <a:rPr lang="pt-BR" sz="1600" b="1" dirty="0"/>
            <a:t>Negócio</a:t>
          </a:r>
          <a:endParaRPr lang="pt-BR" sz="1400" b="1" dirty="0"/>
        </a:p>
      </dgm:t>
    </dgm:pt>
    <dgm:pt modelId="{6BC959E6-98D9-499C-ADEB-70D20C5841C9}" type="parTrans" cxnId="{BCA1120A-AC8F-4E72-A8DE-3F699B8928E9}">
      <dgm:prSet/>
      <dgm:spPr/>
      <dgm:t>
        <a:bodyPr/>
        <a:lstStyle/>
        <a:p>
          <a:pPr algn="ctr"/>
          <a:endParaRPr lang="pt-BR"/>
        </a:p>
      </dgm:t>
    </dgm:pt>
    <dgm:pt modelId="{F15BCF08-1DB6-4D12-9B35-BFB8209D9C8F}" type="sibTrans" cxnId="{BCA1120A-AC8F-4E72-A8DE-3F699B8928E9}">
      <dgm:prSet/>
      <dgm:spPr/>
      <dgm:t>
        <a:bodyPr/>
        <a:lstStyle/>
        <a:p>
          <a:pPr algn="ctr"/>
          <a:endParaRPr lang="pt-BR"/>
        </a:p>
      </dgm:t>
    </dgm:pt>
    <dgm:pt modelId="{843DDCB6-6CED-4565-A49A-D03FD6D1443B}">
      <dgm:prSet phldrT="[Texto]" custT="1"/>
      <dgm:spPr/>
      <dgm:t>
        <a:bodyPr/>
        <a:lstStyle/>
        <a:p>
          <a:pPr algn="ctr"/>
          <a:r>
            <a:rPr lang="pt-BR" sz="1400" dirty="0" smtClean="0"/>
            <a:t>XHTML </a:t>
          </a:r>
          <a:r>
            <a:rPr lang="pt-BR" sz="1400" dirty="0"/>
            <a:t>(Cliente) / </a:t>
          </a:r>
          <a:r>
            <a:rPr lang="pt-BR" sz="1400" dirty="0" err="1"/>
            <a:t>ManagedBean</a:t>
          </a:r>
          <a:r>
            <a:rPr lang="pt-BR" sz="1400" dirty="0"/>
            <a:t> (Servidor)</a:t>
          </a:r>
        </a:p>
      </dgm:t>
    </dgm:pt>
    <dgm:pt modelId="{2A859EC5-BDC2-4EDB-8420-4C53C0A9E951}" type="parTrans" cxnId="{01917FB9-8F02-4B8D-BC6A-D1F3C9B360B1}">
      <dgm:prSet/>
      <dgm:spPr/>
      <dgm:t>
        <a:bodyPr/>
        <a:lstStyle/>
        <a:p>
          <a:pPr algn="ctr"/>
          <a:endParaRPr lang="pt-BR"/>
        </a:p>
      </dgm:t>
    </dgm:pt>
    <dgm:pt modelId="{CD19E0AD-D575-4D70-B044-8C5877E2A6C9}" type="sibTrans" cxnId="{01917FB9-8F02-4B8D-BC6A-D1F3C9B360B1}">
      <dgm:prSet/>
      <dgm:spPr/>
      <dgm:t>
        <a:bodyPr/>
        <a:lstStyle/>
        <a:p>
          <a:pPr algn="ctr"/>
          <a:endParaRPr lang="pt-BR"/>
        </a:p>
      </dgm:t>
    </dgm:pt>
    <dgm:pt modelId="{478474E3-183F-4261-812A-EF53F8592207}">
      <dgm:prSet phldrT="[Texto]" custT="1"/>
      <dgm:spPr/>
      <dgm:t>
        <a:bodyPr/>
        <a:lstStyle/>
        <a:p>
          <a:pPr algn="ctr"/>
          <a:r>
            <a:rPr lang="pt-BR" sz="1400" dirty="0"/>
            <a:t>Fachada</a:t>
          </a:r>
          <a:endParaRPr lang="pt-BR" sz="1050" dirty="0"/>
        </a:p>
      </dgm:t>
    </dgm:pt>
    <dgm:pt modelId="{6F2DCCFA-611C-42B6-AAF6-402CDF6214EA}" type="parTrans" cxnId="{8FCECFC4-9EB8-42BC-A188-5A04DB6D211F}">
      <dgm:prSet/>
      <dgm:spPr/>
      <dgm:t>
        <a:bodyPr/>
        <a:lstStyle/>
        <a:p>
          <a:pPr algn="ctr"/>
          <a:endParaRPr lang="pt-BR"/>
        </a:p>
      </dgm:t>
    </dgm:pt>
    <dgm:pt modelId="{208CDE69-E381-4584-BFB5-56CF871987EE}" type="sibTrans" cxnId="{8FCECFC4-9EB8-42BC-A188-5A04DB6D211F}">
      <dgm:prSet/>
      <dgm:spPr/>
      <dgm:t>
        <a:bodyPr/>
        <a:lstStyle/>
        <a:p>
          <a:pPr algn="ctr"/>
          <a:endParaRPr lang="pt-BR"/>
        </a:p>
      </dgm:t>
    </dgm:pt>
    <dgm:pt modelId="{BDF465EA-E9FB-4083-B5D7-F4CD676BA418}">
      <dgm:prSet phldrT="[Texto]" custT="1"/>
      <dgm:spPr/>
      <dgm:t>
        <a:bodyPr/>
        <a:lstStyle/>
        <a:p>
          <a:pPr algn="ctr"/>
          <a:r>
            <a:rPr lang="pt-BR" sz="1400" dirty="0" err="1"/>
            <a:t>ControladorCadastro</a:t>
          </a:r>
          <a:r>
            <a:rPr lang="pt-BR" sz="1400" dirty="0"/>
            <a:t> / </a:t>
          </a:r>
          <a:r>
            <a:rPr lang="pt-BR" sz="1400" dirty="0" err="1"/>
            <a:t>ControladorOperacional</a:t>
          </a:r>
          <a:r>
            <a:rPr lang="pt-BR" sz="1400" dirty="0"/>
            <a:t> / </a:t>
          </a:r>
          <a:r>
            <a:rPr lang="pt-BR" sz="1400" dirty="0" err="1"/>
            <a:t>ControladorAgenda</a:t>
          </a:r>
          <a:r>
            <a:rPr lang="pt-BR" sz="1400" dirty="0"/>
            <a:t> / </a:t>
          </a:r>
          <a:r>
            <a:rPr lang="pt-BR" sz="1400" dirty="0" err="1"/>
            <a:t>ControladorUtil</a:t>
          </a:r>
          <a:r>
            <a:rPr lang="pt-BR" sz="1400" dirty="0"/>
            <a:t> / etc.</a:t>
          </a:r>
        </a:p>
      </dgm:t>
    </dgm:pt>
    <dgm:pt modelId="{5768C3BA-E674-4D7C-AD34-51D5ED1C83DE}" type="parTrans" cxnId="{D11CA530-5D69-47E1-849C-103F69CB3A8A}">
      <dgm:prSet/>
      <dgm:spPr/>
      <dgm:t>
        <a:bodyPr/>
        <a:lstStyle/>
        <a:p>
          <a:pPr algn="ctr"/>
          <a:endParaRPr lang="pt-BR"/>
        </a:p>
      </dgm:t>
    </dgm:pt>
    <dgm:pt modelId="{608EA27D-C433-489E-A2F1-BB4F0BED22AA}" type="sibTrans" cxnId="{D11CA530-5D69-47E1-849C-103F69CB3A8A}">
      <dgm:prSet/>
      <dgm:spPr/>
      <dgm:t>
        <a:bodyPr/>
        <a:lstStyle/>
        <a:p>
          <a:pPr algn="ctr"/>
          <a:endParaRPr lang="pt-BR"/>
        </a:p>
      </dgm:t>
    </dgm:pt>
    <dgm:pt modelId="{AEB560C4-B9A0-4DB2-975B-20D379A8F071}">
      <dgm:prSet phldrT="[Texto]" custT="1"/>
      <dgm:spPr/>
      <dgm:t>
        <a:bodyPr/>
        <a:lstStyle/>
        <a:p>
          <a:pPr algn="ctr"/>
          <a:r>
            <a:rPr lang="pt-BR" sz="1400" dirty="0" err="1"/>
            <a:t>RepositorioCadastro</a:t>
          </a:r>
          <a:r>
            <a:rPr lang="pt-BR" sz="1400" dirty="0"/>
            <a:t> / </a:t>
          </a:r>
          <a:r>
            <a:rPr lang="pt-BR" sz="1400" dirty="0" err="1"/>
            <a:t>RepositorioOperacional</a:t>
          </a:r>
          <a:r>
            <a:rPr lang="pt-BR" sz="1400" dirty="0"/>
            <a:t> / </a:t>
          </a:r>
          <a:r>
            <a:rPr lang="pt-BR" sz="1400" dirty="0" err="1"/>
            <a:t>RepositorioAgenda</a:t>
          </a:r>
          <a:r>
            <a:rPr lang="pt-BR" sz="1400" dirty="0"/>
            <a:t> / Entidades / etc.</a:t>
          </a:r>
        </a:p>
      </dgm:t>
    </dgm:pt>
    <dgm:pt modelId="{A04314F6-AB9F-4077-AF1B-6600809E3B43}" type="parTrans" cxnId="{BC0FBA42-0AE3-4001-A4C5-58F6F78901F8}">
      <dgm:prSet/>
      <dgm:spPr/>
      <dgm:t>
        <a:bodyPr/>
        <a:lstStyle/>
        <a:p>
          <a:pPr algn="ctr"/>
          <a:endParaRPr lang="pt-BR"/>
        </a:p>
      </dgm:t>
    </dgm:pt>
    <dgm:pt modelId="{88C730CD-A2CA-4E52-98DE-B2224B656401}" type="sibTrans" cxnId="{BC0FBA42-0AE3-4001-A4C5-58F6F78901F8}">
      <dgm:prSet/>
      <dgm:spPr/>
      <dgm:t>
        <a:bodyPr/>
        <a:lstStyle/>
        <a:p>
          <a:pPr algn="ctr"/>
          <a:endParaRPr lang="pt-BR"/>
        </a:p>
      </dgm:t>
    </dgm:pt>
    <dgm:pt modelId="{74BC8F97-29BB-4A3C-87CE-21D6563ACC3D}" type="pres">
      <dgm:prSet presAssocID="{E2D9A7AC-4518-4A30-8C9C-0C6748DF91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CC773F1-EDC9-4146-AFBE-01AAD246B23E}" type="pres">
      <dgm:prSet presAssocID="{B5FEC13C-01E0-4C42-9849-017FDD02B587}" presName="boxAndChildren" presStyleCnt="0"/>
      <dgm:spPr/>
      <dgm:t>
        <a:bodyPr/>
        <a:lstStyle/>
        <a:p>
          <a:endParaRPr lang="pt-BR"/>
        </a:p>
      </dgm:t>
    </dgm:pt>
    <dgm:pt modelId="{25E18812-A144-479F-9D6D-2AC4BF699A0B}" type="pres">
      <dgm:prSet presAssocID="{B5FEC13C-01E0-4C42-9849-017FDD02B587}" presName="parentTextBox" presStyleLbl="node1" presStyleIdx="0" presStyleCnt="4"/>
      <dgm:spPr/>
      <dgm:t>
        <a:bodyPr/>
        <a:lstStyle/>
        <a:p>
          <a:endParaRPr lang="pt-BR"/>
        </a:p>
      </dgm:t>
    </dgm:pt>
    <dgm:pt modelId="{69BCAA13-22FE-4235-89ED-AA3A9A65B400}" type="pres">
      <dgm:prSet presAssocID="{B5FEC13C-01E0-4C42-9849-017FDD02B587}" presName="entireBox" presStyleLbl="node1" presStyleIdx="0" presStyleCnt="4"/>
      <dgm:spPr/>
      <dgm:t>
        <a:bodyPr/>
        <a:lstStyle/>
        <a:p>
          <a:endParaRPr lang="pt-BR"/>
        </a:p>
      </dgm:t>
    </dgm:pt>
    <dgm:pt modelId="{D05F4423-448B-40FF-8798-920BE4DA2FFA}" type="pres">
      <dgm:prSet presAssocID="{B5FEC13C-01E0-4C42-9849-017FDD02B587}" presName="descendantBox" presStyleCnt="0"/>
      <dgm:spPr/>
      <dgm:t>
        <a:bodyPr/>
        <a:lstStyle/>
        <a:p>
          <a:endParaRPr lang="pt-BR"/>
        </a:p>
      </dgm:t>
    </dgm:pt>
    <dgm:pt modelId="{91B7B354-3906-4379-8369-397715712FB3}" type="pres">
      <dgm:prSet presAssocID="{AEB560C4-B9A0-4DB2-975B-20D379A8F071}" presName="childTextBox" presStyleLbl="fgAccFollowNode1" presStyleIdx="0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B8FE61-D67C-49DF-B9EB-CDDFA9617E93}" type="pres">
      <dgm:prSet presAssocID="{F15BCF08-1DB6-4D12-9B35-BFB8209D9C8F}" presName="sp" presStyleCnt="0"/>
      <dgm:spPr/>
      <dgm:t>
        <a:bodyPr/>
        <a:lstStyle/>
        <a:p>
          <a:endParaRPr lang="pt-BR"/>
        </a:p>
      </dgm:t>
    </dgm:pt>
    <dgm:pt modelId="{4E0DB3F2-25A7-4436-8C54-A70DBDEA2F08}" type="pres">
      <dgm:prSet presAssocID="{58C6DB29-E188-46FE-8022-BF9DC6FC8A89}" presName="arrowAndChildren" presStyleCnt="0"/>
      <dgm:spPr/>
      <dgm:t>
        <a:bodyPr/>
        <a:lstStyle/>
        <a:p>
          <a:endParaRPr lang="pt-BR"/>
        </a:p>
      </dgm:t>
    </dgm:pt>
    <dgm:pt modelId="{15594B58-D930-4D27-BEE6-BE83C51A1F3D}" type="pres">
      <dgm:prSet presAssocID="{58C6DB29-E188-46FE-8022-BF9DC6FC8A89}" presName="parentTextArrow" presStyleLbl="node1" presStyleIdx="0" presStyleCnt="4"/>
      <dgm:spPr/>
      <dgm:t>
        <a:bodyPr/>
        <a:lstStyle/>
        <a:p>
          <a:endParaRPr lang="pt-BR"/>
        </a:p>
      </dgm:t>
    </dgm:pt>
    <dgm:pt modelId="{A24DAB27-CAE5-444E-B0A3-15500DA0608A}" type="pres">
      <dgm:prSet presAssocID="{58C6DB29-E188-46FE-8022-BF9DC6FC8A89}" presName="arrow" presStyleLbl="node1" presStyleIdx="1" presStyleCnt="4" custLinFactNeighborX="3883" custLinFactNeighborY="759"/>
      <dgm:spPr/>
      <dgm:t>
        <a:bodyPr/>
        <a:lstStyle/>
        <a:p>
          <a:endParaRPr lang="pt-BR"/>
        </a:p>
      </dgm:t>
    </dgm:pt>
    <dgm:pt modelId="{0B370D4E-8A8B-49B2-9C3C-1707B799E70F}" type="pres">
      <dgm:prSet presAssocID="{58C6DB29-E188-46FE-8022-BF9DC6FC8A89}" presName="descendantArrow" presStyleCnt="0"/>
      <dgm:spPr/>
      <dgm:t>
        <a:bodyPr/>
        <a:lstStyle/>
        <a:p>
          <a:endParaRPr lang="pt-BR"/>
        </a:p>
      </dgm:t>
    </dgm:pt>
    <dgm:pt modelId="{61CD3E9F-A855-413F-97D1-E076F90E0494}" type="pres">
      <dgm:prSet presAssocID="{BDF465EA-E9FB-4083-B5D7-F4CD676BA418}" presName="childTextArrow" presStyleLbl="fgAccFollowNode1" presStyleIdx="1" presStyleCnt="4" custLinFactNeighborY="-40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9D8E92-0F78-436A-B2F6-65FBCA7BF9FC}" type="pres">
      <dgm:prSet presAssocID="{839D14D6-2E3E-4A7D-9E67-71D00651BA5C}" presName="sp" presStyleCnt="0"/>
      <dgm:spPr/>
      <dgm:t>
        <a:bodyPr/>
        <a:lstStyle/>
        <a:p>
          <a:endParaRPr lang="pt-BR"/>
        </a:p>
      </dgm:t>
    </dgm:pt>
    <dgm:pt modelId="{FFC2BB1F-023A-4341-BBEF-6DBF2E02C4C6}" type="pres">
      <dgm:prSet presAssocID="{BCCB7E87-9DE8-48E2-BECB-821665258313}" presName="arrowAndChildren" presStyleCnt="0"/>
      <dgm:spPr/>
      <dgm:t>
        <a:bodyPr/>
        <a:lstStyle/>
        <a:p>
          <a:endParaRPr lang="pt-BR"/>
        </a:p>
      </dgm:t>
    </dgm:pt>
    <dgm:pt modelId="{756D456D-28B5-4CA1-95C3-8E361F19F57E}" type="pres">
      <dgm:prSet presAssocID="{BCCB7E87-9DE8-48E2-BECB-821665258313}" presName="parentTextArrow" presStyleLbl="node1" presStyleIdx="1" presStyleCnt="4"/>
      <dgm:spPr/>
      <dgm:t>
        <a:bodyPr/>
        <a:lstStyle/>
        <a:p>
          <a:endParaRPr lang="pt-BR"/>
        </a:p>
      </dgm:t>
    </dgm:pt>
    <dgm:pt modelId="{97B3623D-4B1B-4F71-BABE-434055700F82}" type="pres">
      <dgm:prSet presAssocID="{BCCB7E87-9DE8-48E2-BECB-821665258313}" presName="arrow" presStyleLbl="node1" presStyleIdx="2" presStyleCnt="4"/>
      <dgm:spPr/>
      <dgm:t>
        <a:bodyPr/>
        <a:lstStyle/>
        <a:p>
          <a:endParaRPr lang="pt-BR"/>
        </a:p>
      </dgm:t>
    </dgm:pt>
    <dgm:pt modelId="{B0F372ED-89D5-474A-A07B-39AFED9B0E05}" type="pres">
      <dgm:prSet presAssocID="{BCCB7E87-9DE8-48E2-BECB-821665258313}" presName="descendantArrow" presStyleCnt="0"/>
      <dgm:spPr/>
      <dgm:t>
        <a:bodyPr/>
        <a:lstStyle/>
        <a:p>
          <a:endParaRPr lang="pt-BR"/>
        </a:p>
      </dgm:t>
    </dgm:pt>
    <dgm:pt modelId="{641A8B7B-7032-4F79-B4FF-1EBE5D582B7E}" type="pres">
      <dgm:prSet presAssocID="{478474E3-183F-4261-812A-EF53F8592207}" presName="childTextArrow" presStyleLbl="fgAccFollowNode1" presStyleIdx="2" presStyleCnt="4" custLinFactNeighborX="-2800" custLinFactNeighborY="-40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B76AC2-9A12-4225-A44B-1142B43F951B}" type="pres">
      <dgm:prSet presAssocID="{8A17278E-97A8-43C4-8958-E795EDD9A883}" presName="sp" presStyleCnt="0"/>
      <dgm:spPr/>
      <dgm:t>
        <a:bodyPr/>
        <a:lstStyle/>
        <a:p>
          <a:endParaRPr lang="pt-BR"/>
        </a:p>
      </dgm:t>
    </dgm:pt>
    <dgm:pt modelId="{C076B184-70C0-4642-B171-9411DC2428C1}" type="pres">
      <dgm:prSet presAssocID="{9673B335-9E69-4072-91ED-E06062EBBAD5}" presName="arrowAndChildren" presStyleCnt="0"/>
      <dgm:spPr/>
      <dgm:t>
        <a:bodyPr/>
        <a:lstStyle/>
        <a:p>
          <a:endParaRPr lang="pt-BR"/>
        </a:p>
      </dgm:t>
    </dgm:pt>
    <dgm:pt modelId="{52BCC287-5213-456A-BEA6-3C3FC64FAF43}" type="pres">
      <dgm:prSet presAssocID="{9673B335-9E69-4072-91ED-E06062EBBAD5}" presName="parentTextArrow" presStyleLbl="node1" presStyleIdx="2" presStyleCnt="4"/>
      <dgm:spPr/>
      <dgm:t>
        <a:bodyPr/>
        <a:lstStyle/>
        <a:p>
          <a:endParaRPr lang="pt-BR"/>
        </a:p>
      </dgm:t>
    </dgm:pt>
    <dgm:pt modelId="{03F92C1E-8D8E-49D5-9DE2-CC84D3147641}" type="pres">
      <dgm:prSet presAssocID="{9673B335-9E69-4072-91ED-E06062EBBAD5}" presName="arrow" presStyleLbl="node1" presStyleIdx="3" presStyleCnt="4" custLinFactNeighborX="-3185" custLinFactNeighborY="-123"/>
      <dgm:spPr/>
      <dgm:t>
        <a:bodyPr/>
        <a:lstStyle/>
        <a:p>
          <a:endParaRPr lang="pt-BR"/>
        </a:p>
      </dgm:t>
    </dgm:pt>
    <dgm:pt modelId="{4142240B-4473-458F-A4A8-0A88F92FFBE0}" type="pres">
      <dgm:prSet presAssocID="{9673B335-9E69-4072-91ED-E06062EBBAD5}" presName="descendantArrow" presStyleCnt="0"/>
      <dgm:spPr/>
      <dgm:t>
        <a:bodyPr/>
        <a:lstStyle/>
        <a:p>
          <a:endParaRPr lang="pt-BR"/>
        </a:p>
      </dgm:t>
    </dgm:pt>
    <dgm:pt modelId="{000E9810-28F7-4C58-AAE4-E699DAC5B7A1}" type="pres">
      <dgm:prSet presAssocID="{843DDCB6-6CED-4565-A49A-D03FD6D1443B}" presName="childTextArrow" presStyleLbl="fgAccFollowNode1" presStyleIdx="3" presStyleCnt="4" custLinFactNeighborY="-40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745F675-A4A8-49EF-8D3D-D14B52A35BA6}" type="presOf" srcId="{B5FEC13C-01E0-4C42-9849-017FDD02B587}" destId="{25E18812-A144-479F-9D6D-2AC4BF699A0B}" srcOrd="0" destOrd="0" presId="urn:microsoft.com/office/officeart/2005/8/layout/process4"/>
    <dgm:cxn modelId="{7876498B-1697-4249-AFBF-841682C4CF03}" srcId="{E2D9A7AC-4518-4A30-8C9C-0C6748DF9108}" destId="{9673B335-9E69-4072-91ED-E06062EBBAD5}" srcOrd="0" destOrd="0" parTransId="{1D348ED6-8B99-4EF8-807D-5C52ECF74E0B}" sibTransId="{8A17278E-97A8-43C4-8958-E795EDD9A883}"/>
    <dgm:cxn modelId="{C4A99582-C130-4850-9E6C-4C81248A2CCB}" type="presOf" srcId="{478474E3-183F-4261-812A-EF53F8592207}" destId="{641A8B7B-7032-4F79-B4FF-1EBE5D582B7E}" srcOrd="0" destOrd="0" presId="urn:microsoft.com/office/officeart/2005/8/layout/process4"/>
    <dgm:cxn modelId="{D11061E7-E017-4F0B-B05D-A3BA059F0FC0}" type="presOf" srcId="{9673B335-9E69-4072-91ED-E06062EBBAD5}" destId="{52BCC287-5213-456A-BEA6-3C3FC64FAF43}" srcOrd="0" destOrd="0" presId="urn:microsoft.com/office/officeart/2005/8/layout/process4"/>
    <dgm:cxn modelId="{84048B58-B03C-4BA9-93D5-F70DD1207E4E}" type="presOf" srcId="{B5FEC13C-01E0-4C42-9849-017FDD02B587}" destId="{69BCAA13-22FE-4235-89ED-AA3A9A65B400}" srcOrd="1" destOrd="0" presId="urn:microsoft.com/office/officeart/2005/8/layout/process4"/>
    <dgm:cxn modelId="{BCA1120A-AC8F-4E72-A8DE-3F699B8928E9}" srcId="{E2D9A7AC-4518-4A30-8C9C-0C6748DF9108}" destId="{58C6DB29-E188-46FE-8022-BF9DC6FC8A89}" srcOrd="2" destOrd="0" parTransId="{6BC959E6-98D9-499C-ADEB-70D20C5841C9}" sibTransId="{F15BCF08-1DB6-4D12-9B35-BFB8209D9C8F}"/>
    <dgm:cxn modelId="{51711A7E-B8B4-49DE-A45B-63A7549DB386}" type="presOf" srcId="{BDF465EA-E9FB-4083-B5D7-F4CD676BA418}" destId="{61CD3E9F-A855-413F-97D1-E076F90E0494}" srcOrd="0" destOrd="0" presId="urn:microsoft.com/office/officeart/2005/8/layout/process4"/>
    <dgm:cxn modelId="{01917FB9-8F02-4B8D-BC6A-D1F3C9B360B1}" srcId="{9673B335-9E69-4072-91ED-E06062EBBAD5}" destId="{843DDCB6-6CED-4565-A49A-D03FD6D1443B}" srcOrd="0" destOrd="0" parTransId="{2A859EC5-BDC2-4EDB-8420-4C53C0A9E951}" sibTransId="{CD19E0AD-D575-4D70-B044-8C5877E2A6C9}"/>
    <dgm:cxn modelId="{40EFEC9A-8970-45A3-B333-C1AB2A75A36A}" type="presOf" srcId="{BCCB7E87-9DE8-48E2-BECB-821665258313}" destId="{97B3623D-4B1B-4F71-BABE-434055700F82}" srcOrd="1" destOrd="0" presId="urn:microsoft.com/office/officeart/2005/8/layout/process4"/>
    <dgm:cxn modelId="{8BD639A9-C7D2-4A64-86F8-A0DAB3AD8F1A}" srcId="{E2D9A7AC-4518-4A30-8C9C-0C6748DF9108}" destId="{BCCB7E87-9DE8-48E2-BECB-821665258313}" srcOrd="1" destOrd="0" parTransId="{C95E173B-8898-4D38-B49F-C82FE38A3F3E}" sibTransId="{839D14D6-2E3E-4A7D-9E67-71D00651BA5C}"/>
    <dgm:cxn modelId="{D11CA530-5D69-47E1-849C-103F69CB3A8A}" srcId="{58C6DB29-E188-46FE-8022-BF9DC6FC8A89}" destId="{BDF465EA-E9FB-4083-B5D7-F4CD676BA418}" srcOrd="0" destOrd="0" parTransId="{5768C3BA-E674-4D7C-AD34-51D5ED1C83DE}" sibTransId="{608EA27D-C433-489E-A2F1-BB4F0BED22AA}"/>
    <dgm:cxn modelId="{8FCECFC4-9EB8-42BC-A188-5A04DB6D211F}" srcId="{BCCB7E87-9DE8-48E2-BECB-821665258313}" destId="{478474E3-183F-4261-812A-EF53F8592207}" srcOrd="0" destOrd="0" parTransId="{6F2DCCFA-611C-42B6-AAF6-402CDF6214EA}" sibTransId="{208CDE69-E381-4584-BFB5-56CF871987EE}"/>
    <dgm:cxn modelId="{0FA6F3E8-D98F-4099-A771-A0930280F599}" type="presOf" srcId="{58C6DB29-E188-46FE-8022-BF9DC6FC8A89}" destId="{15594B58-D930-4D27-BEE6-BE83C51A1F3D}" srcOrd="0" destOrd="0" presId="urn:microsoft.com/office/officeart/2005/8/layout/process4"/>
    <dgm:cxn modelId="{343C73DB-A29B-47C5-A792-F4FA51A3EFE4}" type="presOf" srcId="{AEB560C4-B9A0-4DB2-975B-20D379A8F071}" destId="{91B7B354-3906-4379-8369-397715712FB3}" srcOrd="0" destOrd="0" presId="urn:microsoft.com/office/officeart/2005/8/layout/process4"/>
    <dgm:cxn modelId="{22EE3EF0-2138-4C18-93A8-A33861EAE990}" srcId="{E2D9A7AC-4518-4A30-8C9C-0C6748DF9108}" destId="{B5FEC13C-01E0-4C42-9849-017FDD02B587}" srcOrd="3" destOrd="0" parTransId="{DB2886FF-4850-4A65-A239-2296BD5A1F8E}" sibTransId="{9CE11339-5513-4CFE-B2A8-DA3564E995BE}"/>
    <dgm:cxn modelId="{32CCF6EB-1C34-4E15-B591-EF8E09C44767}" type="presOf" srcId="{843DDCB6-6CED-4565-A49A-D03FD6D1443B}" destId="{000E9810-28F7-4C58-AAE4-E699DAC5B7A1}" srcOrd="0" destOrd="0" presId="urn:microsoft.com/office/officeart/2005/8/layout/process4"/>
    <dgm:cxn modelId="{BC0FBA42-0AE3-4001-A4C5-58F6F78901F8}" srcId="{B5FEC13C-01E0-4C42-9849-017FDD02B587}" destId="{AEB560C4-B9A0-4DB2-975B-20D379A8F071}" srcOrd="0" destOrd="0" parTransId="{A04314F6-AB9F-4077-AF1B-6600809E3B43}" sibTransId="{88C730CD-A2CA-4E52-98DE-B2224B656401}"/>
    <dgm:cxn modelId="{23E85D0A-05E1-4F5B-BAFC-5E2EA42CC33D}" type="presOf" srcId="{58C6DB29-E188-46FE-8022-BF9DC6FC8A89}" destId="{A24DAB27-CAE5-444E-B0A3-15500DA0608A}" srcOrd="1" destOrd="0" presId="urn:microsoft.com/office/officeart/2005/8/layout/process4"/>
    <dgm:cxn modelId="{EF6507E0-96EF-4B51-89B8-975EF4C57122}" type="presOf" srcId="{E2D9A7AC-4518-4A30-8C9C-0C6748DF9108}" destId="{74BC8F97-29BB-4A3C-87CE-21D6563ACC3D}" srcOrd="0" destOrd="0" presId="urn:microsoft.com/office/officeart/2005/8/layout/process4"/>
    <dgm:cxn modelId="{3EE45F97-6A15-4059-A2EB-5FE18DF0DFE1}" type="presOf" srcId="{BCCB7E87-9DE8-48E2-BECB-821665258313}" destId="{756D456D-28B5-4CA1-95C3-8E361F19F57E}" srcOrd="0" destOrd="0" presId="urn:microsoft.com/office/officeart/2005/8/layout/process4"/>
    <dgm:cxn modelId="{4ED6CC74-0473-4B0D-B82A-B7EE3BD9625B}" type="presOf" srcId="{9673B335-9E69-4072-91ED-E06062EBBAD5}" destId="{03F92C1E-8D8E-49D5-9DE2-CC84D3147641}" srcOrd="1" destOrd="0" presId="urn:microsoft.com/office/officeart/2005/8/layout/process4"/>
    <dgm:cxn modelId="{DBCACD5E-F846-4DE6-B6F0-C02DF280ECAE}" type="presParOf" srcId="{74BC8F97-29BB-4A3C-87CE-21D6563ACC3D}" destId="{8CC773F1-EDC9-4146-AFBE-01AAD246B23E}" srcOrd="0" destOrd="0" presId="urn:microsoft.com/office/officeart/2005/8/layout/process4"/>
    <dgm:cxn modelId="{30035474-60A1-40CE-AA24-49D365D0E7A6}" type="presParOf" srcId="{8CC773F1-EDC9-4146-AFBE-01AAD246B23E}" destId="{25E18812-A144-479F-9D6D-2AC4BF699A0B}" srcOrd="0" destOrd="0" presId="urn:microsoft.com/office/officeart/2005/8/layout/process4"/>
    <dgm:cxn modelId="{854C0A99-ABA7-40B7-BD6C-079879B9F45F}" type="presParOf" srcId="{8CC773F1-EDC9-4146-AFBE-01AAD246B23E}" destId="{69BCAA13-22FE-4235-89ED-AA3A9A65B400}" srcOrd="1" destOrd="0" presId="urn:microsoft.com/office/officeart/2005/8/layout/process4"/>
    <dgm:cxn modelId="{D8BB4902-9DF5-4C31-BB90-4BB7473109AC}" type="presParOf" srcId="{8CC773F1-EDC9-4146-AFBE-01AAD246B23E}" destId="{D05F4423-448B-40FF-8798-920BE4DA2FFA}" srcOrd="2" destOrd="0" presId="urn:microsoft.com/office/officeart/2005/8/layout/process4"/>
    <dgm:cxn modelId="{B4E0E7E6-35C0-4346-8B17-956991ACE22C}" type="presParOf" srcId="{D05F4423-448B-40FF-8798-920BE4DA2FFA}" destId="{91B7B354-3906-4379-8369-397715712FB3}" srcOrd="0" destOrd="0" presId="urn:microsoft.com/office/officeart/2005/8/layout/process4"/>
    <dgm:cxn modelId="{51E0D8CD-60D2-49E1-BC68-7976765B13A5}" type="presParOf" srcId="{74BC8F97-29BB-4A3C-87CE-21D6563ACC3D}" destId="{FDB8FE61-D67C-49DF-B9EB-CDDFA9617E93}" srcOrd="1" destOrd="0" presId="urn:microsoft.com/office/officeart/2005/8/layout/process4"/>
    <dgm:cxn modelId="{61D82DB2-E050-446B-B19B-A04510888252}" type="presParOf" srcId="{74BC8F97-29BB-4A3C-87CE-21D6563ACC3D}" destId="{4E0DB3F2-25A7-4436-8C54-A70DBDEA2F08}" srcOrd="2" destOrd="0" presId="urn:microsoft.com/office/officeart/2005/8/layout/process4"/>
    <dgm:cxn modelId="{DD126081-7D6C-44CC-821E-6E9BCC91CDB4}" type="presParOf" srcId="{4E0DB3F2-25A7-4436-8C54-A70DBDEA2F08}" destId="{15594B58-D930-4D27-BEE6-BE83C51A1F3D}" srcOrd="0" destOrd="0" presId="urn:microsoft.com/office/officeart/2005/8/layout/process4"/>
    <dgm:cxn modelId="{6A048587-EFDA-4AA6-8459-90B4DBC897A2}" type="presParOf" srcId="{4E0DB3F2-25A7-4436-8C54-A70DBDEA2F08}" destId="{A24DAB27-CAE5-444E-B0A3-15500DA0608A}" srcOrd="1" destOrd="0" presId="urn:microsoft.com/office/officeart/2005/8/layout/process4"/>
    <dgm:cxn modelId="{F2F28555-10BA-4543-85DE-A2C2FDE58891}" type="presParOf" srcId="{4E0DB3F2-25A7-4436-8C54-A70DBDEA2F08}" destId="{0B370D4E-8A8B-49B2-9C3C-1707B799E70F}" srcOrd="2" destOrd="0" presId="urn:microsoft.com/office/officeart/2005/8/layout/process4"/>
    <dgm:cxn modelId="{AE756A35-4D41-47CC-8694-F46E946CD867}" type="presParOf" srcId="{0B370D4E-8A8B-49B2-9C3C-1707B799E70F}" destId="{61CD3E9F-A855-413F-97D1-E076F90E0494}" srcOrd="0" destOrd="0" presId="urn:microsoft.com/office/officeart/2005/8/layout/process4"/>
    <dgm:cxn modelId="{AB1B36E2-4E80-4EAD-9966-0CEF1376117F}" type="presParOf" srcId="{74BC8F97-29BB-4A3C-87CE-21D6563ACC3D}" destId="{AF9D8E92-0F78-436A-B2F6-65FBCA7BF9FC}" srcOrd="3" destOrd="0" presId="urn:microsoft.com/office/officeart/2005/8/layout/process4"/>
    <dgm:cxn modelId="{9F349BD1-AD4E-4276-AADA-1228E2B2C9BA}" type="presParOf" srcId="{74BC8F97-29BB-4A3C-87CE-21D6563ACC3D}" destId="{FFC2BB1F-023A-4341-BBEF-6DBF2E02C4C6}" srcOrd="4" destOrd="0" presId="urn:microsoft.com/office/officeart/2005/8/layout/process4"/>
    <dgm:cxn modelId="{6CBFFEB9-E3FD-4A05-BC8F-D31775F5EAE3}" type="presParOf" srcId="{FFC2BB1F-023A-4341-BBEF-6DBF2E02C4C6}" destId="{756D456D-28B5-4CA1-95C3-8E361F19F57E}" srcOrd="0" destOrd="0" presId="urn:microsoft.com/office/officeart/2005/8/layout/process4"/>
    <dgm:cxn modelId="{9533BFFE-6757-4CB3-97A3-D23B10122F60}" type="presParOf" srcId="{FFC2BB1F-023A-4341-BBEF-6DBF2E02C4C6}" destId="{97B3623D-4B1B-4F71-BABE-434055700F82}" srcOrd="1" destOrd="0" presId="urn:microsoft.com/office/officeart/2005/8/layout/process4"/>
    <dgm:cxn modelId="{8DA874FE-9A2B-40CC-AFB7-0601D1E7DAAE}" type="presParOf" srcId="{FFC2BB1F-023A-4341-BBEF-6DBF2E02C4C6}" destId="{B0F372ED-89D5-474A-A07B-39AFED9B0E05}" srcOrd="2" destOrd="0" presId="urn:microsoft.com/office/officeart/2005/8/layout/process4"/>
    <dgm:cxn modelId="{5FF97B07-0034-4C6A-A367-918DF953E928}" type="presParOf" srcId="{B0F372ED-89D5-474A-A07B-39AFED9B0E05}" destId="{641A8B7B-7032-4F79-B4FF-1EBE5D582B7E}" srcOrd="0" destOrd="0" presId="urn:microsoft.com/office/officeart/2005/8/layout/process4"/>
    <dgm:cxn modelId="{76BEFA8A-5328-47FE-B215-68E60529EB31}" type="presParOf" srcId="{74BC8F97-29BB-4A3C-87CE-21D6563ACC3D}" destId="{54B76AC2-9A12-4225-A44B-1142B43F951B}" srcOrd="5" destOrd="0" presId="urn:microsoft.com/office/officeart/2005/8/layout/process4"/>
    <dgm:cxn modelId="{76A53D56-FF2A-4263-AE55-28C3D6A95A8F}" type="presParOf" srcId="{74BC8F97-29BB-4A3C-87CE-21D6563ACC3D}" destId="{C076B184-70C0-4642-B171-9411DC2428C1}" srcOrd="6" destOrd="0" presId="urn:microsoft.com/office/officeart/2005/8/layout/process4"/>
    <dgm:cxn modelId="{5A0BE9CA-C203-49F9-9D3A-EBF1E0B235BE}" type="presParOf" srcId="{C076B184-70C0-4642-B171-9411DC2428C1}" destId="{52BCC287-5213-456A-BEA6-3C3FC64FAF43}" srcOrd="0" destOrd="0" presId="urn:microsoft.com/office/officeart/2005/8/layout/process4"/>
    <dgm:cxn modelId="{4B06310E-082D-443D-AD8C-1F6BA6260528}" type="presParOf" srcId="{C076B184-70C0-4642-B171-9411DC2428C1}" destId="{03F92C1E-8D8E-49D5-9DE2-CC84D3147641}" srcOrd="1" destOrd="0" presId="urn:microsoft.com/office/officeart/2005/8/layout/process4"/>
    <dgm:cxn modelId="{FBF41A5E-8DFA-4DB3-8A17-A071CE91CE8D}" type="presParOf" srcId="{C076B184-70C0-4642-B171-9411DC2428C1}" destId="{4142240B-4473-458F-A4A8-0A88F92FFBE0}" srcOrd="2" destOrd="0" presId="urn:microsoft.com/office/officeart/2005/8/layout/process4"/>
    <dgm:cxn modelId="{C55F8AD2-02D8-4D73-9FA0-303D412819E5}" type="presParOf" srcId="{4142240B-4473-458F-A4A8-0A88F92FFBE0}" destId="{000E9810-28F7-4C58-AAE4-E699DAC5B7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8B7DDB-4E64-4D12-9BE2-C0C65639F23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31085C8-DA12-4200-9734-377D4D4743CF}">
      <dgm:prSet phldrT="[Texto]"/>
      <dgm:spPr/>
      <dgm:t>
        <a:bodyPr/>
        <a:lstStyle/>
        <a:p>
          <a:r>
            <a:rPr lang="pt-BR" b="1" dirty="0" smtClean="0"/>
            <a:t>LOGIN</a:t>
          </a:r>
          <a:endParaRPr lang="pt-BR" b="1" dirty="0"/>
        </a:p>
      </dgm:t>
    </dgm:pt>
    <dgm:pt modelId="{5BAF06A1-7411-48D6-967B-22328C30A585}" type="parTrans" cxnId="{891BEBF8-204E-4819-B263-6461B126737D}">
      <dgm:prSet/>
      <dgm:spPr/>
      <dgm:t>
        <a:bodyPr/>
        <a:lstStyle/>
        <a:p>
          <a:endParaRPr lang="pt-BR"/>
        </a:p>
      </dgm:t>
    </dgm:pt>
    <dgm:pt modelId="{808A698D-90AF-4F25-A8F0-897F5A47B59F}" type="sibTrans" cxnId="{891BEBF8-204E-4819-B263-6461B126737D}">
      <dgm:prSet/>
      <dgm:spPr/>
      <dgm:t>
        <a:bodyPr/>
        <a:lstStyle/>
        <a:p>
          <a:endParaRPr lang="pt-BR"/>
        </a:p>
      </dgm:t>
    </dgm:pt>
    <dgm:pt modelId="{2631B813-3C5B-4277-BE9D-E85DFA0F3523}">
      <dgm:prSet phldrT="[Texto]"/>
      <dgm:spPr/>
      <dgm:t>
        <a:bodyPr/>
        <a:lstStyle/>
        <a:p>
          <a:r>
            <a:rPr lang="pt-BR" dirty="0" smtClean="0"/>
            <a:t>Cadastro</a:t>
          </a:r>
          <a:endParaRPr lang="pt-BR" dirty="0"/>
        </a:p>
      </dgm:t>
    </dgm:pt>
    <dgm:pt modelId="{2261EE09-AA6E-412C-9501-237045E9571D}" type="parTrans" cxnId="{EA39AE86-587E-42CB-9459-5374A86F9859}">
      <dgm:prSet/>
      <dgm:spPr/>
      <dgm:t>
        <a:bodyPr/>
        <a:lstStyle/>
        <a:p>
          <a:endParaRPr lang="pt-BR"/>
        </a:p>
      </dgm:t>
    </dgm:pt>
    <dgm:pt modelId="{94E51392-0E24-4786-98A5-0AC54E3F5211}" type="sibTrans" cxnId="{EA39AE86-587E-42CB-9459-5374A86F9859}">
      <dgm:prSet/>
      <dgm:spPr/>
      <dgm:t>
        <a:bodyPr/>
        <a:lstStyle/>
        <a:p>
          <a:endParaRPr lang="pt-BR"/>
        </a:p>
      </dgm:t>
    </dgm:pt>
    <dgm:pt modelId="{3B20A785-6BEF-43FC-BB31-66439653B4C1}">
      <dgm:prSet phldrT="[Texto]"/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8EF4D608-C1E7-48DA-8ADA-21387E7C182F}" type="parTrans" cxnId="{130763CE-9482-4FC5-9482-34FED5F53C88}">
      <dgm:prSet/>
      <dgm:spPr/>
      <dgm:t>
        <a:bodyPr/>
        <a:lstStyle/>
        <a:p>
          <a:endParaRPr lang="pt-BR"/>
        </a:p>
      </dgm:t>
    </dgm:pt>
    <dgm:pt modelId="{43654416-FFAA-4C07-98BD-620444644E54}" type="sibTrans" cxnId="{130763CE-9482-4FC5-9482-34FED5F53C88}">
      <dgm:prSet/>
      <dgm:spPr/>
      <dgm:t>
        <a:bodyPr/>
        <a:lstStyle/>
        <a:p>
          <a:endParaRPr lang="pt-BR"/>
        </a:p>
      </dgm:t>
    </dgm:pt>
    <dgm:pt modelId="{4656D07F-204D-43F5-A56A-09A563CC0197}">
      <dgm:prSet phldrT="[Texto]"/>
      <dgm:spPr/>
      <dgm:t>
        <a:bodyPr/>
        <a:lstStyle/>
        <a:p>
          <a:r>
            <a:rPr lang="pt-BR" dirty="0" smtClean="0"/>
            <a:t>Usuário</a:t>
          </a:r>
          <a:endParaRPr lang="pt-BR" dirty="0"/>
        </a:p>
      </dgm:t>
    </dgm:pt>
    <dgm:pt modelId="{BD71C8FE-C683-4FA9-8C5B-F65664D28FA4}" type="parTrans" cxnId="{56D47E6F-978C-40FA-97BD-B4F00823E7CC}">
      <dgm:prSet/>
      <dgm:spPr/>
      <dgm:t>
        <a:bodyPr/>
        <a:lstStyle/>
        <a:p>
          <a:endParaRPr lang="pt-BR"/>
        </a:p>
      </dgm:t>
    </dgm:pt>
    <dgm:pt modelId="{97C9C17C-F288-40E0-8ED5-3F8A7FD02152}" type="sibTrans" cxnId="{56D47E6F-978C-40FA-97BD-B4F00823E7CC}">
      <dgm:prSet/>
      <dgm:spPr/>
      <dgm:t>
        <a:bodyPr/>
        <a:lstStyle/>
        <a:p>
          <a:endParaRPr lang="pt-BR"/>
        </a:p>
      </dgm:t>
    </dgm:pt>
    <dgm:pt modelId="{C8854761-D928-4813-8C2D-C2231E893B06}">
      <dgm:prSet phldrT="[Texto]"/>
      <dgm:spPr/>
      <dgm:t>
        <a:bodyPr/>
        <a:lstStyle/>
        <a:p>
          <a:r>
            <a:rPr lang="pt-BR" dirty="0" smtClean="0"/>
            <a:t>Operacional</a:t>
          </a:r>
          <a:endParaRPr lang="pt-BR" dirty="0"/>
        </a:p>
      </dgm:t>
    </dgm:pt>
    <dgm:pt modelId="{246AE643-62EF-4F8E-99CF-A3F3914FDCEC}" type="parTrans" cxnId="{18A4CBD8-AC9F-42E3-96D8-3CB15520A727}">
      <dgm:prSet/>
      <dgm:spPr/>
      <dgm:t>
        <a:bodyPr/>
        <a:lstStyle/>
        <a:p>
          <a:endParaRPr lang="pt-BR"/>
        </a:p>
      </dgm:t>
    </dgm:pt>
    <dgm:pt modelId="{1F5A2DC6-8C4A-4C30-9BAB-801DF5D8A8F7}" type="sibTrans" cxnId="{18A4CBD8-AC9F-42E3-96D8-3CB15520A727}">
      <dgm:prSet/>
      <dgm:spPr/>
      <dgm:t>
        <a:bodyPr/>
        <a:lstStyle/>
        <a:p>
          <a:endParaRPr lang="pt-BR"/>
        </a:p>
      </dgm:t>
    </dgm:pt>
    <dgm:pt modelId="{CC402B85-4366-4642-A224-CB926705E56C}">
      <dgm:prSet phldrT="[Texto]"/>
      <dgm:spPr/>
      <dgm:t>
        <a:bodyPr/>
        <a:lstStyle/>
        <a:p>
          <a:r>
            <a:rPr lang="pt-BR" dirty="0" smtClean="0"/>
            <a:t>Despesa</a:t>
          </a:r>
          <a:endParaRPr lang="pt-BR" dirty="0"/>
        </a:p>
      </dgm:t>
    </dgm:pt>
    <dgm:pt modelId="{7B70396B-97C4-4486-883B-EAF197E96038}" type="parTrans" cxnId="{0E3ED5B9-B640-4B6A-B3C4-B64291BE8513}">
      <dgm:prSet/>
      <dgm:spPr/>
      <dgm:t>
        <a:bodyPr/>
        <a:lstStyle/>
        <a:p>
          <a:endParaRPr lang="pt-BR"/>
        </a:p>
      </dgm:t>
    </dgm:pt>
    <dgm:pt modelId="{74519579-940F-4598-94E1-B44F8FFF5249}" type="sibTrans" cxnId="{0E3ED5B9-B640-4B6A-B3C4-B64291BE8513}">
      <dgm:prSet/>
      <dgm:spPr/>
      <dgm:t>
        <a:bodyPr/>
        <a:lstStyle/>
        <a:p>
          <a:endParaRPr lang="pt-BR"/>
        </a:p>
      </dgm:t>
    </dgm:pt>
    <dgm:pt modelId="{741BE650-DE11-4DBF-9C0F-8AEE603F643E}">
      <dgm:prSet phldrT="[Texto]"/>
      <dgm:spPr/>
      <dgm:t>
        <a:bodyPr/>
        <a:lstStyle/>
        <a:p>
          <a:r>
            <a:rPr lang="pt-BR" dirty="0" smtClean="0"/>
            <a:t>Agenda</a:t>
          </a:r>
          <a:endParaRPr lang="pt-BR" dirty="0"/>
        </a:p>
      </dgm:t>
    </dgm:pt>
    <dgm:pt modelId="{B250338F-ECE7-43E0-84C3-427AB2F31AEF}" type="parTrans" cxnId="{BAD9B847-EDA5-4E3D-A3B5-E85F73B093DD}">
      <dgm:prSet/>
      <dgm:spPr/>
      <dgm:t>
        <a:bodyPr/>
        <a:lstStyle/>
        <a:p>
          <a:endParaRPr lang="pt-BR"/>
        </a:p>
      </dgm:t>
    </dgm:pt>
    <dgm:pt modelId="{90BC77AB-53F0-4A5E-9859-0EBB45638B98}" type="sibTrans" cxnId="{BAD9B847-EDA5-4E3D-A3B5-E85F73B093DD}">
      <dgm:prSet/>
      <dgm:spPr/>
      <dgm:t>
        <a:bodyPr/>
        <a:lstStyle/>
        <a:p>
          <a:endParaRPr lang="pt-BR"/>
        </a:p>
      </dgm:t>
    </dgm:pt>
    <dgm:pt modelId="{7C8D216F-6892-460A-A973-A67DC607DF7D}">
      <dgm:prSet phldrT="[Texto]"/>
      <dgm:spPr/>
      <dgm:t>
        <a:bodyPr/>
        <a:lstStyle/>
        <a:p>
          <a:r>
            <a:rPr lang="pt-BR" dirty="0" smtClean="0"/>
            <a:t>Empresa Contábil</a:t>
          </a:r>
          <a:endParaRPr lang="pt-BR" dirty="0"/>
        </a:p>
      </dgm:t>
    </dgm:pt>
    <dgm:pt modelId="{195011DE-7429-4B38-A1BC-1A2861BE692D}" type="parTrans" cxnId="{FAFB56D8-578F-4D1B-8693-4F386FC9D4F0}">
      <dgm:prSet/>
      <dgm:spPr/>
      <dgm:t>
        <a:bodyPr/>
        <a:lstStyle/>
        <a:p>
          <a:endParaRPr lang="pt-BR"/>
        </a:p>
      </dgm:t>
    </dgm:pt>
    <dgm:pt modelId="{21F3B608-281C-4B90-9599-089B2AD34158}" type="sibTrans" cxnId="{FAFB56D8-578F-4D1B-8693-4F386FC9D4F0}">
      <dgm:prSet/>
      <dgm:spPr/>
      <dgm:t>
        <a:bodyPr/>
        <a:lstStyle/>
        <a:p>
          <a:endParaRPr lang="pt-BR"/>
        </a:p>
      </dgm:t>
    </dgm:pt>
    <dgm:pt modelId="{CA65C7E6-C30E-47EB-A0C4-F062FC8AF184}">
      <dgm:prSet phldrT="[Texto]"/>
      <dgm:spPr/>
      <dgm:t>
        <a:bodyPr/>
        <a:lstStyle/>
        <a:p>
          <a:r>
            <a:rPr lang="pt-BR" dirty="0" smtClean="0"/>
            <a:t>Receita</a:t>
          </a:r>
          <a:endParaRPr lang="pt-BR" dirty="0"/>
        </a:p>
      </dgm:t>
    </dgm:pt>
    <dgm:pt modelId="{A01F2612-44C8-4CA7-A108-DD721116AE5B}" type="parTrans" cxnId="{79FB0D4D-42AE-4498-8EB7-985E0C78A4F2}">
      <dgm:prSet/>
      <dgm:spPr/>
      <dgm:t>
        <a:bodyPr/>
        <a:lstStyle/>
        <a:p>
          <a:endParaRPr lang="pt-BR"/>
        </a:p>
      </dgm:t>
    </dgm:pt>
    <dgm:pt modelId="{D83A44B4-2401-4012-AF21-23B2587C2256}" type="sibTrans" cxnId="{79FB0D4D-42AE-4498-8EB7-985E0C78A4F2}">
      <dgm:prSet/>
      <dgm:spPr/>
      <dgm:t>
        <a:bodyPr/>
        <a:lstStyle/>
        <a:p>
          <a:endParaRPr lang="pt-BR"/>
        </a:p>
      </dgm:t>
    </dgm:pt>
    <dgm:pt modelId="{ACA3840F-44FB-4BC6-BFF3-80F95D5378A1}">
      <dgm:prSet phldrT="[Texto]"/>
      <dgm:spPr/>
      <dgm:t>
        <a:bodyPr/>
        <a:lstStyle/>
        <a:p>
          <a:r>
            <a:rPr lang="pt-BR" dirty="0" smtClean="0"/>
            <a:t>Contador</a:t>
          </a:r>
          <a:endParaRPr lang="pt-BR" dirty="0"/>
        </a:p>
      </dgm:t>
    </dgm:pt>
    <dgm:pt modelId="{8C6B1523-FB03-4E7D-9216-75F470D29485}" type="parTrans" cxnId="{85042FD7-94DB-4804-98BC-41313EB5090A}">
      <dgm:prSet/>
      <dgm:spPr/>
      <dgm:t>
        <a:bodyPr/>
        <a:lstStyle/>
        <a:p>
          <a:endParaRPr lang="pt-BR"/>
        </a:p>
      </dgm:t>
    </dgm:pt>
    <dgm:pt modelId="{38A43A53-4A61-44F0-BFA4-F27CE80DFFC6}" type="sibTrans" cxnId="{85042FD7-94DB-4804-98BC-41313EB5090A}">
      <dgm:prSet/>
      <dgm:spPr/>
      <dgm:t>
        <a:bodyPr/>
        <a:lstStyle/>
        <a:p>
          <a:endParaRPr lang="pt-BR"/>
        </a:p>
      </dgm:t>
    </dgm:pt>
    <dgm:pt modelId="{A9A8E672-6245-4116-8F78-1AAC98FC1021}" type="pres">
      <dgm:prSet presAssocID="{008B7DDB-4E64-4D12-9BE2-C0C65639F2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B88E8D4-3AEA-4B78-BFB5-232497193B58}" type="pres">
      <dgm:prSet presAssocID="{C31085C8-DA12-4200-9734-377D4D4743CF}" presName="hierRoot1" presStyleCnt="0"/>
      <dgm:spPr/>
    </dgm:pt>
    <dgm:pt modelId="{956B852F-386E-4D64-8AD2-E2E24321FBF6}" type="pres">
      <dgm:prSet presAssocID="{C31085C8-DA12-4200-9734-377D4D4743CF}" presName="composite" presStyleCnt="0"/>
      <dgm:spPr/>
    </dgm:pt>
    <dgm:pt modelId="{E7B4ADDD-0048-4D63-B7D3-33BE2A0B4851}" type="pres">
      <dgm:prSet presAssocID="{C31085C8-DA12-4200-9734-377D4D4743CF}" presName="background" presStyleLbl="node0" presStyleIdx="0" presStyleCnt="1"/>
      <dgm:spPr/>
    </dgm:pt>
    <dgm:pt modelId="{CAED6698-AF7A-45B7-A203-20E83458A660}" type="pres">
      <dgm:prSet presAssocID="{C31085C8-DA12-4200-9734-377D4D4743CF}" presName="text" presStyleLbl="fgAcc0" presStyleIdx="0" presStyleCnt="1" custLinFactY="-2783" custLinFactNeighborX="-28299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33E071-7FC9-4B34-B59E-AE749B4A9489}" type="pres">
      <dgm:prSet presAssocID="{C31085C8-DA12-4200-9734-377D4D4743CF}" presName="hierChild2" presStyleCnt="0"/>
      <dgm:spPr/>
    </dgm:pt>
    <dgm:pt modelId="{EEACB7ED-84DA-4E4E-AB2B-9196263A7821}" type="pres">
      <dgm:prSet presAssocID="{2261EE09-AA6E-412C-9501-237045E9571D}" presName="Name10" presStyleLbl="parChTrans1D2" presStyleIdx="0" presStyleCnt="3"/>
      <dgm:spPr/>
      <dgm:t>
        <a:bodyPr/>
        <a:lstStyle/>
        <a:p>
          <a:endParaRPr lang="pt-BR"/>
        </a:p>
      </dgm:t>
    </dgm:pt>
    <dgm:pt modelId="{FA49A6C1-31E1-4232-AE9A-3364B77185AC}" type="pres">
      <dgm:prSet presAssocID="{2631B813-3C5B-4277-BE9D-E85DFA0F3523}" presName="hierRoot2" presStyleCnt="0"/>
      <dgm:spPr/>
    </dgm:pt>
    <dgm:pt modelId="{7AB2747A-5BC9-4529-8B04-11F4D5244A36}" type="pres">
      <dgm:prSet presAssocID="{2631B813-3C5B-4277-BE9D-E85DFA0F3523}" presName="composite2" presStyleCnt="0"/>
      <dgm:spPr/>
    </dgm:pt>
    <dgm:pt modelId="{F2070F43-95C2-4F47-9363-DC1C3AFEC4D9}" type="pres">
      <dgm:prSet presAssocID="{2631B813-3C5B-4277-BE9D-E85DFA0F3523}" presName="background2" presStyleLbl="node2" presStyleIdx="0" presStyleCnt="3"/>
      <dgm:spPr/>
    </dgm:pt>
    <dgm:pt modelId="{005E66D8-467E-4496-9837-A2C2057BFD2E}" type="pres">
      <dgm:prSet presAssocID="{2631B813-3C5B-4277-BE9D-E85DFA0F3523}" presName="text2" presStyleLbl="fgAcc2" presStyleIdx="0" presStyleCnt="3" custLinFactNeighborX="-45857" custLinFactNeighborY="-8404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51DBA-5EB5-46B0-9183-BE597F8D8F9C}" type="pres">
      <dgm:prSet presAssocID="{2631B813-3C5B-4277-BE9D-E85DFA0F3523}" presName="hierChild3" presStyleCnt="0"/>
      <dgm:spPr/>
    </dgm:pt>
    <dgm:pt modelId="{1CD0E42A-578D-457D-94DD-3AF26BC7E17E}" type="pres">
      <dgm:prSet presAssocID="{8EF4D608-C1E7-48DA-8ADA-21387E7C182F}" presName="Name17" presStyleLbl="parChTrans1D3" presStyleIdx="0" presStyleCnt="6"/>
      <dgm:spPr/>
      <dgm:t>
        <a:bodyPr/>
        <a:lstStyle/>
        <a:p>
          <a:endParaRPr lang="pt-BR"/>
        </a:p>
      </dgm:t>
    </dgm:pt>
    <dgm:pt modelId="{04710183-B829-4DC8-9E54-46812CC924BC}" type="pres">
      <dgm:prSet presAssocID="{3B20A785-6BEF-43FC-BB31-66439653B4C1}" presName="hierRoot3" presStyleCnt="0"/>
      <dgm:spPr/>
    </dgm:pt>
    <dgm:pt modelId="{5586EF98-EA0B-4C2C-B0C2-082D2C63122D}" type="pres">
      <dgm:prSet presAssocID="{3B20A785-6BEF-43FC-BB31-66439653B4C1}" presName="composite3" presStyleCnt="0"/>
      <dgm:spPr/>
    </dgm:pt>
    <dgm:pt modelId="{7B31EC94-9E4D-4B6E-B49D-6F630589851A}" type="pres">
      <dgm:prSet presAssocID="{3B20A785-6BEF-43FC-BB31-66439653B4C1}" presName="background3" presStyleLbl="node3" presStyleIdx="0" presStyleCnt="6"/>
      <dgm:spPr/>
    </dgm:pt>
    <dgm:pt modelId="{158ED4D9-6350-4FAB-BA1A-206AC9D27000}" type="pres">
      <dgm:prSet presAssocID="{3B20A785-6BEF-43FC-BB31-66439653B4C1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1B5C4B-CEC6-45EB-89A0-D94DC3506252}" type="pres">
      <dgm:prSet presAssocID="{3B20A785-6BEF-43FC-BB31-66439653B4C1}" presName="hierChild4" presStyleCnt="0"/>
      <dgm:spPr/>
    </dgm:pt>
    <dgm:pt modelId="{BD095593-D5F8-44B3-92F2-657FAF760AB8}" type="pres">
      <dgm:prSet presAssocID="{BD71C8FE-C683-4FA9-8C5B-F65664D28FA4}" presName="Name17" presStyleLbl="parChTrans1D3" presStyleIdx="1" presStyleCnt="6"/>
      <dgm:spPr/>
      <dgm:t>
        <a:bodyPr/>
        <a:lstStyle/>
        <a:p>
          <a:endParaRPr lang="pt-BR"/>
        </a:p>
      </dgm:t>
    </dgm:pt>
    <dgm:pt modelId="{1BBB6D90-D09C-4D2B-B710-81E287988F5E}" type="pres">
      <dgm:prSet presAssocID="{4656D07F-204D-43F5-A56A-09A563CC0197}" presName="hierRoot3" presStyleCnt="0"/>
      <dgm:spPr/>
    </dgm:pt>
    <dgm:pt modelId="{B1676ADF-205F-4531-8BC3-09653A73AE17}" type="pres">
      <dgm:prSet presAssocID="{4656D07F-204D-43F5-A56A-09A563CC0197}" presName="composite3" presStyleCnt="0"/>
      <dgm:spPr/>
    </dgm:pt>
    <dgm:pt modelId="{C8530A37-064D-41D8-AEAC-297226E66AA0}" type="pres">
      <dgm:prSet presAssocID="{4656D07F-204D-43F5-A56A-09A563CC0197}" presName="background3" presStyleLbl="node3" presStyleIdx="1" presStyleCnt="6"/>
      <dgm:spPr/>
    </dgm:pt>
    <dgm:pt modelId="{B0DDA2F4-F118-45E9-AF0F-73388F016BAC}" type="pres">
      <dgm:prSet presAssocID="{4656D07F-204D-43F5-A56A-09A563CC0197}" presName="text3" presStyleLbl="fgAcc3" presStyleIdx="1" presStyleCnt="6" custScaleX="85074" custLinFactY="69739" custLinFactNeighborX="-66838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15AE88-DD0B-42E6-8535-8831A9326ED7}" type="pres">
      <dgm:prSet presAssocID="{4656D07F-204D-43F5-A56A-09A563CC0197}" presName="hierChild4" presStyleCnt="0"/>
      <dgm:spPr/>
    </dgm:pt>
    <dgm:pt modelId="{D1E986C5-B510-4DF2-8C98-39BB8D4F6536}" type="pres">
      <dgm:prSet presAssocID="{195011DE-7429-4B38-A1BC-1A2861BE692D}" presName="Name17" presStyleLbl="parChTrans1D3" presStyleIdx="2" presStyleCnt="6"/>
      <dgm:spPr/>
      <dgm:t>
        <a:bodyPr/>
        <a:lstStyle/>
        <a:p>
          <a:endParaRPr lang="pt-BR"/>
        </a:p>
      </dgm:t>
    </dgm:pt>
    <dgm:pt modelId="{A9AAF7F8-32F6-48E6-8384-544212B94EC1}" type="pres">
      <dgm:prSet presAssocID="{7C8D216F-6892-460A-A973-A67DC607DF7D}" presName="hierRoot3" presStyleCnt="0"/>
      <dgm:spPr/>
    </dgm:pt>
    <dgm:pt modelId="{44CA9936-31FE-4BA7-ACF9-51624F365941}" type="pres">
      <dgm:prSet presAssocID="{7C8D216F-6892-460A-A973-A67DC607DF7D}" presName="composite3" presStyleCnt="0"/>
      <dgm:spPr/>
    </dgm:pt>
    <dgm:pt modelId="{80BDF8F1-3985-45C9-92D0-5216DE9F030B}" type="pres">
      <dgm:prSet presAssocID="{7C8D216F-6892-460A-A973-A67DC607DF7D}" presName="background3" presStyleLbl="node3" presStyleIdx="2" presStyleCnt="6"/>
      <dgm:spPr/>
    </dgm:pt>
    <dgm:pt modelId="{9A446D2B-BF5B-46DF-94B7-4DA8CDF9183C}" type="pres">
      <dgm:prSet presAssocID="{7C8D216F-6892-460A-A973-A67DC607DF7D}" presName="text3" presStyleLbl="fgAcc3" presStyleIdx="2" presStyleCnt="6" custLinFactY="43295" custLinFactNeighborX="-46947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1F4B0-AFF9-487D-8AE3-9B83AD3AF60E}" type="pres">
      <dgm:prSet presAssocID="{7C8D216F-6892-460A-A973-A67DC607DF7D}" presName="hierChild4" presStyleCnt="0"/>
      <dgm:spPr/>
    </dgm:pt>
    <dgm:pt modelId="{E20C70CC-558B-4353-8216-58512CB44EF4}" type="pres">
      <dgm:prSet presAssocID="{8C6B1523-FB03-4E7D-9216-75F470D29485}" presName="Name17" presStyleLbl="parChTrans1D3" presStyleIdx="3" presStyleCnt="6"/>
      <dgm:spPr/>
      <dgm:t>
        <a:bodyPr/>
        <a:lstStyle/>
        <a:p>
          <a:endParaRPr lang="pt-BR"/>
        </a:p>
      </dgm:t>
    </dgm:pt>
    <dgm:pt modelId="{5EAAC0EB-2888-4716-A374-3E5C6AAD6D51}" type="pres">
      <dgm:prSet presAssocID="{ACA3840F-44FB-4BC6-BFF3-80F95D5378A1}" presName="hierRoot3" presStyleCnt="0"/>
      <dgm:spPr/>
    </dgm:pt>
    <dgm:pt modelId="{7AABB1DB-1A21-45CF-AA55-E3609C49FB04}" type="pres">
      <dgm:prSet presAssocID="{ACA3840F-44FB-4BC6-BFF3-80F95D5378A1}" presName="composite3" presStyleCnt="0"/>
      <dgm:spPr/>
    </dgm:pt>
    <dgm:pt modelId="{3B559D2B-4D75-46E7-BE2E-9D5D170F2E66}" type="pres">
      <dgm:prSet presAssocID="{ACA3840F-44FB-4BC6-BFF3-80F95D5378A1}" presName="background3" presStyleLbl="node3" presStyleIdx="3" presStyleCnt="6"/>
      <dgm:spPr/>
    </dgm:pt>
    <dgm:pt modelId="{ABBCB9A0-8DB6-4483-B337-C002ED2785AA}" type="pres">
      <dgm:prSet presAssocID="{ACA3840F-44FB-4BC6-BFF3-80F95D5378A1}" presName="text3" presStyleLbl="fgAcc3" presStyleIdx="3" presStyleCnt="6" custLinFactX="-29059" custLinFactNeighborX="-100000" custLinFactNeighborY="116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5ADCBF-D9C5-4E10-A5FE-E735CA807BD7}" type="pres">
      <dgm:prSet presAssocID="{ACA3840F-44FB-4BC6-BFF3-80F95D5378A1}" presName="hierChild4" presStyleCnt="0"/>
      <dgm:spPr/>
    </dgm:pt>
    <dgm:pt modelId="{D568713A-B341-4934-A9D7-CE09A8E77538}" type="pres">
      <dgm:prSet presAssocID="{246AE643-62EF-4F8E-99CF-A3F3914FDCEC}" presName="Name10" presStyleLbl="parChTrans1D2" presStyleIdx="1" presStyleCnt="3"/>
      <dgm:spPr/>
      <dgm:t>
        <a:bodyPr/>
        <a:lstStyle/>
        <a:p>
          <a:endParaRPr lang="pt-BR"/>
        </a:p>
      </dgm:t>
    </dgm:pt>
    <dgm:pt modelId="{01A0E3CA-7ACA-4EE9-B406-F49D8A8BCE98}" type="pres">
      <dgm:prSet presAssocID="{C8854761-D928-4813-8C2D-C2231E893B06}" presName="hierRoot2" presStyleCnt="0"/>
      <dgm:spPr/>
    </dgm:pt>
    <dgm:pt modelId="{366D510C-2F28-42C5-8AC8-3CA0DEA96C6E}" type="pres">
      <dgm:prSet presAssocID="{C8854761-D928-4813-8C2D-C2231E893B06}" presName="composite2" presStyleCnt="0"/>
      <dgm:spPr/>
    </dgm:pt>
    <dgm:pt modelId="{949773FF-5ACA-4461-88B6-E9CA08DDE52B}" type="pres">
      <dgm:prSet presAssocID="{C8854761-D928-4813-8C2D-C2231E893B06}" presName="background2" presStyleLbl="node2" presStyleIdx="1" presStyleCnt="3"/>
      <dgm:spPr/>
    </dgm:pt>
    <dgm:pt modelId="{6775BBF2-A825-4243-AE10-BC1B7EEFC834}" type="pres">
      <dgm:prSet presAssocID="{C8854761-D928-4813-8C2D-C2231E893B06}" presName="text2" presStyleLbl="fgAcc2" presStyleIdx="1" presStyleCnt="3" custScaleY="90909" custLinFactX="-46566" custLinFactNeighborX="-100000" custLinFactNeighborY="-702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A5F156-D3D0-470D-B237-F423FCD6B13B}" type="pres">
      <dgm:prSet presAssocID="{C8854761-D928-4813-8C2D-C2231E893B06}" presName="hierChild3" presStyleCnt="0"/>
      <dgm:spPr/>
    </dgm:pt>
    <dgm:pt modelId="{65E6648E-F34C-4AF8-8C42-9ABE2D3DF759}" type="pres">
      <dgm:prSet presAssocID="{7B70396B-97C4-4486-883B-EAF197E96038}" presName="Name17" presStyleLbl="parChTrans1D3" presStyleIdx="4" presStyleCnt="6"/>
      <dgm:spPr/>
      <dgm:t>
        <a:bodyPr/>
        <a:lstStyle/>
        <a:p>
          <a:endParaRPr lang="pt-BR"/>
        </a:p>
      </dgm:t>
    </dgm:pt>
    <dgm:pt modelId="{B4061E05-3CFD-4AE6-A8D9-7E0E1359E135}" type="pres">
      <dgm:prSet presAssocID="{CC402B85-4366-4642-A224-CB926705E56C}" presName="hierRoot3" presStyleCnt="0"/>
      <dgm:spPr/>
    </dgm:pt>
    <dgm:pt modelId="{714106F5-83DE-47BC-BF4E-B278E065EEAE}" type="pres">
      <dgm:prSet presAssocID="{CC402B85-4366-4642-A224-CB926705E56C}" presName="composite3" presStyleCnt="0"/>
      <dgm:spPr/>
    </dgm:pt>
    <dgm:pt modelId="{148315FD-1558-4FFB-8DD8-49118ED45194}" type="pres">
      <dgm:prSet presAssocID="{CC402B85-4366-4642-A224-CB926705E56C}" presName="background3" presStyleLbl="node3" presStyleIdx="4" presStyleCnt="6"/>
      <dgm:spPr/>
    </dgm:pt>
    <dgm:pt modelId="{3FEB8CD7-B59C-4052-BC5B-2B3C879A3709}" type="pres">
      <dgm:prSet presAssocID="{CC402B85-4366-4642-A224-CB926705E56C}" presName="text3" presStyleLbl="fgAcc3" presStyleIdx="4" presStyleCnt="6" custLinFactX="-30953" custLinFactNeighborX="-100000" custLinFactNeighborY="207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F792D-BE82-4310-8F00-E9A80A4EFD75}" type="pres">
      <dgm:prSet presAssocID="{CC402B85-4366-4642-A224-CB926705E56C}" presName="hierChild4" presStyleCnt="0"/>
      <dgm:spPr/>
    </dgm:pt>
    <dgm:pt modelId="{85514A73-4156-4178-8EE9-112945477ED3}" type="pres">
      <dgm:prSet presAssocID="{A01F2612-44C8-4CA7-A108-DD721116AE5B}" presName="Name17" presStyleLbl="parChTrans1D3" presStyleIdx="5" presStyleCnt="6"/>
      <dgm:spPr/>
      <dgm:t>
        <a:bodyPr/>
        <a:lstStyle/>
        <a:p>
          <a:endParaRPr lang="pt-BR"/>
        </a:p>
      </dgm:t>
    </dgm:pt>
    <dgm:pt modelId="{FF255FDE-C9BC-4E2B-8FEF-3DAEFA8929B6}" type="pres">
      <dgm:prSet presAssocID="{CA65C7E6-C30E-47EB-A0C4-F062FC8AF184}" presName="hierRoot3" presStyleCnt="0"/>
      <dgm:spPr/>
    </dgm:pt>
    <dgm:pt modelId="{31C9A1E0-CFA7-454E-A1EB-4530FFF7AA1C}" type="pres">
      <dgm:prSet presAssocID="{CA65C7E6-C30E-47EB-A0C4-F062FC8AF184}" presName="composite3" presStyleCnt="0"/>
      <dgm:spPr/>
    </dgm:pt>
    <dgm:pt modelId="{8A8CA9D0-D283-41E0-85DC-5BF5030438C5}" type="pres">
      <dgm:prSet presAssocID="{CA65C7E6-C30E-47EB-A0C4-F062FC8AF184}" presName="background3" presStyleLbl="node3" presStyleIdx="5" presStyleCnt="6"/>
      <dgm:spPr/>
    </dgm:pt>
    <dgm:pt modelId="{AA2E6387-0A41-43F5-9BA1-A03983B75C34}" type="pres">
      <dgm:prSet presAssocID="{CA65C7E6-C30E-47EB-A0C4-F062FC8AF184}" presName="text3" presStyleLbl="fgAcc3" presStyleIdx="5" presStyleCnt="6" custLinFactX="-12517" custLinFactNeighborX="-100000" custLinFactNeighborY="207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5F6E6F-6B64-4681-B9B1-6BB4B3CB3697}" type="pres">
      <dgm:prSet presAssocID="{CA65C7E6-C30E-47EB-A0C4-F062FC8AF184}" presName="hierChild4" presStyleCnt="0"/>
      <dgm:spPr/>
    </dgm:pt>
    <dgm:pt modelId="{17EA4267-0A11-48F4-9292-AA1B29756251}" type="pres">
      <dgm:prSet presAssocID="{B250338F-ECE7-43E0-84C3-427AB2F31AEF}" presName="Name10" presStyleLbl="parChTrans1D2" presStyleIdx="2" presStyleCnt="3"/>
      <dgm:spPr/>
      <dgm:t>
        <a:bodyPr/>
        <a:lstStyle/>
        <a:p>
          <a:endParaRPr lang="pt-BR"/>
        </a:p>
      </dgm:t>
    </dgm:pt>
    <dgm:pt modelId="{F16766DC-0EA6-43D9-92D6-775E087BC7DF}" type="pres">
      <dgm:prSet presAssocID="{741BE650-DE11-4DBF-9C0F-8AEE603F643E}" presName="hierRoot2" presStyleCnt="0"/>
      <dgm:spPr/>
    </dgm:pt>
    <dgm:pt modelId="{D96A052A-9B66-49CD-80CC-87678F7CA71B}" type="pres">
      <dgm:prSet presAssocID="{741BE650-DE11-4DBF-9C0F-8AEE603F643E}" presName="composite2" presStyleCnt="0"/>
      <dgm:spPr/>
    </dgm:pt>
    <dgm:pt modelId="{87BABD0C-B9CB-4F1F-BADC-CC72FA606A63}" type="pres">
      <dgm:prSet presAssocID="{741BE650-DE11-4DBF-9C0F-8AEE603F643E}" presName="background2" presStyleLbl="node2" presStyleIdx="2" presStyleCnt="3"/>
      <dgm:spPr/>
    </dgm:pt>
    <dgm:pt modelId="{83E7C6CE-FEC4-44E5-8FDA-C7A52584FDC5}" type="pres">
      <dgm:prSet presAssocID="{741BE650-DE11-4DBF-9C0F-8AEE603F643E}" presName="text2" presStyleLbl="fgAcc2" presStyleIdx="2" presStyleCnt="3" custLinFactNeighborX="-40203" custLinFactNeighborY="-814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CAAFF4-5472-4A63-BDE0-021AD73950D6}" type="pres">
      <dgm:prSet presAssocID="{741BE650-DE11-4DBF-9C0F-8AEE603F643E}" presName="hierChild3" presStyleCnt="0"/>
      <dgm:spPr/>
    </dgm:pt>
  </dgm:ptLst>
  <dgm:cxnLst>
    <dgm:cxn modelId="{EA39AE86-587E-42CB-9459-5374A86F9859}" srcId="{C31085C8-DA12-4200-9734-377D4D4743CF}" destId="{2631B813-3C5B-4277-BE9D-E85DFA0F3523}" srcOrd="0" destOrd="0" parTransId="{2261EE09-AA6E-412C-9501-237045E9571D}" sibTransId="{94E51392-0E24-4786-98A5-0AC54E3F5211}"/>
    <dgm:cxn modelId="{3D13DD30-9FEB-4FFF-91C8-E34AD1E9C850}" type="presOf" srcId="{195011DE-7429-4B38-A1BC-1A2861BE692D}" destId="{D1E986C5-B510-4DF2-8C98-39BB8D4F6536}" srcOrd="0" destOrd="0" presId="urn:microsoft.com/office/officeart/2005/8/layout/hierarchy1"/>
    <dgm:cxn modelId="{85042FD7-94DB-4804-98BC-41313EB5090A}" srcId="{2631B813-3C5B-4277-BE9D-E85DFA0F3523}" destId="{ACA3840F-44FB-4BC6-BFF3-80F95D5378A1}" srcOrd="3" destOrd="0" parTransId="{8C6B1523-FB03-4E7D-9216-75F470D29485}" sibTransId="{38A43A53-4A61-44F0-BFA4-F27CE80DFFC6}"/>
    <dgm:cxn modelId="{18A4CBD8-AC9F-42E3-96D8-3CB15520A727}" srcId="{C31085C8-DA12-4200-9734-377D4D4743CF}" destId="{C8854761-D928-4813-8C2D-C2231E893B06}" srcOrd="1" destOrd="0" parTransId="{246AE643-62EF-4F8E-99CF-A3F3914FDCEC}" sibTransId="{1F5A2DC6-8C4A-4C30-9BAB-801DF5D8A8F7}"/>
    <dgm:cxn modelId="{635F14C4-FCF7-4D69-94CB-B483216E2E32}" type="presOf" srcId="{CA65C7E6-C30E-47EB-A0C4-F062FC8AF184}" destId="{AA2E6387-0A41-43F5-9BA1-A03983B75C34}" srcOrd="0" destOrd="0" presId="urn:microsoft.com/office/officeart/2005/8/layout/hierarchy1"/>
    <dgm:cxn modelId="{79FB0D4D-42AE-4498-8EB7-985E0C78A4F2}" srcId="{C8854761-D928-4813-8C2D-C2231E893B06}" destId="{CA65C7E6-C30E-47EB-A0C4-F062FC8AF184}" srcOrd="1" destOrd="0" parTransId="{A01F2612-44C8-4CA7-A108-DD721116AE5B}" sibTransId="{D83A44B4-2401-4012-AF21-23B2587C2256}"/>
    <dgm:cxn modelId="{9CAAD9A1-7B21-4CA0-B9B0-4F21A87DDE90}" type="presOf" srcId="{246AE643-62EF-4F8E-99CF-A3F3914FDCEC}" destId="{D568713A-B341-4934-A9D7-CE09A8E77538}" srcOrd="0" destOrd="0" presId="urn:microsoft.com/office/officeart/2005/8/layout/hierarchy1"/>
    <dgm:cxn modelId="{23128F7D-38AE-4B0F-9328-8EED9873730B}" type="presOf" srcId="{3B20A785-6BEF-43FC-BB31-66439653B4C1}" destId="{158ED4D9-6350-4FAB-BA1A-206AC9D27000}" srcOrd="0" destOrd="0" presId="urn:microsoft.com/office/officeart/2005/8/layout/hierarchy1"/>
    <dgm:cxn modelId="{FAFB56D8-578F-4D1B-8693-4F386FC9D4F0}" srcId="{2631B813-3C5B-4277-BE9D-E85DFA0F3523}" destId="{7C8D216F-6892-460A-A973-A67DC607DF7D}" srcOrd="2" destOrd="0" parTransId="{195011DE-7429-4B38-A1BC-1A2861BE692D}" sibTransId="{21F3B608-281C-4B90-9599-089B2AD34158}"/>
    <dgm:cxn modelId="{9EA2B8E0-618C-4F5D-B572-7285D28678B3}" type="presOf" srcId="{4656D07F-204D-43F5-A56A-09A563CC0197}" destId="{B0DDA2F4-F118-45E9-AF0F-73388F016BAC}" srcOrd="0" destOrd="0" presId="urn:microsoft.com/office/officeart/2005/8/layout/hierarchy1"/>
    <dgm:cxn modelId="{9671060E-8885-4032-BAE2-D55AC6B831A8}" type="presOf" srcId="{A01F2612-44C8-4CA7-A108-DD721116AE5B}" destId="{85514A73-4156-4178-8EE9-112945477ED3}" srcOrd="0" destOrd="0" presId="urn:microsoft.com/office/officeart/2005/8/layout/hierarchy1"/>
    <dgm:cxn modelId="{F8F6C5BC-7186-42F8-850E-F5BF7192891D}" type="presOf" srcId="{2261EE09-AA6E-412C-9501-237045E9571D}" destId="{EEACB7ED-84DA-4E4E-AB2B-9196263A7821}" srcOrd="0" destOrd="0" presId="urn:microsoft.com/office/officeart/2005/8/layout/hierarchy1"/>
    <dgm:cxn modelId="{CB59BB85-2F16-4472-A753-59C336DCC3B8}" type="presOf" srcId="{C31085C8-DA12-4200-9734-377D4D4743CF}" destId="{CAED6698-AF7A-45B7-A203-20E83458A660}" srcOrd="0" destOrd="0" presId="urn:microsoft.com/office/officeart/2005/8/layout/hierarchy1"/>
    <dgm:cxn modelId="{1428D800-0EED-43F5-BE19-F051AEF820EC}" type="presOf" srcId="{008B7DDB-4E64-4D12-9BE2-C0C65639F23E}" destId="{A9A8E672-6245-4116-8F78-1AAC98FC1021}" srcOrd="0" destOrd="0" presId="urn:microsoft.com/office/officeart/2005/8/layout/hierarchy1"/>
    <dgm:cxn modelId="{0E3ED5B9-B640-4B6A-B3C4-B64291BE8513}" srcId="{C8854761-D928-4813-8C2D-C2231E893B06}" destId="{CC402B85-4366-4642-A224-CB926705E56C}" srcOrd="0" destOrd="0" parTransId="{7B70396B-97C4-4486-883B-EAF197E96038}" sibTransId="{74519579-940F-4598-94E1-B44F8FFF5249}"/>
    <dgm:cxn modelId="{41639956-E613-4F52-BE69-903D7A209701}" type="presOf" srcId="{BD71C8FE-C683-4FA9-8C5B-F65664D28FA4}" destId="{BD095593-D5F8-44B3-92F2-657FAF760AB8}" srcOrd="0" destOrd="0" presId="urn:microsoft.com/office/officeart/2005/8/layout/hierarchy1"/>
    <dgm:cxn modelId="{FD56077F-3039-4A36-9464-0A48A22499E2}" type="presOf" srcId="{741BE650-DE11-4DBF-9C0F-8AEE603F643E}" destId="{83E7C6CE-FEC4-44E5-8FDA-C7A52584FDC5}" srcOrd="0" destOrd="0" presId="urn:microsoft.com/office/officeart/2005/8/layout/hierarchy1"/>
    <dgm:cxn modelId="{130763CE-9482-4FC5-9482-34FED5F53C88}" srcId="{2631B813-3C5B-4277-BE9D-E85DFA0F3523}" destId="{3B20A785-6BEF-43FC-BB31-66439653B4C1}" srcOrd="0" destOrd="0" parTransId="{8EF4D608-C1E7-48DA-8ADA-21387E7C182F}" sibTransId="{43654416-FFAA-4C07-98BD-620444644E54}"/>
    <dgm:cxn modelId="{B724B9A7-63CD-48EA-BDD6-F81E1272F331}" type="presOf" srcId="{CC402B85-4366-4642-A224-CB926705E56C}" destId="{3FEB8CD7-B59C-4052-BC5B-2B3C879A3709}" srcOrd="0" destOrd="0" presId="urn:microsoft.com/office/officeart/2005/8/layout/hierarchy1"/>
    <dgm:cxn modelId="{56D47E6F-978C-40FA-97BD-B4F00823E7CC}" srcId="{2631B813-3C5B-4277-BE9D-E85DFA0F3523}" destId="{4656D07F-204D-43F5-A56A-09A563CC0197}" srcOrd="1" destOrd="0" parTransId="{BD71C8FE-C683-4FA9-8C5B-F65664D28FA4}" sibTransId="{97C9C17C-F288-40E0-8ED5-3F8A7FD02152}"/>
    <dgm:cxn modelId="{6B340029-8372-4144-97B7-9DC7C8C8131B}" type="presOf" srcId="{7C8D216F-6892-460A-A973-A67DC607DF7D}" destId="{9A446D2B-BF5B-46DF-94B7-4DA8CDF9183C}" srcOrd="0" destOrd="0" presId="urn:microsoft.com/office/officeart/2005/8/layout/hierarchy1"/>
    <dgm:cxn modelId="{C5EC6E1E-4234-49FD-8175-2CB13345A38B}" type="presOf" srcId="{8C6B1523-FB03-4E7D-9216-75F470D29485}" destId="{E20C70CC-558B-4353-8216-58512CB44EF4}" srcOrd="0" destOrd="0" presId="urn:microsoft.com/office/officeart/2005/8/layout/hierarchy1"/>
    <dgm:cxn modelId="{B899AE8B-0242-42EB-B381-4D318C916385}" type="presOf" srcId="{7B70396B-97C4-4486-883B-EAF197E96038}" destId="{65E6648E-F34C-4AF8-8C42-9ABE2D3DF759}" srcOrd="0" destOrd="0" presId="urn:microsoft.com/office/officeart/2005/8/layout/hierarchy1"/>
    <dgm:cxn modelId="{1A77BE03-66A8-4775-8A03-8D6D9C59F558}" type="presOf" srcId="{C8854761-D928-4813-8C2D-C2231E893B06}" destId="{6775BBF2-A825-4243-AE10-BC1B7EEFC834}" srcOrd="0" destOrd="0" presId="urn:microsoft.com/office/officeart/2005/8/layout/hierarchy1"/>
    <dgm:cxn modelId="{6DFEE4D0-72D2-40EC-A773-B2676250847B}" type="presOf" srcId="{B250338F-ECE7-43E0-84C3-427AB2F31AEF}" destId="{17EA4267-0A11-48F4-9292-AA1B29756251}" srcOrd="0" destOrd="0" presId="urn:microsoft.com/office/officeart/2005/8/layout/hierarchy1"/>
    <dgm:cxn modelId="{AF08F9BC-BB4C-4A35-95E0-3292E024750D}" type="presOf" srcId="{ACA3840F-44FB-4BC6-BFF3-80F95D5378A1}" destId="{ABBCB9A0-8DB6-4483-B337-C002ED2785AA}" srcOrd="0" destOrd="0" presId="urn:microsoft.com/office/officeart/2005/8/layout/hierarchy1"/>
    <dgm:cxn modelId="{22A3B0A3-0860-4287-B0CA-D89CF4E598BA}" type="presOf" srcId="{2631B813-3C5B-4277-BE9D-E85DFA0F3523}" destId="{005E66D8-467E-4496-9837-A2C2057BFD2E}" srcOrd="0" destOrd="0" presId="urn:microsoft.com/office/officeart/2005/8/layout/hierarchy1"/>
    <dgm:cxn modelId="{891BEBF8-204E-4819-B263-6461B126737D}" srcId="{008B7DDB-4E64-4D12-9BE2-C0C65639F23E}" destId="{C31085C8-DA12-4200-9734-377D4D4743CF}" srcOrd="0" destOrd="0" parTransId="{5BAF06A1-7411-48D6-967B-22328C30A585}" sibTransId="{808A698D-90AF-4F25-A8F0-897F5A47B59F}"/>
    <dgm:cxn modelId="{BAD9B847-EDA5-4E3D-A3B5-E85F73B093DD}" srcId="{C31085C8-DA12-4200-9734-377D4D4743CF}" destId="{741BE650-DE11-4DBF-9C0F-8AEE603F643E}" srcOrd="2" destOrd="0" parTransId="{B250338F-ECE7-43E0-84C3-427AB2F31AEF}" sibTransId="{90BC77AB-53F0-4A5E-9859-0EBB45638B98}"/>
    <dgm:cxn modelId="{E5415BCF-D454-49AB-A0EB-B79C4A75E33A}" type="presOf" srcId="{8EF4D608-C1E7-48DA-8ADA-21387E7C182F}" destId="{1CD0E42A-578D-457D-94DD-3AF26BC7E17E}" srcOrd="0" destOrd="0" presId="urn:microsoft.com/office/officeart/2005/8/layout/hierarchy1"/>
    <dgm:cxn modelId="{B57BB3B4-6E98-4F50-86D6-3F334A18BECE}" type="presParOf" srcId="{A9A8E672-6245-4116-8F78-1AAC98FC1021}" destId="{4B88E8D4-3AEA-4B78-BFB5-232497193B58}" srcOrd="0" destOrd="0" presId="urn:microsoft.com/office/officeart/2005/8/layout/hierarchy1"/>
    <dgm:cxn modelId="{DCA5678F-23AD-4DA9-BB34-006FB3AB8A48}" type="presParOf" srcId="{4B88E8D4-3AEA-4B78-BFB5-232497193B58}" destId="{956B852F-386E-4D64-8AD2-E2E24321FBF6}" srcOrd="0" destOrd="0" presId="urn:microsoft.com/office/officeart/2005/8/layout/hierarchy1"/>
    <dgm:cxn modelId="{4A976D84-456E-47E6-BB07-2F7A279FD72B}" type="presParOf" srcId="{956B852F-386E-4D64-8AD2-E2E24321FBF6}" destId="{E7B4ADDD-0048-4D63-B7D3-33BE2A0B4851}" srcOrd="0" destOrd="0" presId="urn:microsoft.com/office/officeart/2005/8/layout/hierarchy1"/>
    <dgm:cxn modelId="{12A4BCCA-EE29-4693-A04E-09ADA9C0B9F6}" type="presParOf" srcId="{956B852F-386E-4D64-8AD2-E2E24321FBF6}" destId="{CAED6698-AF7A-45B7-A203-20E83458A660}" srcOrd="1" destOrd="0" presId="urn:microsoft.com/office/officeart/2005/8/layout/hierarchy1"/>
    <dgm:cxn modelId="{92142AF0-544F-4728-8D75-1B32155A82E2}" type="presParOf" srcId="{4B88E8D4-3AEA-4B78-BFB5-232497193B58}" destId="{2E33E071-7FC9-4B34-B59E-AE749B4A9489}" srcOrd="1" destOrd="0" presId="urn:microsoft.com/office/officeart/2005/8/layout/hierarchy1"/>
    <dgm:cxn modelId="{C319AFD9-DF68-483B-B7A5-E899AC4AF657}" type="presParOf" srcId="{2E33E071-7FC9-4B34-B59E-AE749B4A9489}" destId="{EEACB7ED-84DA-4E4E-AB2B-9196263A7821}" srcOrd="0" destOrd="0" presId="urn:microsoft.com/office/officeart/2005/8/layout/hierarchy1"/>
    <dgm:cxn modelId="{3D9E9B5B-6FFA-4A28-8E56-955874E9E250}" type="presParOf" srcId="{2E33E071-7FC9-4B34-B59E-AE749B4A9489}" destId="{FA49A6C1-31E1-4232-AE9A-3364B77185AC}" srcOrd="1" destOrd="0" presId="urn:microsoft.com/office/officeart/2005/8/layout/hierarchy1"/>
    <dgm:cxn modelId="{CDAC0A3D-766D-4E6E-BA32-9E2DB3F30798}" type="presParOf" srcId="{FA49A6C1-31E1-4232-AE9A-3364B77185AC}" destId="{7AB2747A-5BC9-4529-8B04-11F4D5244A36}" srcOrd="0" destOrd="0" presId="urn:microsoft.com/office/officeart/2005/8/layout/hierarchy1"/>
    <dgm:cxn modelId="{E8244538-99B0-4FBE-AC95-6CD6D3D46D74}" type="presParOf" srcId="{7AB2747A-5BC9-4529-8B04-11F4D5244A36}" destId="{F2070F43-95C2-4F47-9363-DC1C3AFEC4D9}" srcOrd="0" destOrd="0" presId="urn:microsoft.com/office/officeart/2005/8/layout/hierarchy1"/>
    <dgm:cxn modelId="{6078E235-28D0-417D-AE4E-E5E1A4F557D7}" type="presParOf" srcId="{7AB2747A-5BC9-4529-8B04-11F4D5244A36}" destId="{005E66D8-467E-4496-9837-A2C2057BFD2E}" srcOrd="1" destOrd="0" presId="urn:microsoft.com/office/officeart/2005/8/layout/hierarchy1"/>
    <dgm:cxn modelId="{2BBC690E-E516-4377-BB00-A839ACF24D45}" type="presParOf" srcId="{FA49A6C1-31E1-4232-AE9A-3364B77185AC}" destId="{8BD51DBA-5EB5-46B0-9183-BE597F8D8F9C}" srcOrd="1" destOrd="0" presId="urn:microsoft.com/office/officeart/2005/8/layout/hierarchy1"/>
    <dgm:cxn modelId="{C7E8608E-2C0F-4598-A5A4-8383698C0A92}" type="presParOf" srcId="{8BD51DBA-5EB5-46B0-9183-BE597F8D8F9C}" destId="{1CD0E42A-578D-457D-94DD-3AF26BC7E17E}" srcOrd="0" destOrd="0" presId="urn:microsoft.com/office/officeart/2005/8/layout/hierarchy1"/>
    <dgm:cxn modelId="{FE6EE0F1-3609-4473-AB82-50603188196F}" type="presParOf" srcId="{8BD51DBA-5EB5-46B0-9183-BE597F8D8F9C}" destId="{04710183-B829-4DC8-9E54-46812CC924BC}" srcOrd="1" destOrd="0" presId="urn:microsoft.com/office/officeart/2005/8/layout/hierarchy1"/>
    <dgm:cxn modelId="{26FC6E2B-7A20-48B5-9CF4-7C77C6670CBE}" type="presParOf" srcId="{04710183-B829-4DC8-9E54-46812CC924BC}" destId="{5586EF98-EA0B-4C2C-B0C2-082D2C63122D}" srcOrd="0" destOrd="0" presId="urn:microsoft.com/office/officeart/2005/8/layout/hierarchy1"/>
    <dgm:cxn modelId="{0C61A7D7-D312-4063-99B1-0AF8954A046A}" type="presParOf" srcId="{5586EF98-EA0B-4C2C-B0C2-082D2C63122D}" destId="{7B31EC94-9E4D-4B6E-B49D-6F630589851A}" srcOrd="0" destOrd="0" presId="urn:microsoft.com/office/officeart/2005/8/layout/hierarchy1"/>
    <dgm:cxn modelId="{403D4101-4EA7-4C54-82D6-F0427DDAEA7A}" type="presParOf" srcId="{5586EF98-EA0B-4C2C-B0C2-082D2C63122D}" destId="{158ED4D9-6350-4FAB-BA1A-206AC9D27000}" srcOrd="1" destOrd="0" presId="urn:microsoft.com/office/officeart/2005/8/layout/hierarchy1"/>
    <dgm:cxn modelId="{CA7D9E65-38B2-4E37-B470-40BCE78F886C}" type="presParOf" srcId="{04710183-B829-4DC8-9E54-46812CC924BC}" destId="{471B5C4B-CEC6-45EB-89A0-D94DC3506252}" srcOrd="1" destOrd="0" presId="urn:microsoft.com/office/officeart/2005/8/layout/hierarchy1"/>
    <dgm:cxn modelId="{2320FA34-D205-4EA9-9D38-B70461496B9D}" type="presParOf" srcId="{8BD51DBA-5EB5-46B0-9183-BE597F8D8F9C}" destId="{BD095593-D5F8-44B3-92F2-657FAF760AB8}" srcOrd="2" destOrd="0" presId="urn:microsoft.com/office/officeart/2005/8/layout/hierarchy1"/>
    <dgm:cxn modelId="{244C4E7C-E228-452C-9F78-7B0430631E91}" type="presParOf" srcId="{8BD51DBA-5EB5-46B0-9183-BE597F8D8F9C}" destId="{1BBB6D90-D09C-4D2B-B710-81E287988F5E}" srcOrd="3" destOrd="0" presId="urn:microsoft.com/office/officeart/2005/8/layout/hierarchy1"/>
    <dgm:cxn modelId="{ADD00091-6C80-47C8-92F4-AE4111C96A04}" type="presParOf" srcId="{1BBB6D90-D09C-4D2B-B710-81E287988F5E}" destId="{B1676ADF-205F-4531-8BC3-09653A73AE17}" srcOrd="0" destOrd="0" presId="urn:microsoft.com/office/officeart/2005/8/layout/hierarchy1"/>
    <dgm:cxn modelId="{7F61E15F-FA0A-4D08-830F-53329C9CE723}" type="presParOf" srcId="{B1676ADF-205F-4531-8BC3-09653A73AE17}" destId="{C8530A37-064D-41D8-AEAC-297226E66AA0}" srcOrd="0" destOrd="0" presId="urn:microsoft.com/office/officeart/2005/8/layout/hierarchy1"/>
    <dgm:cxn modelId="{297CE1D2-A0F3-4FBE-AA69-5FCC22D6D786}" type="presParOf" srcId="{B1676ADF-205F-4531-8BC3-09653A73AE17}" destId="{B0DDA2F4-F118-45E9-AF0F-73388F016BAC}" srcOrd="1" destOrd="0" presId="urn:microsoft.com/office/officeart/2005/8/layout/hierarchy1"/>
    <dgm:cxn modelId="{8F4B50BF-0F5D-4F6B-A507-849A32794BAA}" type="presParOf" srcId="{1BBB6D90-D09C-4D2B-B710-81E287988F5E}" destId="{4D15AE88-DD0B-42E6-8535-8831A9326ED7}" srcOrd="1" destOrd="0" presId="urn:microsoft.com/office/officeart/2005/8/layout/hierarchy1"/>
    <dgm:cxn modelId="{F3639C2B-E238-4F53-8F38-EDD97665752C}" type="presParOf" srcId="{8BD51DBA-5EB5-46B0-9183-BE597F8D8F9C}" destId="{D1E986C5-B510-4DF2-8C98-39BB8D4F6536}" srcOrd="4" destOrd="0" presId="urn:microsoft.com/office/officeart/2005/8/layout/hierarchy1"/>
    <dgm:cxn modelId="{CFF32C72-1A7C-499E-A579-C004108858D9}" type="presParOf" srcId="{8BD51DBA-5EB5-46B0-9183-BE597F8D8F9C}" destId="{A9AAF7F8-32F6-48E6-8384-544212B94EC1}" srcOrd="5" destOrd="0" presId="urn:microsoft.com/office/officeart/2005/8/layout/hierarchy1"/>
    <dgm:cxn modelId="{A438C918-8FDC-434A-8739-7A4A14448E07}" type="presParOf" srcId="{A9AAF7F8-32F6-48E6-8384-544212B94EC1}" destId="{44CA9936-31FE-4BA7-ACF9-51624F365941}" srcOrd="0" destOrd="0" presId="urn:microsoft.com/office/officeart/2005/8/layout/hierarchy1"/>
    <dgm:cxn modelId="{9F8F53B8-329E-4D84-A942-F19B92F96D06}" type="presParOf" srcId="{44CA9936-31FE-4BA7-ACF9-51624F365941}" destId="{80BDF8F1-3985-45C9-92D0-5216DE9F030B}" srcOrd="0" destOrd="0" presId="urn:microsoft.com/office/officeart/2005/8/layout/hierarchy1"/>
    <dgm:cxn modelId="{440C6175-AED7-4066-B748-A1BE84F49FD4}" type="presParOf" srcId="{44CA9936-31FE-4BA7-ACF9-51624F365941}" destId="{9A446D2B-BF5B-46DF-94B7-4DA8CDF9183C}" srcOrd="1" destOrd="0" presId="urn:microsoft.com/office/officeart/2005/8/layout/hierarchy1"/>
    <dgm:cxn modelId="{8E5A9C89-33B6-42A9-8B5E-6535657407CD}" type="presParOf" srcId="{A9AAF7F8-32F6-48E6-8384-544212B94EC1}" destId="{A441F4B0-AFF9-487D-8AE3-9B83AD3AF60E}" srcOrd="1" destOrd="0" presId="urn:microsoft.com/office/officeart/2005/8/layout/hierarchy1"/>
    <dgm:cxn modelId="{6E55BA8B-8794-4A3A-AE92-B0C64631CAC9}" type="presParOf" srcId="{8BD51DBA-5EB5-46B0-9183-BE597F8D8F9C}" destId="{E20C70CC-558B-4353-8216-58512CB44EF4}" srcOrd="6" destOrd="0" presId="urn:microsoft.com/office/officeart/2005/8/layout/hierarchy1"/>
    <dgm:cxn modelId="{A815E9C1-430D-4DE5-AA9F-A297FED2C1AB}" type="presParOf" srcId="{8BD51DBA-5EB5-46B0-9183-BE597F8D8F9C}" destId="{5EAAC0EB-2888-4716-A374-3E5C6AAD6D51}" srcOrd="7" destOrd="0" presId="urn:microsoft.com/office/officeart/2005/8/layout/hierarchy1"/>
    <dgm:cxn modelId="{7206C8C9-8248-4D18-B293-D709169794A3}" type="presParOf" srcId="{5EAAC0EB-2888-4716-A374-3E5C6AAD6D51}" destId="{7AABB1DB-1A21-45CF-AA55-E3609C49FB04}" srcOrd="0" destOrd="0" presId="urn:microsoft.com/office/officeart/2005/8/layout/hierarchy1"/>
    <dgm:cxn modelId="{E6E78AC5-3381-4A14-9CBE-9D4308EDA07C}" type="presParOf" srcId="{7AABB1DB-1A21-45CF-AA55-E3609C49FB04}" destId="{3B559D2B-4D75-46E7-BE2E-9D5D170F2E66}" srcOrd="0" destOrd="0" presId="urn:microsoft.com/office/officeart/2005/8/layout/hierarchy1"/>
    <dgm:cxn modelId="{8F756E58-3D38-4DD9-8A8D-41DE38DB1589}" type="presParOf" srcId="{7AABB1DB-1A21-45CF-AA55-E3609C49FB04}" destId="{ABBCB9A0-8DB6-4483-B337-C002ED2785AA}" srcOrd="1" destOrd="0" presId="urn:microsoft.com/office/officeart/2005/8/layout/hierarchy1"/>
    <dgm:cxn modelId="{66C7412A-1DAD-44F9-9354-7D7037C0D068}" type="presParOf" srcId="{5EAAC0EB-2888-4716-A374-3E5C6AAD6D51}" destId="{345ADCBF-D9C5-4E10-A5FE-E735CA807BD7}" srcOrd="1" destOrd="0" presId="urn:microsoft.com/office/officeart/2005/8/layout/hierarchy1"/>
    <dgm:cxn modelId="{B42D3914-2F70-4C30-96C8-BE4331C1A421}" type="presParOf" srcId="{2E33E071-7FC9-4B34-B59E-AE749B4A9489}" destId="{D568713A-B341-4934-A9D7-CE09A8E77538}" srcOrd="2" destOrd="0" presId="urn:microsoft.com/office/officeart/2005/8/layout/hierarchy1"/>
    <dgm:cxn modelId="{880F954F-18D3-4824-97CB-C2BB9CD68102}" type="presParOf" srcId="{2E33E071-7FC9-4B34-B59E-AE749B4A9489}" destId="{01A0E3CA-7ACA-4EE9-B406-F49D8A8BCE98}" srcOrd="3" destOrd="0" presId="urn:microsoft.com/office/officeart/2005/8/layout/hierarchy1"/>
    <dgm:cxn modelId="{80516055-E0BE-45C1-BAC1-503E734ECA29}" type="presParOf" srcId="{01A0E3CA-7ACA-4EE9-B406-F49D8A8BCE98}" destId="{366D510C-2F28-42C5-8AC8-3CA0DEA96C6E}" srcOrd="0" destOrd="0" presId="urn:microsoft.com/office/officeart/2005/8/layout/hierarchy1"/>
    <dgm:cxn modelId="{1E0C3903-4B84-46BA-AFF5-8872C2ED15E4}" type="presParOf" srcId="{366D510C-2F28-42C5-8AC8-3CA0DEA96C6E}" destId="{949773FF-5ACA-4461-88B6-E9CA08DDE52B}" srcOrd="0" destOrd="0" presId="urn:microsoft.com/office/officeart/2005/8/layout/hierarchy1"/>
    <dgm:cxn modelId="{1E1A0E48-AB02-4950-847A-18318F695644}" type="presParOf" srcId="{366D510C-2F28-42C5-8AC8-3CA0DEA96C6E}" destId="{6775BBF2-A825-4243-AE10-BC1B7EEFC834}" srcOrd="1" destOrd="0" presId="urn:microsoft.com/office/officeart/2005/8/layout/hierarchy1"/>
    <dgm:cxn modelId="{C9A84AB0-8C2B-4B7A-84E9-25F6EC9CDC10}" type="presParOf" srcId="{01A0E3CA-7ACA-4EE9-B406-F49D8A8BCE98}" destId="{91A5F156-D3D0-470D-B237-F423FCD6B13B}" srcOrd="1" destOrd="0" presId="urn:microsoft.com/office/officeart/2005/8/layout/hierarchy1"/>
    <dgm:cxn modelId="{52C07557-4249-4C70-91C5-5A29D8061A46}" type="presParOf" srcId="{91A5F156-D3D0-470D-B237-F423FCD6B13B}" destId="{65E6648E-F34C-4AF8-8C42-9ABE2D3DF759}" srcOrd="0" destOrd="0" presId="urn:microsoft.com/office/officeart/2005/8/layout/hierarchy1"/>
    <dgm:cxn modelId="{603F947F-D856-4334-8CA4-0A57641D95C8}" type="presParOf" srcId="{91A5F156-D3D0-470D-B237-F423FCD6B13B}" destId="{B4061E05-3CFD-4AE6-A8D9-7E0E1359E135}" srcOrd="1" destOrd="0" presId="urn:microsoft.com/office/officeart/2005/8/layout/hierarchy1"/>
    <dgm:cxn modelId="{98A9C19C-2C32-419F-BEEB-032E6619474E}" type="presParOf" srcId="{B4061E05-3CFD-4AE6-A8D9-7E0E1359E135}" destId="{714106F5-83DE-47BC-BF4E-B278E065EEAE}" srcOrd="0" destOrd="0" presId="urn:microsoft.com/office/officeart/2005/8/layout/hierarchy1"/>
    <dgm:cxn modelId="{ADD5F333-5716-4C9E-B7F6-633EDF69E5EE}" type="presParOf" srcId="{714106F5-83DE-47BC-BF4E-B278E065EEAE}" destId="{148315FD-1558-4FFB-8DD8-49118ED45194}" srcOrd="0" destOrd="0" presId="urn:microsoft.com/office/officeart/2005/8/layout/hierarchy1"/>
    <dgm:cxn modelId="{735EB302-4CBD-4102-9BA6-744525CFAD19}" type="presParOf" srcId="{714106F5-83DE-47BC-BF4E-B278E065EEAE}" destId="{3FEB8CD7-B59C-4052-BC5B-2B3C879A3709}" srcOrd="1" destOrd="0" presId="urn:microsoft.com/office/officeart/2005/8/layout/hierarchy1"/>
    <dgm:cxn modelId="{80E67244-A48F-43E4-8EE8-7C8929FA047F}" type="presParOf" srcId="{B4061E05-3CFD-4AE6-A8D9-7E0E1359E135}" destId="{1C1F792D-BE82-4310-8F00-E9A80A4EFD75}" srcOrd="1" destOrd="0" presId="urn:microsoft.com/office/officeart/2005/8/layout/hierarchy1"/>
    <dgm:cxn modelId="{C54A3A24-4231-4265-B86C-F043973C3F97}" type="presParOf" srcId="{91A5F156-D3D0-470D-B237-F423FCD6B13B}" destId="{85514A73-4156-4178-8EE9-112945477ED3}" srcOrd="2" destOrd="0" presId="urn:microsoft.com/office/officeart/2005/8/layout/hierarchy1"/>
    <dgm:cxn modelId="{F2140D8D-4558-48F4-BECB-6FE19232854A}" type="presParOf" srcId="{91A5F156-D3D0-470D-B237-F423FCD6B13B}" destId="{FF255FDE-C9BC-4E2B-8FEF-3DAEFA8929B6}" srcOrd="3" destOrd="0" presId="urn:microsoft.com/office/officeart/2005/8/layout/hierarchy1"/>
    <dgm:cxn modelId="{272B50A1-4724-4AD2-B950-40097CB5404C}" type="presParOf" srcId="{FF255FDE-C9BC-4E2B-8FEF-3DAEFA8929B6}" destId="{31C9A1E0-CFA7-454E-A1EB-4530FFF7AA1C}" srcOrd="0" destOrd="0" presId="urn:microsoft.com/office/officeart/2005/8/layout/hierarchy1"/>
    <dgm:cxn modelId="{A6172CB4-B29C-482D-A754-B686AC562A76}" type="presParOf" srcId="{31C9A1E0-CFA7-454E-A1EB-4530FFF7AA1C}" destId="{8A8CA9D0-D283-41E0-85DC-5BF5030438C5}" srcOrd="0" destOrd="0" presId="urn:microsoft.com/office/officeart/2005/8/layout/hierarchy1"/>
    <dgm:cxn modelId="{71D5DEC1-1FC1-48CD-AD2C-E7048A2B7521}" type="presParOf" srcId="{31C9A1E0-CFA7-454E-A1EB-4530FFF7AA1C}" destId="{AA2E6387-0A41-43F5-9BA1-A03983B75C34}" srcOrd="1" destOrd="0" presId="urn:microsoft.com/office/officeart/2005/8/layout/hierarchy1"/>
    <dgm:cxn modelId="{CBFF1649-D1C5-461E-AAB3-69248D0CD8A7}" type="presParOf" srcId="{FF255FDE-C9BC-4E2B-8FEF-3DAEFA8929B6}" destId="{E05F6E6F-6B64-4681-B9B1-6BB4B3CB3697}" srcOrd="1" destOrd="0" presId="urn:microsoft.com/office/officeart/2005/8/layout/hierarchy1"/>
    <dgm:cxn modelId="{EDCE4D4D-AC82-4702-99EC-A4AC2AE264FC}" type="presParOf" srcId="{2E33E071-7FC9-4B34-B59E-AE749B4A9489}" destId="{17EA4267-0A11-48F4-9292-AA1B29756251}" srcOrd="4" destOrd="0" presId="urn:microsoft.com/office/officeart/2005/8/layout/hierarchy1"/>
    <dgm:cxn modelId="{9D85F632-3AC4-4517-AA5F-9B07FEFDA663}" type="presParOf" srcId="{2E33E071-7FC9-4B34-B59E-AE749B4A9489}" destId="{F16766DC-0EA6-43D9-92D6-775E087BC7DF}" srcOrd="5" destOrd="0" presId="urn:microsoft.com/office/officeart/2005/8/layout/hierarchy1"/>
    <dgm:cxn modelId="{66A34290-E4AA-48DC-8D4E-A58459941970}" type="presParOf" srcId="{F16766DC-0EA6-43D9-92D6-775E087BC7DF}" destId="{D96A052A-9B66-49CD-80CC-87678F7CA71B}" srcOrd="0" destOrd="0" presId="urn:microsoft.com/office/officeart/2005/8/layout/hierarchy1"/>
    <dgm:cxn modelId="{3067DC8D-A8C6-4D1E-90B5-E4B79F5494CE}" type="presParOf" srcId="{D96A052A-9B66-49CD-80CC-87678F7CA71B}" destId="{87BABD0C-B9CB-4F1F-BADC-CC72FA606A63}" srcOrd="0" destOrd="0" presId="urn:microsoft.com/office/officeart/2005/8/layout/hierarchy1"/>
    <dgm:cxn modelId="{F48FFF58-169A-4B0E-BE0A-51794B6D1274}" type="presParOf" srcId="{D96A052A-9B66-49CD-80CC-87678F7CA71B}" destId="{83E7C6CE-FEC4-44E5-8FDA-C7A52584FDC5}" srcOrd="1" destOrd="0" presId="urn:microsoft.com/office/officeart/2005/8/layout/hierarchy1"/>
    <dgm:cxn modelId="{537B0FA5-FC67-4210-8889-35CC8A3CF4BC}" type="presParOf" srcId="{F16766DC-0EA6-43D9-92D6-775E087BC7DF}" destId="{37CAAFF4-5472-4A63-BDE0-021AD73950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957B-C80A-469D-B00D-F4DC696F15F2}">
      <dsp:nvSpPr>
        <dsp:cNvPr id="0" name=""/>
        <dsp:cNvSpPr/>
      </dsp:nvSpPr>
      <dsp:spPr>
        <a:xfrm rot="10800000">
          <a:off x="1497515" y="4170"/>
          <a:ext cx="5267616" cy="682838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13" tIns="49530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/>
            <a:t>Sávio Luiz</a:t>
          </a:r>
          <a:endParaRPr lang="pt-B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Gerente do Projeto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Analista de Teste</a:t>
          </a:r>
          <a:endParaRPr lang="pt-BR" sz="1000" kern="1200" dirty="0"/>
        </a:p>
      </dsp:txBody>
      <dsp:txXfrm rot="10800000">
        <a:off x="1668224" y="4170"/>
        <a:ext cx="5096907" cy="682838"/>
      </dsp:txXfrm>
    </dsp:sp>
    <dsp:sp modelId="{102F6552-FA93-4E4A-9719-879667490116}">
      <dsp:nvSpPr>
        <dsp:cNvPr id="0" name=""/>
        <dsp:cNvSpPr/>
      </dsp:nvSpPr>
      <dsp:spPr>
        <a:xfrm>
          <a:off x="1156096" y="4170"/>
          <a:ext cx="682838" cy="68283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2F91F7-7AAC-4602-A4B5-99DB57CDE72C}">
      <dsp:nvSpPr>
        <dsp:cNvPr id="0" name=""/>
        <dsp:cNvSpPr/>
      </dsp:nvSpPr>
      <dsp:spPr>
        <a:xfrm rot="10800000">
          <a:off x="1497515" y="774321"/>
          <a:ext cx="5267616" cy="863237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20479"/>
                <a:satOff val="-2520"/>
                <a:lumOff val="1402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13" tIns="49530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/>
            <a:t>Rômulo Aurélio</a:t>
          </a:r>
          <a:endParaRPr lang="pt-B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Analista de Sistemas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Analista de Testes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 Desenvolvedor</a:t>
          </a:r>
          <a:endParaRPr lang="pt-BR" sz="1000" kern="1200" dirty="0"/>
        </a:p>
      </dsp:txBody>
      <dsp:txXfrm rot="10800000">
        <a:off x="1713324" y="774321"/>
        <a:ext cx="5051807" cy="863237"/>
      </dsp:txXfrm>
    </dsp:sp>
    <dsp:sp modelId="{69411FCE-87CB-4680-B380-2FCF39391B22}">
      <dsp:nvSpPr>
        <dsp:cNvPr id="0" name=""/>
        <dsp:cNvSpPr/>
      </dsp:nvSpPr>
      <dsp:spPr>
        <a:xfrm>
          <a:off x="1156096" y="806609"/>
          <a:ext cx="682838" cy="68283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856EADF-EDEA-4A95-AFB4-33D10C484B7A}">
      <dsp:nvSpPr>
        <dsp:cNvPr id="0" name=""/>
        <dsp:cNvSpPr/>
      </dsp:nvSpPr>
      <dsp:spPr>
        <a:xfrm rot="10800000">
          <a:off x="1497515" y="1751256"/>
          <a:ext cx="5267616" cy="682838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13" tIns="49530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/>
            <a:t>Mariana Victor</a:t>
          </a:r>
          <a:endParaRPr lang="pt-B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Arquiteta de Software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Desenvolvedora</a:t>
          </a:r>
          <a:endParaRPr lang="pt-BR" sz="1000" kern="1200" dirty="0"/>
        </a:p>
      </dsp:txBody>
      <dsp:txXfrm rot="10800000">
        <a:off x="1668224" y="1751256"/>
        <a:ext cx="5096907" cy="682838"/>
      </dsp:txXfrm>
    </dsp:sp>
    <dsp:sp modelId="{3EC97039-35CC-4866-88BE-B0F974210282}">
      <dsp:nvSpPr>
        <dsp:cNvPr id="0" name=""/>
        <dsp:cNvSpPr/>
      </dsp:nvSpPr>
      <dsp:spPr>
        <a:xfrm rot="4130471">
          <a:off x="1156096" y="1751256"/>
          <a:ext cx="682838" cy="68283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24688A1-178E-46E8-A586-96755E26AB71}">
      <dsp:nvSpPr>
        <dsp:cNvPr id="0" name=""/>
        <dsp:cNvSpPr/>
      </dsp:nvSpPr>
      <dsp:spPr>
        <a:xfrm rot="10800000">
          <a:off x="1497515" y="2572204"/>
          <a:ext cx="5267616" cy="751122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61436"/>
                <a:satOff val="-7560"/>
                <a:lumOff val="4206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13" tIns="49530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/>
            <a:t>Vivianne Sousa</a:t>
          </a:r>
          <a:endParaRPr lang="pt-B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Analista de Sistemas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Desenvolvedora</a:t>
          </a:r>
          <a:endParaRPr lang="pt-BR" sz="1000" kern="1200" dirty="0"/>
        </a:p>
      </dsp:txBody>
      <dsp:txXfrm rot="10800000">
        <a:off x="1685295" y="2572204"/>
        <a:ext cx="5079836" cy="751122"/>
      </dsp:txXfrm>
    </dsp:sp>
    <dsp:sp modelId="{E2C1A303-79E7-41F5-A7DA-0668C48404EF}">
      <dsp:nvSpPr>
        <dsp:cNvPr id="0" name=""/>
        <dsp:cNvSpPr/>
      </dsp:nvSpPr>
      <dsp:spPr>
        <a:xfrm>
          <a:off x="1156096" y="2572204"/>
          <a:ext cx="682838" cy="75112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AFD2A40-BEE6-4F60-9053-9C46F9B5C2AB}">
      <dsp:nvSpPr>
        <dsp:cNvPr id="0" name=""/>
        <dsp:cNvSpPr/>
      </dsp:nvSpPr>
      <dsp:spPr>
        <a:xfrm rot="10800000">
          <a:off x="1497515" y="3452524"/>
          <a:ext cx="5267616" cy="682838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13" tIns="49530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/>
            <a:t>Vinícius Medeiros</a:t>
          </a:r>
          <a:endParaRPr lang="pt-B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Gerente de Configuração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Arquiteto de Software</a:t>
          </a:r>
          <a:endParaRPr lang="pt-BR" sz="1000" kern="1200" dirty="0"/>
        </a:p>
      </dsp:txBody>
      <dsp:txXfrm rot="10800000">
        <a:off x="1668224" y="3452524"/>
        <a:ext cx="5096907" cy="682838"/>
      </dsp:txXfrm>
    </dsp:sp>
    <dsp:sp modelId="{E23FF015-EBEA-4E71-9000-ABE388E0370D}">
      <dsp:nvSpPr>
        <dsp:cNvPr id="0" name=""/>
        <dsp:cNvSpPr/>
      </dsp:nvSpPr>
      <dsp:spPr>
        <a:xfrm>
          <a:off x="1156096" y="3452524"/>
          <a:ext cx="682838" cy="68283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C18BC0-2ABC-4E7F-A1C5-A3E7BB2012C7}">
      <dsp:nvSpPr>
        <dsp:cNvPr id="0" name=""/>
        <dsp:cNvSpPr/>
      </dsp:nvSpPr>
      <dsp:spPr>
        <a:xfrm rot="10800000">
          <a:off x="1497515" y="4256633"/>
          <a:ext cx="5267616" cy="682838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20479"/>
                <a:satOff val="-2520"/>
                <a:lumOff val="1402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13" tIns="49530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/>
            <a:t>Danilo Araújo</a:t>
          </a:r>
          <a:endParaRPr lang="pt-B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Orientador</a:t>
          </a:r>
          <a:endParaRPr lang="pt-BR" sz="1000" kern="1200" dirty="0"/>
        </a:p>
      </dsp:txBody>
      <dsp:txXfrm rot="10800000">
        <a:off x="1668224" y="4256633"/>
        <a:ext cx="5096907" cy="682838"/>
      </dsp:txXfrm>
    </dsp:sp>
    <dsp:sp modelId="{69A4D700-864A-4154-A128-D5F1CFE08938}">
      <dsp:nvSpPr>
        <dsp:cNvPr id="0" name=""/>
        <dsp:cNvSpPr/>
      </dsp:nvSpPr>
      <dsp:spPr>
        <a:xfrm>
          <a:off x="1156096" y="4256633"/>
          <a:ext cx="682838" cy="682838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A4D9-8C12-4B41-9EEF-B0E24A639FD7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8D55-E5DA-4426-B952-0A0CE05099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8D55-E5DA-4426-B952-0A0CE050991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2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9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08"/>
          <a:stretch/>
        </p:blipFill>
        <p:spPr>
          <a:xfrm>
            <a:off x="0" y="6360910"/>
            <a:ext cx="9144000" cy="524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500" r="21071" b="27500"/>
          <a:stretch/>
        </p:blipFill>
        <p:spPr>
          <a:xfrm>
            <a:off x="8027987" y="6093296"/>
            <a:ext cx="670229" cy="609908"/>
          </a:xfrm>
          <a:prstGeom prst="rect">
            <a:avLst/>
          </a:prstGeom>
        </p:spPr>
      </p:pic>
      <p:pic>
        <p:nvPicPr>
          <p:cNvPr id="9" name="Espaço Reservado para Conteúdo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74736"/>
            <a:ext cx="1332351" cy="5666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5"/>
              </a:buBlip>
              <a:defRPr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10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26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79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0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1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6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5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C232-589A-46B5-AE5F-DC38410B12D8}" type="datetimeFigureOut">
              <a:rPr lang="pt-BR" smtClean="0"/>
              <a:pPr/>
              <a:t>15/06/2013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F6A-73CA-4C62-A601-D39F4EC603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Cronograma_SGCONT.m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localhost:8080/SGCON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27614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3" y="2492896"/>
            <a:ext cx="8230673" cy="1470025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Trabalho de Conclusão de Curso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500" r="21071" b="27500"/>
          <a:stretch/>
        </p:blipFill>
        <p:spPr>
          <a:xfrm>
            <a:off x="7790599" y="5877272"/>
            <a:ext cx="907618" cy="8259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7" y="476671"/>
            <a:ext cx="2608506" cy="117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45783" y="2895079"/>
            <a:ext cx="823067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Pós-Graduação em Engenharia de Software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7020" y="4922584"/>
            <a:ext cx="20810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Mariana Victor</a:t>
            </a:r>
          </a:p>
          <a:p>
            <a:r>
              <a:rPr lang="pt-B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Rômulo Aurélio</a:t>
            </a:r>
          </a:p>
          <a:p>
            <a:r>
              <a:rPr lang="pt-B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Sávio Luiz</a:t>
            </a:r>
          </a:p>
          <a:p>
            <a:r>
              <a:rPr lang="pt-B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Vinícius Medeiros</a:t>
            </a:r>
          </a:p>
          <a:p>
            <a:r>
              <a:rPr lang="pt-B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Vivianne Sousa</a:t>
            </a:r>
            <a:endParaRPr lang="pt-B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0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19238"/>
              </p:ext>
            </p:extLst>
          </p:nvPr>
        </p:nvGraphicFramePr>
        <p:xfrm>
          <a:off x="251520" y="1916832"/>
          <a:ext cx="8568951" cy="3744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168"/>
                <a:gridCol w="1977450"/>
                <a:gridCol w="1955609"/>
                <a:gridCol w="2438724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Papel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Pessoa(s)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Horas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Total Horas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200" dirty="0">
                          <a:effectLst/>
                        </a:rPr>
                        <a:t>Gerente de Projeto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80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80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200" dirty="0">
                          <a:effectLst/>
                        </a:rPr>
                        <a:t>Arquiteto de Software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75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75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200" dirty="0">
                          <a:effectLst/>
                        </a:rPr>
                        <a:t>Engenheiros de Software Plenos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72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144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200" dirty="0">
                          <a:effectLst/>
                        </a:rPr>
                        <a:t>Gerente de Configuração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58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58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200" dirty="0">
                          <a:effectLst/>
                        </a:rPr>
                        <a:t>Engenheiro de Testes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86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86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200" dirty="0">
                          <a:effectLst/>
                        </a:rPr>
                        <a:t>Analista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>
                          <a:effectLst/>
                        </a:rPr>
                        <a:t>68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68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 de Projeto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/>
              <a:t>Levantamento das atividades;</a:t>
            </a:r>
          </a:p>
          <a:p>
            <a:r>
              <a:rPr lang="pt-BR" dirty="0" smtClean="0"/>
              <a:t>Estimativa </a:t>
            </a:r>
            <a:r>
              <a:rPr lang="pt-BR" dirty="0"/>
              <a:t>das </a:t>
            </a:r>
            <a:r>
              <a:rPr lang="pt-BR" dirty="0" smtClean="0"/>
              <a:t>atividades:</a:t>
            </a:r>
          </a:p>
          <a:p>
            <a:pPr lvl="1"/>
            <a:r>
              <a:rPr lang="pt-BR" dirty="0" smtClean="0"/>
              <a:t>Análise por especialista (Delphi).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Elaboração </a:t>
            </a:r>
            <a:r>
              <a:rPr lang="pt-BR" dirty="0"/>
              <a:t>do cronograma com as atividades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2522240" y="3010090"/>
            <a:ext cx="3754353" cy="2219109"/>
            <a:chOff x="2522240" y="3010091"/>
            <a:chExt cx="3205601" cy="183373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240" y="3010091"/>
              <a:ext cx="1833736" cy="183373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173488" y="3511460"/>
              <a:ext cx="1554353" cy="68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/>
                <a:t>Cronograma </a:t>
              </a:r>
            </a:p>
            <a:p>
              <a:r>
                <a:rPr lang="pt-BR" sz="2400" b="1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4" action="ppaction://hlinkfile"/>
                </a:rPr>
                <a:t>SGCONT</a:t>
              </a:r>
              <a:endParaRPr lang="pt-BR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 de Projeto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/>
              <a:t>Criação </a:t>
            </a:r>
            <a:r>
              <a:rPr lang="pt-BR" dirty="0"/>
              <a:t>das </a:t>
            </a:r>
            <a:r>
              <a:rPr lang="pt-BR" dirty="0" err="1"/>
              <a:t>sprints</a:t>
            </a:r>
            <a:r>
              <a:rPr lang="pt-BR" dirty="0"/>
              <a:t> </a:t>
            </a:r>
            <a:r>
              <a:rPr lang="pt-BR" dirty="0" smtClean="0"/>
              <a:t>mensais</a:t>
            </a:r>
            <a:endParaRPr lang="pt-BR" dirty="0"/>
          </a:p>
          <a:p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7059643" cy="294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19591"/>
          <a:stretch/>
        </p:blipFill>
        <p:spPr>
          <a:xfrm>
            <a:off x="1475655" y="2899668"/>
            <a:ext cx="5316227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4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Acompanhamento da Equipe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/>
              <a:t>Reunião semanais</a:t>
            </a:r>
          </a:p>
          <a:p>
            <a:r>
              <a:rPr lang="pt-BR" dirty="0" smtClean="0"/>
              <a:t>Sprint mensais</a:t>
            </a:r>
          </a:p>
          <a:p>
            <a:r>
              <a:rPr lang="pt-BR" dirty="0" err="1" smtClean="0"/>
              <a:t>Redmine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1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2066" r="1587" b="22061"/>
          <a:stretch/>
        </p:blipFill>
        <p:spPr>
          <a:xfrm>
            <a:off x="290286" y="1988841"/>
            <a:ext cx="8443060" cy="3764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de Requisitos: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Levantamento </a:t>
            </a:r>
            <a:r>
              <a:rPr lang="pt-BR" dirty="0"/>
              <a:t>das necessidades do cliente</a:t>
            </a:r>
          </a:p>
          <a:p>
            <a:pPr lvl="2"/>
            <a:r>
              <a:rPr lang="pt-BR" dirty="0"/>
              <a:t>   </a:t>
            </a:r>
            <a:r>
              <a:rPr lang="pt-BR" dirty="0" smtClean="0"/>
              <a:t>Reunião </a:t>
            </a:r>
            <a:r>
              <a:rPr lang="pt-BR" dirty="0"/>
              <a:t>com o cliente</a:t>
            </a:r>
          </a:p>
          <a:p>
            <a:pPr lvl="2"/>
            <a:r>
              <a:rPr lang="pt-BR" dirty="0"/>
              <a:t>   </a:t>
            </a:r>
            <a:r>
              <a:rPr lang="pt-BR" dirty="0" smtClean="0"/>
              <a:t>Documentação </a:t>
            </a:r>
            <a:r>
              <a:rPr lang="pt-BR" dirty="0"/>
              <a:t>dos sistemas antigos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requisitos funcionais e não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https://docs.google.com/viewer?attid=0.1&amp;pid=gmail&amp;thid=13f1e84079dfceca&amp;url=https%3A%2F%2Fmail.google.com%2Fmail%2Fu%2F0%2F%3Fui%3D2%26ik%3D567196ec8b%26view%3Datt%26th%3D13f1e84079dfceca%26attid%3D0.1%26disp%3Dsafe%26realattid%3Df_hhnbl45p1%26zw&amp;docid=b72d8098cc2216583f03b480c5297c6f%7C5d3c0ea9493a54c1ac7a7f1569741340&amp;a=bi&amp;pagenumber=1&amp;w=8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https://docs.google.com/viewer?attid=0.1&amp;pid=gmail&amp;thid=13f1e84079dfceca&amp;url=https%3A%2F%2Fmail.google.com%2Fmail%2Fu%2F0%2F%3Fui%3D2%26ik%3D567196ec8b%26view%3Datt%26th%3D13f1e84079dfceca%26attid%3D0.1%26disp%3Dsafe%26realattid%3Df_hhnbl45p1%26zw&amp;docid=b72d8098cc2216583f03b480c5297c6f%7C5d3c0ea9493a54c1ac7a7f1569741340&amp;a=bi&amp;pagenumber=1&amp;w=8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04186"/>
              </p:ext>
            </p:extLst>
          </p:nvPr>
        </p:nvGraphicFramePr>
        <p:xfrm>
          <a:off x="755576" y="2276872"/>
          <a:ext cx="7560840" cy="385749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442076"/>
                <a:gridCol w="5118764"/>
              </a:tblGrid>
              <a:tr h="23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Termo</a:t>
                      </a:r>
                      <a:endParaRPr lang="pt-BR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dirty="0">
                          <a:effectLst/>
                        </a:rPr>
                        <a:t>Definição</a:t>
                      </a:r>
                      <a:endParaRPr lang="pt-BR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4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</a:rPr>
                        <a:t>Agenda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A Agenda é um serviço onde será possível controlar compromissos e compartilhar a programação com outras pessoas.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7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</a:rPr>
                        <a:t>Cadastro de Despesa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Cadastro de Despesa é composto pelos seguintes dados obrigatórios: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>
                          <a:effectLst/>
                        </a:rPr>
                        <a:t>Descrição;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>
                          <a:effectLst/>
                        </a:rPr>
                        <a:t>Tipo da Despesa;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>
                          <a:effectLst/>
                        </a:rPr>
                        <a:t>Valor;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>
                          <a:effectLst/>
                        </a:rPr>
                        <a:t>Data de Geração;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 pelos seguintes dados opcionais: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>
                          <a:effectLst/>
                        </a:rPr>
                        <a:t>Empresa;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>
                          <a:effectLst/>
                        </a:rPr>
                        <a:t>Cliente;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>
                          <a:effectLst/>
                        </a:rPr>
                        <a:t>Observação.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4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</a:rPr>
                        <a:t>Despesa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Gastos da empresa contábil referentes a material de escritório, alimentação, passagem, entre outros.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https://docs.google.com/viewer?attid=0.1&amp;pid=gmail&amp;thid=13f1e84079dfceca&amp;url=https%3A%2F%2Fmail.google.com%2Fmail%2Fu%2F0%2F%3Fui%3D2%26ik%3D567196ec8b%26view%3Datt%26th%3D13f1e84079dfceca%26attid%3D0.1%26disp%3Dsafe%26realattid%3Df_hhnbl45p1%26zw&amp;docid=b72d8098cc2216583f03b480c5297c6f%7C5d3c0ea9493a54c1ac7a7f1569741340&amp;a=bi&amp;pagenumber=1&amp;w=8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"/>
          <a:stretch/>
        </p:blipFill>
        <p:spPr>
          <a:xfrm>
            <a:off x="1979712" y="2276872"/>
            <a:ext cx="5120754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8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do Casos de Uso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https://docs.google.com/viewer?attid=0.1&amp;pid=gmail&amp;thid=13f1e84079dfceca&amp;url=https%3A%2F%2Fmail.google.com%2Fmail%2Fu%2F0%2F%3Fui%3D2%26ik%3D567196ec8b%26view%3Datt%26th%3D13f1e84079dfceca%26attid%3D0.1%26disp%3Dsafe%26realattid%3Df_hhnbl45p1%26zw&amp;docid=b72d8098cc2216583f03b480c5297c6f%7C5d3c0ea9493a54c1ac7a7f1569741340&amp;a=bi&amp;pagenumber=1&amp;w=8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64" y="2348880"/>
            <a:ext cx="5400040" cy="388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2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Equipe – Responsabilidades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Sistema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SGCONT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&amp; Projeto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Configuração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Subdivisão do Sistema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do Sistema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de Utilização</a:t>
            </a:r>
          </a:p>
          <a:p>
            <a:pPr lvl="1"/>
            <a:r>
              <a:rPr lang="pt-BR" dirty="0" smtClean="0"/>
              <a:t>Apresentação do Sistema</a:t>
            </a:r>
          </a:p>
          <a:p>
            <a:pPr lvl="1"/>
            <a:r>
              <a:rPr lang="pt-BR" dirty="0" smtClean="0"/>
              <a:t>Detalhamento das funcionalidades</a:t>
            </a:r>
          </a:p>
          <a:p>
            <a:pPr lvl="1"/>
            <a:r>
              <a:rPr lang="pt-BR" dirty="0" smtClean="0"/>
              <a:t>Passo-a-passo do funcionamento das funcionalidades</a:t>
            </a:r>
          </a:p>
          <a:p>
            <a:pPr lvl="1"/>
            <a:endParaRPr lang="pt-BR" dirty="0"/>
          </a:p>
        </p:txBody>
      </p:sp>
      <p:sp>
        <p:nvSpPr>
          <p:cNvPr id="4" name="AutoShape 2" descr="https://docs.google.com/viewer?attid=0.1&amp;pid=gmail&amp;thid=13f1e84079dfceca&amp;url=https%3A%2F%2Fmail.google.com%2Fmail%2Fu%2F0%2F%3Fui%3D2%26ik%3D567196ec8b%26view%3Datt%26th%3D13f1e84079dfceca%26attid%3D0.1%26disp%3Dsafe%26realattid%3Df_hhnbl45p1%26zw&amp;docid=b72d8098cc2216583f03b480c5297c6f%7C5d3c0ea9493a54c1ac7a7f1569741340&amp;a=bi&amp;pagenumber=1&amp;w=8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601" r="1112" b="22501"/>
          <a:stretch/>
        </p:blipFill>
        <p:spPr>
          <a:xfrm>
            <a:off x="89520" y="2348880"/>
            <a:ext cx="8940800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5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457200">
              <a:buBlip>
                <a:blip r:embed="rId2"/>
              </a:buBlip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das Tecnologias</a:t>
            </a:r>
          </a:p>
          <a:p>
            <a:pPr marL="863600" lvl="2" indent="-457200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pt-BR" sz="2800" dirty="0"/>
              <a:t>IDE de Desenvolvimento – Eclipse Juno</a:t>
            </a:r>
          </a:p>
          <a:p>
            <a:pPr marL="863600" lvl="2" indent="-457200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pt-BR" sz="2800" dirty="0"/>
              <a:t>Linguagem de Desenvolvimento – Java</a:t>
            </a:r>
          </a:p>
          <a:p>
            <a:pPr marL="863600" lvl="2" indent="-457200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pt-BR" sz="2800" dirty="0"/>
              <a:t>Servidor Web – Apache </a:t>
            </a:r>
            <a:r>
              <a:rPr lang="pt-BR" sz="2800" dirty="0" err="1"/>
              <a:t>Tomcat</a:t>
            </a:r>
            <a:endParaRPr lang="pt-BR" sz="2800" dirty="0"/>
          </a:p>
          <a:p>
            <a:pPr marL="863600" lvl="2" indent="-457200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pt-BR" sz="2800" dirty="0" err="1"/>
              <a:t>Hibernate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3452766"/>
              </p:ext>
            </p:extLst>
          </p:nvPr>
        </p:nvGraphicFramePr>
        <p:xfrm>
          <a:off x="611560" y="2348880"/>
          <a:ext cx="813690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463550" lvl="1" indent="-457200">
              <a:buBlip>
                <a:blip r:embed="rId7"/>
              </a:buBlip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do framework para a camada visual</a:t>
            </a:r>
          </a:p>
          <a:p>
            <a:pPr marL="406400" lvl="2" indent="0">
              <a:buNone/>
            </a:pP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818761" y="2358010"/>
            <a:ext cx="1924965" cy="3672408"/>
            <a:chOff x="6818761" y="2358010"/>
            <a:chExt cx="1924965" cy="3672408"/>
          </a:xfrm>
        </p:grpSpPr>
        <p:grpSp>
          <p:nvGrpSpPr>
            <p:cNvPr id="8" name="Grupo 7"/>
            <p:cNvGrpSpPr/>
            <p:nvPr/>
          </p:nvGrpSpPr>
          <p:grpSpPr>
            <a:xfrm>
              <a:off x="6818761" y="2358010"/>
              <a:ext cx="1924965" cy="3672408"/>
              <a:chOff x="6209976" y="0"/>
              <a:chExt cx="1924965" cy="3672408"/>
            </a:xfrm>
            <a:scene3d>
              <a:camera prst="orthographicFront"/>
              <a:lightRig rig="flat" dir="t"/>
            </a:scene3d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6209976" y="0"/>
                <a:ext cx="1924965" cy="36724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10" name="Retângulo 9"/>
              <p:cNvSpPr/>
              <p:nvPr/>
            </p:nvSpPr>
            <p:spPr>
              <a:xfrm>
                <a:off x="6209976" y="0"/>
                <a:ext cx="1924965" cy="1101722"/>
              </a:xfrm>
              <a:prstGeom prst="rect">
                <a:avLst/>
              </a:prstGeom>
              <a:sp3d z="-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900" kern="1200" dirty="0" err="1" smtClean="0"/>
                  <a:t>PrimeFaces</a:t>
                </a:r>
                <a:endParaRPr lang="pt-BR" sz="2900" kern="1200" dirty="0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7011258" y="3443514"/>
              <a:ext cx="1539972" cy="721481"/>
              <a:chOff x="6402473" y="1102036"/>
              <a:chExt cx="1539972" cy="721481"/>
            </a:xfrm>
            <a:scene3d>
              <a:camera prst="orthographicFront"/>
              <a:lightRig rig="flat" dir="t"/>
            </a:scene3d>
          </p:grpSpPr>
          <p:sp>
            <p:nvSpPr>
              <p:cNvPr id="18" name="Retângulo de cantos arredondados 17"/>
              <p:cNvSpPr/>
              <p:nvPr/>
            </p:nvSpPr>
            <p:spPr>
              <a:xfrm>
                <a:off x="6402473" y="1102036"/>
                <a:ext cx="1539972" cy="721481"/>
              </a:xfrm>
              <a:prstGeom prst="roundRect">
                <a:avLst>
                  <a:gd name="adj" fmla="val 10000"/>
                </a:avLst>
              </a:prstGeom>
              <a:gradFill rotWithShape="0">
                <a:gsLst>
                  <a:gs pos="0">
                    <a:srgbClr val="006600"/>
                  </a:gs>
                  <a:gs pos="80000">
                    <a:srgbClr val="165C0A"/>
                  </a:gs>
                  <a:gs pos="100000">
                    <a:srgbClr val="009900"/>
                  </a:gs>
                </a:gsLst>
              </a:gra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etângulo 18"/>
              <p:cNvSpPr/>
              <p:nvPr/>
            </p:nvSpPr>
            <p:spPr>
              <a:xfrm>
                <a:off x="6423604" y="1123167"/>
                <a:ext cx="1497710" cy="67921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5560" tIns="26670" rIns="35560" bIns="2667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400" kern="1200" dirty="0" smtClean="0"/>
                  <a:t>Oferece boa documentação </a:t>
                </a:r>
                <a:endParaRPr lang="pt-BR" sz="1400" kern="1200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7011258" y="4275992"/>
              <a:ext cx="1539972" cy="721481"/>
              <a:chOff x="6402473" y="1934514"/>
              <a:chExt cx="1539972" cy="721481"/>
            </a:xfrm>
            <a:scene3d>
              <a:camera prst="orthographicFront"/>
              <a:lightRig rig="flat" dir="t"/>
            </a:scene3d>
          </p:grpSpPr>
          <p:sp>
            <p:nvSpPr>
              <p:cNvPr id="16" name="Retângulo de cantos arredondados 15"/>
              <p:cNvSpPr/>
              <p:nvPr/>
            </p:nvSpPr>
            <p:spPr>
              <a:xfrm>
                <a:off x="6402473" y="1934514"/>
                <a:ext cx="1539972" cy="721481"/>
              </a:xfrm>
              <a:prstGeom prst="roundRect">
                <a:avLst>
                  <a:gd name="adj" fmla="val 10000"/>
                </a:avLst>
              </a:prstGeom>
              <a:gradFill rotWithShape="0">
                <a:gsLst>
                  <a:gs pos="0">
                    <a:srgbClr val="006600"/>
                  </a:gs>
                  <a:gs pos="80000">
                    <a:srgbClr val="165C0A"/>
                  </a:gs>
                  <a:gs pos="100000">
                    <a:srgbClr val="009900"/>
                  </a:gs>
                </a:gsLst>
              </a:gra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6423604" y="1955645"/>
                <a:ext cx="1497710" cy="67921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5560" tIns="26670" rIns="35560" bIns="2667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400" kern="1200" dirty="0" smtClean="0"/>
                  <a:t>Oferece um componente para a Agenda</a:t>
                </a:r>
                <a:endParaRPr lang="pt-BR" sz="1400" kern="1200" dirty="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7011258" y="5108470"/>
              <a:ext cx="1539972" cy="721481"/>
              <a:chOff x="6402473" y="2766992"/>
              <a:chExt cx="1539972" cy="721481"/>
            </a:xfrm>
            <a:scene3d>
              <a:camera prst="orthographicFront"/>
              <a:lightRig rig="flat" dir="t"/>
            </a:scene3d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6402473" y="2766992"/>
                <a:ext cx="1539972" cy="721481"/>
              </a:xfrm>
              <a:prstGeom prst="roundRect">
                <a:avLst>
                  <a:gd name="adj" fmla="val 10000"/>
                </a:avLst>
              </a:prstGeom>
              <a:gradFill rotWithShape="0">
                <a:gsLst>
                  <a:gs pos="0">
                    <a:srgbClr val="006600"/>
                  </a:gs>
                  <a:gs pos="80000">
                    <a:srgbClr val="165C0A"/>
                  </a:gs>
                  <a:gs pos="100000">
                    <a:srgbClr val="009900"/>
                  </a:gs>
                </a:gsLst>
              </a:gra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etângulo 14"/>
              <p:cNvSpPr/>
              <p:nvPr/>
            </p:nvSpPr>
            <p:spPr>
              <a:xfrm>
                <a:off x="6423604" y="2788123"/>
                <a:ext cx="1497710" cy="67921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5560" tIns="26670" rIns="35560" bIns="2667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400" kern="1200" dirty="0" smtClean="0"/>
                  <a:t>Os componentes são mais ricos</a:t>
                </a:r>
                <a:endParaRPr lang="pt-BR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383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dos padrões de projeto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err="1" smtClean="0"/>
              <a:t>Singleton</a:t>
            </a:r>
            <a:endParaRPr lang="pt-BR" dirty="0"/>
          </a:p>
          <a:p>
            <a:pPr marL="406400" lvl="2" indent="0">
              <a:buNone/>
            </a:pP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C:\Users\Admin\Desktop\FBV - pós\projeto final\fbv - outras coisas\doc arquitetura\Diagrama de Arquitetura\Singleton.png"/>
          <p:cNvPicPr/>
          <p:nvPr/>
        </p:nvPicPr>
        <p:blipFill>
          <a:blip r:embed="rId2" cstate="print"/>
          <a:srcRect l="11632" t="21884" r="4156" b="52526"/>
          <a:stretch>
            <a:fillRect/>
          </a:stretch>
        </p:blipFill>
        <p:spPr bwMode="auto">
          <a:xfrm>
            <a:off x="1043608" y="3068960"/>
            <a:ext cx="72008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5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dos padrões de projeto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err="1" smtClean="0"/>
              <a:t>Facade</a:t>
            </a:r>
            <a:endParaRPr lang="pt-BR" dirty="0"/>
          </a:p>
          <a:p>
            <a:pPr marL="406400" lvl="2" indent="0">
              <a:buNone/>
            </a:pP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C:\Users\Admin\Desktop\FBV - pós\projeto final\fbv - outras coisas\doc arquitetura\Diagrama de Arquitetura\Facade.png"/>
          <p:cNvPicPr/>
          <p:nvPr/>
        </p:nvPicPr>
        <p:blipFill>
          <a:blip r:embed="rId2" cstate="print"/>
          <a:srcRect l="19109" t="10275" r="24458" b="12273"/>
          <a:stretch>
            <a:fillRect/>
          </a:stretch>
        </p:blipFill>
        <p:spPr bwMode="auto">
          <a:xfrm>
            <a:off x="2339752" y="2492896"/>
            <a:ext cx="41764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1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dos padrões de projeto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Proxy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err="1"/>
              <a:t>Iterator</a:t>
            </a:r>
            <a:endParaRPr lang="pt-BR" dirty="0"/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Paginação</a:t>
            </a:r>
          </a:p>
          <a:p>
            <a:pPr marL="406400" lvl="2" indent="0">
              <a:buNone/>
            </a:pP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6400" lvl="2" indent="0">
              <a:buNone/>
            </a:pP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369904598"/>
              </p:ext>
            </p:extLst>
          </p:nvPr>
        </p:nvGraphicFramePr>
        <p:xfrm>
          <a:off x="683568" y="2348880"/>
          <a:ext cx="741682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3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6400" lvl="2" indent="0">
              <a:buNone/>
            </a:pPr>
            <a:endParaRPr lang="pt-BR" dirty="0"/>
          </a:p>
        </p:txBody>
      </p:sp>
      <p:pic>
        <p:nvPicPr>
          <p:cNvPr id="5" name="Imagem 4" descr="C:\FBV\Documentos\Construcao\diagramas\diagramas\Diagrama de Arquitetura Simplificado.png"/>
          <p:cNvPicPr/>
          <p:nvPr/>
        </p:nvPicPr>
        <p:blipFill>
          <a:blip r:embed="rId2" cstate="print"/>
          <a:srcRect l="2683" t="3566" r="1758" b="4186"/>
          <a:stretch>
            <a:fillRect/>
          </a:stretch>
        </p:blipFill>
        <p:spPr bwMode="auto">
          <a:xfrm>
            <a:off x="1941669" y="2207078"/>
            <a:ext cx="4680520" cy="417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Diagramas UML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Diagramas de Classe 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Diagramas de Sequência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Diagrama de Distribuição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Diagrama de Arquitetura</a:t>
            </a:r>
          </a:p>
          <a:p>
            <a:pPr marL="0" lvl="2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41171978"/>
              </p:ext>
            </p:extLst>
          </p:nvPr>
        </p:nvGraphicFramePr>
        <p:xfrm>
          <a:off x="467196" y="1484784"/>
          <a:ext cx="7921228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Equipe - Responsabilidades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919112256"/>
              </p:ext>
            </p:extLst>
          </p:nvPr>
        </p:nvGraphicFramePr>
        <p:xfrm>
          <a:off x="1187624" y="4941168"/>
          <a:ext cx="599441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619973165"/>
              </p:ext>
            </p:extLst>
          </p:nvPr>
        </p:nvGraphicFramePr>
        <p:xfrm>
          <a:off x="1340024" y="5093568"/>
          <a:ext cx="599441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296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banco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Criação do Modelo ER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Criação do script</a:t>
            </a:r>
            <a:endParaRPr lang="pt-BR" dirty="0"/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indent="0">
              <a:buNone/>
            </a:pP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4122204" cy="31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de Instalação</a:t>
            </a:r>
          </a:p>
          <a:p>
            <a:pPr lvl="1"/>
            <a:r>
              <a:rPr lang="pt-BR" dirty="0" smtClean="0"/>
              <a:t>Instalação das Ferramentas utilizadas</a:t>
            </a:r>
          </a:p>
          <a:p>
            <a:pPr lvl="1"/>
            <a:r>
              <a:rPr lang="pt-BR" dirty="0" smtClean="0"/>
              <a:t>Configurações iniciais do sistema</a:t>
            </a:r>
          </a:p>
          <a:p>
            <a:pPr lvl="1"/>
            <a:r>
              <a:rPr lang="pt-BR" dirty="0" smtClean="0"/>
              <a:t>Inicialização do SGCONT</a:t>
            </a:r>
          </a:p>
          <a:p>
            <a:pPr lvl="1"/>
            <a:endParaRPr lang="pt-BR" b="1" dirty="0"/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&amp; Projeto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encrypted-tbn1.gstatic.com/images?q=tbn:ANd9GcRZxPsQg7rgj0FSUHDQ9e2mUDzxx9N6l4OtleYk4pJp3Mr5wHGeKj9UM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75" y="2852936"/>
            <a:ext cx="1739133" cy="83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QeIjCZ6zhcltM8aLxFKbLC4xwNoaBpqbmfZet5BIDTIurJb17mic3a5dW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38315"/>
            <a:ext cx="1738800" cy="106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ivaldobrito.com.br/wp-content/uploads/2010/09/postgresql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1506" r="2321" b="2339"/>
          <a:stretch/>
        </p:blipFill>
        <p:spPr bwMode="auto">
          <a:xfrm>
            <a:off x="5148064" y="2769346"/>
            <a:ext cx="1379084" cy="106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uarios\vmedeiros\Downloads\1371255891_Fol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186"/>
            <a:ext cx="1445832" cy="14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7865">
            <a:off x="3451162" y="3355980"/>
            <a:ext cx="1041648" cy="10416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5164">
            <a:off x="3410227" y="38471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9"/>
          <a:stretch/>
        </p:blipFill>
        <p:spPr bwMode="auto">
          <a:xfrm>
            <a:off x="611560" y="2060848"/>
            <a:ext cx="7992888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Atividades:</a:t>
            </a:r>
          </a:p>
          <a:p>
            <a:pPr lvl="1"/>
            <a:r>
              <a:rPr lang="pt-BR" dirty="0" smtClean="0"/>
              <a:t>Implementação de acordo com o caso de uso;</a:t>
            </a:r>
            <a:endParaRPr lang="pt-BR" dirty="0"/>
          </a:p>
          <a:p>
            <a:pPr lvl="1"/>
            <a:r>
              <a:rPr lang="pt-BR" dirty="0" smtClean="0"/>
              <a:t>Implementação de acordo com os padrões da arquitetura;</a:t>
            </a:r>
          </a:p>
          <a:p>
            <a:pPr lvl="1"/>
            <a:r>
              <a:rPr lang="pt-BR" dirty="0" smtClean="0"/>
              <a:t>Realização de testes unitários;</a:t>
            </a:r>
            <a:endParaRPr lang="pt-BR" dirty="0"/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Curva de aprendizado maior:</a:t>
            </a:r>
          </a:p>
          <a:p>
            <a:pPr lvl="1"/>
            <a:r>
              <a:rPr lang="pt-BR" dirty="0" smtClean="0"/>
              <a:t>Falta de conhecimento do framework;</a:t>
            </a:r>
          </a:p>
          <a:p>
            <a:pPr marL="0" lvl="2" indent="0">
              <a:buNone/>
            </a:pP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do DEMO 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Primefaces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indent="0">
              <a:buNone/>
            </a:pP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46" y="2348880"/>
            <a:ext cx="3816424" cy="384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2"/>
          <a:stretch/>
        </p:blipFill>
        <p:spPr>
          <a:xfrm>
            <a:off x="0" y="1772816"/>
            <a:ext cx="9144000" cy="37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de Testes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Escopo dos </a:t>
            </a:r>
            <a:r>
              <a:rPr lang="pt-BR" dirty="0" smtClean="0"/>
              <a:t>testes</a:t>
            </a:r>
          </a:p>
          <a:p>
            <a:pPr lvl="2">
              <a:buClr>
                <a:schemeClr val="accent1">
                  <a:lumMod val="50000"/>
                </a:schemeClr>
              </a:buClr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</a:t>
            </a:r>
          </a:p>
          <a:p>
            <a:pPr lvl="2">
              <a:buClr>
                <a:schemeClr val="accent1">
                  <a:lumMod val="50000"/>
                </a:schemeClr>
              </a:buClr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Operacional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Estratégia </a:t>
            </a:r>
            <a:r>
              <a:rPr lang="pt-BR" dirty="0"/>
              <a:t>de Testes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indent="0">
              <a:buNone/>
            </a:pP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40840"/>
              </p:ext>
            </p:extLst>
          </p:nvPr>
        </p:nvGraphicFramePr>
        <p:xfrm>
          <a:off x="323528" y="2276872"/>
          <a:ext cx="8496946" cy="338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1728192"/>
                <a:gridCol w="1944216"/>
                <a:gridCol w="1944216"/>
                <a:gridCol w="1440162"/>
              </a:tblGrid>
              <a:tr h="324875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 dirty="0">
                          <a:effectLst/>
                        </a:rPr>
                        <a:t>Tipo de testes</a:t>
                      </a:r>
                      <a:endParaRPr lang="pt-BR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 dirty="0">
                          <a:effectLst/>
                        </a:rPr>
                        <a:t>Nível</a:t>
                      </a:r>
                      <a:endParaRPr lang="pt-BR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 dirty="0">
                          <a:effectLst/>
                        </a:rPr>
                        <a:t>Abordagem</a:t>
                      </a:r>
                      <a:endParaRPr lang="pt-BR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 dirty="0">
                          <a:effectLst/>
                        </a:rPr>
                        <a:t>Escopo de Teste</a:t>
                      </a:r>
                      <a:endParaRPr lang="pt-BR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 dirty="0">
                          <a:effectLst/>
                        </a:rPr>
                        <a:t>Tipo de execução</a:t>
                      </a:r>
                      <a:endParaRPr lang="pt-BR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0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Funcional / Segurança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Teste de Sistema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Exploratório / Roteiro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[UC010] – Efetuar </a:t>
                      </a:r>
                      <a:r>
                        <a:rPr lang="pt-BR" sz="1600" dirty="0" err="1">
                          <a:effectLst/>
                        </a:rPr>
                        <a:t>Login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Manual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0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Funcional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Teste de Sistema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Roteiro / Exploratório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smtClean="0">
                          <a:effectLst/>
                        </a:rPr>
                        <a:t>Todas as Funcionalidades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Manual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18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Funcional / Usabilidade e Desempenho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Teste de Aceitação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Roteiro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Tudo liberado para a versão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Manual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 de Teste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Teste </a:t>
            </a:r>
            <a:r>
              <a:rPr lang="pt-BR" dirty="0" smtClean="0"/>
              <a:t>Exploratório</a:t>
            </a:r>
            <a:endParaRPr lang="pt-BR" sz="1600" dirty="0"/>
          </a:p>
          <a:p>
            <a:pPr lvl="2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A </a:t>
            </a:r>
            <a:r>
              <a:rPr lang="pt-BR" dirty="0"/>
              <a:t>partir do caso de </a:t>
            </a:r>
            <a:r>
              <a:rPr lang="pt-BR" dirty="0" smtClean="0"/>
              <a:t>uso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Roteiro</a:t>
            </a:r>
          </a:p>
          <a:p>
            <a:pPr lvl="2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A partir do projeto de teste</a:t>
            </a:r>
          </a:p>
          <a:p>
            <a:pPr lvl="2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Criação dos scripts do </a:t>
            </a:r>
            <a:r>
              <a:rPr lang="pt-BR" dirty="0" err="1" smtClean="0"/>
              <a:t>Selenium</a:t>
            </a:r>
            <a:endParaRPr lang="pt-BR" dirty="0" smtClean="0"/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de Teste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Utilização do </a:t>
            </a:r>
            <a:r>
              <a:rPr lang="pt-BR" dirty="0" err="1"/>
              <a:t>R</a:t>
            </a:r>
            <a:r>
              <a:rPr lang="pt-BR" dirty="0" err="1" smtClean="0"/>
              <a:t>edmine</a:t>
            </a:r>
            <a:r>
              <a:rPr lang="pt-BR" dirty="0" smtClean="0"/>
              <a:t> </a:t>
            </a:r>
            <a:r>
              <a:rPr lang="pt-BR" dirty="0"/>
              <a:t>para reportar os erros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4944"/>
            <a:ext cx="6120680" cy="339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de Roteiro</a:t>
            </a: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4688273" cy="424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reto 6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sistema SGCONT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Carência nas empresas de Contabilidade</a:t>
            </a:r>
          </a:p>
          <a:p>
            <a:pPr>
              <a:buBlip>
                <a:blip r:embed="rId2"/>
              </a:buBlip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15297"/>
              </p:ext>
            </p:extLst>
          </p:nvPr>
        </p:nvGraphicFramePr>
        <p:xfrm>
          <a:off x="755576" y="2492896"/>
          <a:ext cx="7704856" cy="3341382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370725"/>
                <a:gridCol w="5334131"/>
              </a:tblGrid>
              <a:tr h="655168">
                <a:tc>
                  <a:txBody>
                    <a:bodyPr/>
                    <a:lstStyle/>
                    <a:p>
                      <a:r>
                        <a:rPr lang="pt-BR" b="1" dirty="0" smtClean="0"/>
                        <a:t>O problema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empresa contábil precisa de um sistema que gerencie suas atividades administrativas, integrando as atividades relevantes a um escritório contábil.</a:t>
                      </a:r>
                      <a:endParaRPr lang="pt-BR" dirty="0"/>
                    </a:p>
                  </a:txBody>
                  <a:tcPr/>
                </a:tc>
              </a:tr>
              <a:tr h="381743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Afeta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empresa contábil e seus colaboradores.</a:t>
                      </a:r>
                      <a:endParaRPr lang="pt-BR" dirty="0"/>
                    </a:p>
                  </a:txBody>
                  <a:tcPr/>
                </a:tc>
              </a:tr>
              <a:tr h="655168">
                <a:tc>
                  <a:txBody>
                    <a:bodyPr/>
                    <a:lstStyle/>
                    <a:p>
                      <a:r>
                        <a:rPr lang="pt-BR" b="1" dirty="0" smtClean="0"/>
                        <a:t>Cujo impacto é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sistema gerencial de empresas contábeis traria maior facilidade de armazenar e transmitir informações, tanto para a empresa, quanto para seus clientes.</a:t>
                      </a:r>
                      <a:endParaRPr lang="pt-BR" dirty="0"/>
                    </a:p>
                  </a:txBody>
                  <a:tcPr/>
                </a:tc>
              </a:tr>
              <a:tr h="1130839">
                <a:tc>
                  <a:txBody>
                    <a:bodyPr/>
                    <a:lstStyle/>
                    <a:p>
                      <a:r>
                        <a:rPr lang="pt-BR" b="1" dirty="0" smtClean="0"/>
                        <a:t>Uma boa solução</a:t>
                      </a:r>
                      <a:r>
                        <a:rPr lang="pt-BR" b="1" baseline="0" dirty="0" smtClean="0"/>
                        <a:t> seria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Segurança nas diversas informações; planejamento; integração das informações; rapidez em fornecer informações.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de Teste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Utilização do </a:t>
            </a:r>
            <a:r>
              <a:rPr lang="pt-BR" dirty="0" err="1" smtClean="0"/>
              <a:t>Selenium</a:t>
            </a:r>
            <a:r>
              <a:rPr lang="pt-BR" dirty="0" smtClean="0"/>
              <a:t> IDE </a:t>
            </a:r>
            <a:r>
              <a:rPr lang="pt-BR" dirty="0"/>
              <a:t>para a execução dos casos de testes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12976"/>
            <a:ext cx="3096344" cy="3374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1712" b="22054"/>
          <a:stretch/>
        </p:blipFill>
        <p:spPr bwMode="auto">
          <a:xfrm>
            <a:off x="539552" y="1700808"/>
            <a:ext cx="8064896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Plano de </a:t>
            </a:r>
            <a:r>
              <a:rPr lang="pt-BR" b="1" dirty="0" smtClean="0"/>
              <a:t>Configuração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Visão geral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Apresentação das ferramentas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/>
              <a:t>Padrões </a:t>
            </a:r>
            <a:r>
              <a:rPr lang="pt-BR" dirty="0" smtClean="0"/>
              <a:t>de Configuração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Repositório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Controle de Versões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Controle de Mudanças</a:t>
            </a:r>
            <a:endParaRPr lang="pt-BR" dirty="0"/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pt-BR" dirty="0" smtClean="0"/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pt-BR" dirty="0" smtClean="0"/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pt-BR" dirty="0" smtClean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Atividades divididas em três pilares: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pt-BR" dirty="0" smtClean="0"/>
              <a:t>Controle de Versões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pt-BR" dirty="0" smtClean="0"/>
              <a:t>Controle de Mudanças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pt-BR" dirty="0" smtClean="0"/>
              <a:t>Auditoria do Repositório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encrypted-tbn0.gstatic.com/images?q=tbn:ANd9GcQIAtfZNVNTG6fET9xJh2OJo94KSffuZn4L3qFcdTT6TJouXyPNIXqtv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1379656" cy="948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-K7dlulowzrs/URanLpGgodI/AAAAAAAAABU/iAA7avdeM1w/s1600/Download-Latest-Free-TortoiseSVN-1.7.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r="7652"/>
          <a:stretch/>
        </p:blipFill>
        <p:spPr bwMode="auto">
          <a:xfrm>
            <a:off x="2555776" y="2780928"/>
            <a:ext cx="1440160" cy="99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ortaljumper.com/wp-content/uploads/2012/07/google_cod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r="7775"/>
          <a:stretch/>
        </p:blipFill>
        <p:spPr bwMode="auto">
          <a:xfrm>
            <a:off x="4355976" y="2809491"/>
            <a:ext cx="1715897" cy="965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pload.wikimedia.org/wikipedia/commons/8/80/Redmine_logo_v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3" t="9833" r="11431" b="9351"/>
          <a:stretch/>
        </p:blipFill>
        <p:spPr bwMode="auto">
          <a:xfrm>
            <a:off x="2192593" y="3308557"/>
            <a:ext cx="2955471" cy="104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2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Versões</a:t>
            </a:r>
          </a:p>
          <a:p>
            <a:pPr marL="800100" lvl="1" indent="-457200">
              <a:buClr>
                <a:schemeClr val="accent1">
                  <a:lumMod val="50000"/>
                </a:schemeClr>
              </a:buClr>
            </a:pPr>
            <a:r>
              <a:rPr lang="pt-BR" dirty="0"/>
              <a:t>Utilização do </a:t>
            </a:r>
            <a:r>
              <a:rPr lang="pt-BR" dirty="0" err="1" smtClean="0"/>
              <a:t>TortoiseSVN</a:t>
            </a:r>
            <a:r>
              <a:rPr lang="pt-BR" dirty="0" smtClean="0"/>
              <a:t> como ferramenta de apoio ao 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12976"/>
            <a:ext cx="3303151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e 16"/>
          <p:cNvSpPr/>
          <p:nvPr/>
        </p:nvSpPr>
        <p:spPr>
          <a:xfrm>
            <a:off x="2756610" y="4245801"/>
            <a:ext cx="1944216" cy="720080"/>
          </a:xfrm>
          <a:prstGeom prst="trapezoid">
            <a:avLst>
              <a:gd name="adj" fmla="val 55775"/>
            </a:avLst>
          </a:prstGeom>
          <a:noFill/>
          <a:ln w="571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apezoide 17"/>
          <p:cNvSpPr/>
          <p:nvPr/>
        </p:nvSpPr>
        <p:spPr>
          <a:xfrm>
            <a:off x="3280048" y="3861048"/>
            <a:ext cx="2439888" cy="1088504"/>
          </a:xfrm>
          <a:prstGeom prst="trapezoid">
            <a:avLst>
              <a:gd name="adj" fmla="val 55775"/>
            </a:avLst>
          </a:prstGeom>
          <a:noFill/>
          <a:ln w="5715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403648" y="4965881"/>
            <a:ext cx="6192688" cy="0"/>
          </a:xfrm>
          <a:prstGeom prst="straightConnector1">
            <a:avLst/>
          </a:prstGeom>
          <a:ln w="1016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Versões</a:t>
            </a:r>
          </a:p>
          <a:p>
            <a:pPr marL="800100" lvl="1" indent="-457200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Linhas de Desenvolvimento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534542" y="4806675"/>
            <a:ext cx="318412" cy="318412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240958"/>
              <a:satOff val="-5040"/>
              <a:lumOff val="28042"/>
              <a:alphaOff val="0"/>
            </a:schemeClr>
          </a:fillRef>
          <a:effectRef idx="2">
            <a:schemeClr val="accent1">
              <a:shade val="50000"/>
              <a:hueOff val="240958"/>
              <a:satOff val="-5040"/>
              <a:lumOff val="28042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Elipse 8"/>
          <p:cNvSpPr/>
          <p:nvPr/>
        </p:nvSpPr>
        <p:spPr>
          <a:xfrm>
            <a:off x="4499992" y="4806675"/>
            <a:ext cx="318412" cy="318412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240958"/>
              <a:satOff val="-5040"/>
              <a:lumOff val="28042"/>
              <a:alphaOff val="0"/>
            </a:schemeClr>
          </a:fillRef>
          <a:effectRef idx="2">
            <a:schemeClr val="accent1">
              <a:shade val="50000"/>
              <a:hueOff val="240958"/>
              <a:satOff val="-5040"/>
              <a:lumOff val="28042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Elipse 10"/>
          <p:cNvSpPr/>
          <p:nvPr/>
        </p:nvSpPr>
        <p:spPr>
          <a:xfrm>
            <a:off x="2108538" y="4806675"/>
            <a:ext cx="318412" cy="318412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1250264"/>
              <a:satOff val="-16880"/>
              <a:lumOff val="-2745"/>
              <a:alphaOff val="0"/>
            </a:schemeClr>
          </a:fillRef>
          <a:effectRef idx="2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Elipse 11"/>
          <p:cNvSpPr/>
          <p:nvPr/>
        </p:nvSpPr>
        <p:spPr>
          <a:xfrm>
            <a:off x="6212994" y="4806675"/>
            <a:ext cx="318412" cy="318412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CaixaDeTexto 19"/>
          <p:cNvSpPr txBox="1"/>
          <p:nvPr/>
        </p:nvSpPr>
        <p:spPr>
          <a:xfrm>
            <a:off x="3280048" y="3262067"/>
            <a:ext cx="1544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 smtClean="0"/>
              <a:t>Branches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081195" y="4984005"/>
            <a:ext cx="1030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 smtClean="0"/>
              <a:t>Trunk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704931" y="5136405"/>
            <a:ext cx="82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 smtClean="0"/>
              <a:t>Tags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464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Versões</a:t>
            </a:r>
          </a:p>
          <a:p>
            <a:pPr marL="800100" lvl="1" indent="-457200">
              <a:buClr>
                <a:schemeClr val="accent1">
                  <a:lumMod val="50000"/>
                </a:schemeClr>
              </a:buClr>
            </a:pPr>
            <a:r>
              <a:rPr lang="pt-BR" dirty="0"/>
              <a:t>Utilização do </a:t>
            </a:r>
            <a:r>
              <a:rPr lang="pt-BR" dirty="0" smtClean="0"/>
              <a:t>Google </a:t>
            </a:r>
            <a:r>
              <a:rPr lang="pt-BR" dirty="0" err="1" smtClean="0"/>
              <a:t>Code</a:t>
            </a:r>
            <a:r>
              <a:rPr lang="pt-BR" dirty="0" smtClean="0"/>
              <a:t> como Repositório do Sistema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" r="33611" b="17922"/>
          <a:stretch/>
        </p:blipFill>
        <p:spPr bwMode="auto">
          <a:xfrm>
            <a:off x="1835696" y="3284983"/>
            <a:ext cx="5112568" cy="325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7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Mudanças</a:t>
            </a:r>
          </a:p>
          <a:p>
            <a:pPr marL="800100" lvl="1" indent="-457200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Todas as solicitações de Mudança serão reportadas no </a:t>
            </a:r>
            <a:r>
              <a:rPr lang="pt-BR" dirty="0" err="1" smtClean="0"/>
              <a:t>Redmine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0340"/>
            <a:ext cx="7359115" cy="3118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9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Auditoria do Repositório</a:t>
            </a:r>
          </a:p>
          <a:p>
            <a:pPr marL="800100" lvl="1" indent="-457200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O padrão de mensagens está sendo seguido?</a:t>
            </a:r>
          </a:p>
          <a:p>
            <a:pPr marL="800100" lvl="1" indent="-457200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A cultura de </a:t>
            </a:r>
            <a:r>
              <a:rPr lang="pt-BR" i="1" dirty="0" err="1" smtClean="0"/>
              <a:t>branches</a:t>
            </a:r>
            <a:r>
              <a:rPr lang="pt-BR" dirty="0" smtClean="0"/>
              <a:t> está sendo empregada?</a:t>
            </a:r>
          </a:p>
          <a:p>
            <a:pPr marL="800100" lvl="1" indent="-457200">
              <a:buClr>
                <a:schemeClr val="accent1">
                  <a:lumMod val="50000"/>
                </a:schemeClr>
              </a:buClr>
            </a:pPr>
            <a:r>
              <a:rPr lang="pt-BR" dirty="0" smtClean="0"/>
              <a:t>As nomenclaturas dos artefatos estão de acordo com o padrão?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/>
          <p:cNvCxnSpPr>
            <a:endCxn id="18" idx="0"/>
          </p:cNvCxnSpPr>
          <p:nvPr/>
        </p:nvCxnSpPr>
        <p:spPr>
          <a:xfrm>
            <a:off x="7912312" y="3573016"/>
            <a:ext cx="0" cy="977797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Subdivisão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31530"/>
              </p:ext>
            </p:extLst>
          </p:nvPr>
        </p:nvGraphicFramePr>
        <p:xfrm>
          <a:off x="539552" y="1340768"/>
          <a:ext cx="828092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7182036" y="4437112"/>
            <a:ext cx="1077166" cy="68400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upo 16"/>
          <p:cNvGrpSpPr/>
          <p:nvPr/>
        </p:nvGrpSpPr>
        <p:grpSpPr>
          <a:xfrm>
            <a:off x="7312218" y="4550813"/>
            <a:ext cx="1220222" cy="684000"/>
            <a:chOff x="3973896" y="3168350"/>
            <a:chExt cx="1220222" cy="684000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4035407" y="3168350"/>
              <a:ext cx="1077166" cy="6840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3973896" y="3188384"/>
              <a:ext cx="1220222" cy="643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smtClean="0"/>
                <a:t>Compromisso</a:t>
              </a:r>
              <a:endParaRPr lang="pt-BR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sistema SGCONT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</a:t>
            </a:r>
          </a:p>
          <a:p>
            <a:r>
              <a:rPr lang="pt-BR" dirty="0" smtClean="0"/>
              <a:t>Sistema WEB;</a:t>
            </a:r>
            <a:endParaRPr lang="pt-BR" dirty="0"/>
          </a:p>
          <a:p>
            <a:r>
              <a:rPr lang="pt-BR" dirty="0" smtClean="0"/>
              <a:t>Cadastro </a:t>
            </a:r>
            <a:r>
              <a:rPr lang="pt-BR" dirty="0"/>
              <a:t>de U</a:t>
            </a:r>
            <a:r>
              <a:rPr lang="pt-BR" dirty="0" smtClean="0"/>
              <a:t>suário/Cliente/Contador;</a:t>
            </a:r>
            <a:endParaRPr lang="pt-BR" dirty="0"/>
          </a:p>
          <a:p>
            <a:r>
              <a:rPr lang="pt-BR" dirty="0" smtClean="0"/>
              <a:t>Controle </a:t>
            </a:r>
            <a:r>
              <a:rPr lang="pt-BR" dirty="0"/>
              <a:t>de Movimentação (Despesa e Receita</a:t>
            </a:r>
            <a:r>
              <a:rPr lang="pt-BR" dirty="0" smtClean="0"/>
              <a:t>);</a:t>
            </a:r>
          </a:p>
          <a:p>
            <a:r>
              <a:rPr lang="pt-BR" dirty="0" smtClean="0"/>
              <a:t>Gerência </a:t>
            </a:r>
            <a:r>
              <a:rPr lang="pt-BR" dirty="0"/>
              <a:t>de Compromissos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4" t="24548" r="28530" b="27587"/>
          <a:stretch/>
        </p:blipFill>
        <p:spPr bwMode="auto">
          <a:xfrm>
            <a:off x="1367025" y="1988840"/>
            <a:ext cx="5976664" cy="348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0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27614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3" y="2492896"/>
            <a:ext cx="8230673" cy="1470025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Trabalho de Conclusão de Curso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500" r="21071" b="27500"/>
          <a:stretch/>
        </p:blipFill>
        <p:spPr>
          <a:xfrm>
            <a:off x="7790599" y="5877272"/>
            <a:ext cx="907618" cy="8259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7" y="476671"/>
            <a:ext cx="2608506" cy="117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45783" y="2895079"/>
            <a:ext cx="823067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Pós-Graduação em Engenharia de Software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69"/>
          <a:stretch/>
        </p:blipFill>
        <p:spPr bwMode="auto">
          <a:xfrm>
            <a:off x="611560" y="1815728"/>
            <a:ext cx="7704856" cy="391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 de Abertura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dirty="0"/>
              <a:t>Objetivo do </a:t>
            </a:r>
            <a:r>
              <a:rPr lang="pt-BR" sz="2800" dirty="0" smtClean="0"/>
              <a:t>Produto/Serviço:</a:t>
            </a:r>
            <a:endParaRPr lang="pt-BR" sz="2800" dirty="0"/>
          </a:p>
          <a:p>
            <a:pPr lvl="1"/>
            <a:r>
              <a:rPr lang="pt-BR" dirty="0" smtClean="0"/>
              <a:t>Cadastro de informações básicas;</a:t>
            </a:r>
          </a:p>
          <a:p>
            <a:pPr lvl="1"/>
            <a:r>
              <a:rPr lang="pt-BR" dirty="0" smtClean="0"/>
              <a:t>Gerenciamento dos compromissos;</a:t>
            </a:r>
          </a:p>
          <a:p>
            <a:pPr lvl="1"/>
            <a:r>
              <a:rPr lang="pt-BR" dirty="0" smtClean="0"/>
              <a:t>Controle do fluxo de caixa;</a:t>
            </a:r>
          </a:p>
          <a:p>
            <a:pPr lvl="1"/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 de Abertura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dirty="0" smtClean="0"/>
              <a:t>Quais </a:t>
            </a:r>
            <a:r>
              <a:rPr lang="pt-BR" sz="2800" dirty="0"/>
              <a:t>os benefícios do Produto/Serviço para o cliente</a:t>
            </a:r>
            <a:r>
              <a:rPr lang="pt-BR" sz="2800" dirty="0" smtClean="0"/>
              <a:t>?</a:t>
            </a:r>
          </a:p>
          <a:p>
            <a:pPr lvl="1"/>
            <a:r>
              <a:rPr lang="pt-BR" sz="2400" dirty="0" smtClean="0"/>
              <a:t>Sistema Web;</a:t>
            </a:r>
          </a:p>
          <a:p>
            <a:pPr lvl="1"/>
            <a:r>
              <a:rPr lang="pt-BR" sz="2400" dirty="0" smtClean="0"/>
              <a:t>Integridade dos dados;</a:t>
            </a:r>
          </a:p>
          <a:p>
            <a:pPr lvl="1"/>
            <a:r>
              <a:rPr lang="pt-BR" sz="2400" dirty="0" smtClean="0"/>
              <a:t>Gerenciamento dos compromissos;</a:t>
            </a:r>
          </a:p>
          <a:p>
            <a:pPr lvl="1"/>
            <a:r>
              <a:rPr lang="pt-BR" sz="2400" dirty="0" smtClean="0"/>
              <a:t>Centralização das informações;</a:t>
            </a:r>
          </a:p>
          <a:p>
            <a:pPr lvl="1"/>
            <a:r>
              <a:rPr lang="pt-BR" sz="2400" dirty="0" smtClean="0"/>
              <a:t>Usabilidade;</a:t>
            </a:r>
          </a:p>
          <a:p>
            <a:pPr lvl="1"/>
            <a:r>
              <a:rPr lang="pt-BR" sz="2400" dirty="0" smtClean="0"/>
              <a:t>Praticidade;</a:t>
            </a:r>
          </a:p>
          <a:p>
            <a:pPr lvl="1"/>
            <a:r>
              <a:rPr lang="pt-BR" sz="2400" dirty="0" smtClean="0"/>
              <a:t>Agilidade;</a:t>
            </a:r>
          </a:p>
          <a:p>
            <a:pPr lvl="1"/>
            <a:r>
              <a:rPr lang="pt-BR" sz="2400" dirty="0" smtClean="0"/>
              <a:t>Manutenção do Software;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Gerência de Projetos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Detalhes do Projeto</a:t>
            </a:r>
          </a:p>
          <a:p>
            <a:r>
              <a:rPr lang="pt-BR" dirty="0" smtClean="0"/>
              <a:t>Data </a:t>
            </a:r>
            <a:r>
              <a:rPr lang="pt-BR" dirty="0"/>
              <a:t>de início da proposta: </a:t>
            </a:r>
            <a:r>
              <a:rPr lang="pt-BR" i="1" dirty="0"/>
              <a:t>04/03/2013</a:t>
            </a:r>
          </a:p>
          <a:p>
            <a:r>
              <a:rPr lang="pt-BR" dirty="0" smtClean="0"/>
              <a:t>Data </a:t>
            </a:r>
            <a:r>
              <a:rPr lang="pt-BR" dirty="0"/>
              <a:t>de fim proposta: </a:t>
            </a:r>
            <a:r>
              <a:rPr lang="pt-BR" i="1" dirty="0"/>
              <a:t>04/06/2013</a:t>
            </a:r>
          </a:p>
          <a:p>
            <a:r>
              <a:rPr lang="pt-BR" dirty="0" smtClean="0"/>
              <a:t>Custo </a:t>
            </a:r>
            <a:r>
              <a:rPr lang="pt-BR" dirty="0"/>
              <a:t>estimado do projeto: </a:t>
            </a:r>
            <a:r>
              <a:rPr lang="pt-BR" i="1" dirty="0"/>
              <a:t>R$ 20.931,00 </a:t>
            </a:r>
          </a:p>
          <a:p>
            <a:r>
              <a:rPr lang="pt-BR" dirty="0" smtClean="0"/>
              <a:t>Recursos </a:t>
            </a:r>
            <a:r>
              <a:rPr lang="pt-BR" dirty="0"/>
              <a:t>Humanos (Equipe existente): </a:t>
            </a:r>
            <a:r>
              <a:rPr lang="pt-BR" i="1" dirty="0"/>
              <a:t>R$ 16.431,00</a:t>
            </a:r>
          </a:p>
          <a:p>
            <a:r>
              <a:rPr lang="pt-BR" dirty="0" smtClean="0"/>
              <a:t>Recursos </a:t>
            </a:r>
            <a:r>
              <a:rPr lang="pt-BR" dirty="0"/>
              <a:t>não humanos: </a:t>
            </a:r>
            <a:r>
              <a:rPr lang="pt-BR" i="1" dirty="0"/>
              <a:t>R$ </a:t>
            </a:r>
            <a:r>
              <a:rPr lang="pt-BR" i="1" dirty="0" smtClean="0"/>
              <a:t>4.500,00</a:t>
            </a:r>
            <a:endParaRPr lang="pt-BR" i="1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5472608" y="1340768"/>
            <a:ext cx="36713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220072" y="1268760"/>
            <a:ext cx="392392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1107</Words>
  <Application>Microsoft Office PowerPoint</Application>
  <PresentationFormat>Apresentação na tela (4:3)</PresentationFormat>
  <Paragraphs>339</Paragraphs>
  <Slides>51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Trabalho de Conclusão de Curso</vt:lpstr>
      <vt:lpstr>Roteiro</vt:lpstr>
      <vt:lpstr>A Equipe - Responsabilidades</vt:lpstr>
      <vt:lpstr>O sistema SGCONT</vt:lpstr>
      <vt:lpstr>O sistema SGCONT</vt:lpstr>
      <vt:lpstr>Gerência de Projetos</vt:lpstr>
      <vt:lpstr>Gerência de Projetos</vt:lpstr>
      <vt:lpstr>Gerência de Projetos</vt:lpstr>
      <vt:lpstr>Gerência de Projetos</vt:lpstr>
      <vt:lpstr>Gerência de Projetos</vt:lpstr>
      <vt:lpstr>Gerência de Projetos</vt:lpstr>
      <vt:lpstr>Gerência de Projetos</vt:lpstr>
      <vt:lpstr>Gerência de Projetos</vt:lpstr>
      <vt:lpstr>Gerência de Projetos</vt:lpstr>
      <vt:lpstr>Requisitos</vt:lpstr>
      <vt:lpstr>Requisitos</vt:lpstr>
      <vt:lpstr>Requisitos</vt:lpstr>
      <vt:lpstr>Requisitos</vt:lpstr>
      <vt:lpstr>Requisitos</vt:lpstr>
      <vt:lpstr>Requisitos</vt:lpstr>
      <vt:lpstr>Análise &amp; Projeto </vt:lpstr>
      <vt:lpstr>Análise &amp; Projeto </vt:lpstr>
      <vt:lpstr>Análise &amp; Projeto </vt:lpstr>
      <vt:lpstr>Análise &amp; Projeto </vt:lpstr>
      <vt:lpstr>Análise &amp; Projeto </vt:lpstr>
      <vt:lpstr>Análise &amp; Projeto </vt:lpstr>
      <vt:lpstr>Análise &amp; Projeto </vt:lpstr>
      <vt:lpstr>Análise &amp; Projeto </vt:lpstr>
      <vt:lpstr>Análise &amp; Projeto </vt:lpstr>
      <vt:lpstr>Análise &amp; Projeto </vt:lpstr>
      <vt:lpstr>Análise &amp; Projeto </vt:lpstr>
      <vt:lpstr>Implementação</vt:lpstr>
      <vt:lpstr>Implementação</vt:lpstr>
      <vt:lpstr>Implementação</vt:lpstr>
      <vt:lpstr>Testes</vt:lpstr>
      <vt:lpstr>Testes</vt:lpstr>
      <vt:lpstr>Testes</vt:lpstr>
      <vt:lpstr>Testes</vt:lpstr>
      <vt:lpstr>Testes</vt:lpstr>
      <vt:lpstr>Testes</vt:lpstr>
      <vt:lpstr>Gerência de Configuração</vt:lpstr>
      <vt:lpstr>Gerência de Configuração</vt:lpstr>
      <vt:lpstr>Gerência de Configuração</vt:lpstr>
      <vt:lpstr>Gerência de Configuração</vt:lpstr>
      <vt:lpstr>Gerência de Configuração</vt:lpstr>
      <vt:lpstr>Gerência de Configuração</vt:lpstr>
      <vt:lpstr>Gerência de Configuração</vt:lpstr>
      <vt:lpstr>Gerência de Configuração</vt:lpstr>
      <vt:lpstr>Subdivisão do Sistema</vt:lpstr>
      <vt:lpstr>Apresentação do Sistema</vt:lpstr>
      <vt:lpstr>Trabalho de Conclusão de Curso</vt:lpstr>
    </vt:vector>
  </TitlesOfParts>
  <Company>Procenge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</dc:title>
  <dc:creator>Vinícius de Melo Medeiros</dc:creator>
  <cp:lastModifiedBy>Savio</cp:lastModifiedBy>
  <cp:revision>90</cp:revision>
  <dcterms:created xsi:type="dcterms:W3CDTF">2013-06-06T13:17:55Z</dcterms:created>
  <dcterms:modified xsi:type="dcterms:W3CDTF">2013-06-15T09:50:56Z</dcterms:modified>
</cp:coreProperties>
</file>