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5" r:id="rId4"/>
    <p:sldId id="277" r:id="rId5"/>
    <p:sldId id="260" r:id="rId6"/>
    <p:sldId id="259" r:id="rId7"/>
    <p:sldId id="257" r:id="rId8"/>
    <p:sldId id="261" r:id="rId9"/>
    <p:sldId id="262" r:id="rId10"/>
    <p:sldId id="263" r:id="rId11"/>
    <p:sldId id="264" r:id="rId12"/>
    <p:sldId id="271" r:id="rId13"/>
    <p:sldId id="273" r:id="rId14"/>
    <p:sldId id="272" r:id="rId15"/>
    <p:sldId id="266" r:id="rId16"/>
    <p:sldId id="268" r:id="rId17"/>
    <p:sldId id="267" r:id="rId18"/>
    <p:sldId id="269" r:id="rId19"/>
    <p:sldId id="270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660"/>
  </p:normalViewPr>
  <p:slideViewPr>
    <p:cSldViewPr>
      <p:cViewPr varScale="1">
        <p:scale>
          <a:sx n="86" d="100"/>
          <a:sy n="86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BB1817-1780-4EB4-B17A-4E878B77A450}" type="datetimeFigureOut">
              <a:rPr lang="pt-BR" smtClean="0"/>
              <a:pPr/>
              <a:t>04/06/2013</a:t>
            </a:fld>
            <a:endParaRPr lang="pt-BR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E7D25D-C859-413E-B923-1CAEE622403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BB1817-1780-4EB4-B17A-4E878B77A450}" type="datetimeFigureOut">
              <a:rPr lang="pt-BR" smtClean="0"/>
              <a:pPr/>
              <a:t>04/06/2013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E7D25D-C859-413E-B923-1CAEE622403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BB1817-1780-4EB4-B17A-4E878B77A450}" type="datetimeFigureOut">
              <a:rPr lang="pt-BR" smtClean="0"/>
              <a:pPr/>
              <a:t>04/06/2013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E7D25D-C859-413E-B923-1CAEE622403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BB1817-1780-4EB4-B17A-4E878B77A450}" type="datetimeFigureOut">
              <a:rPr lang="pt-BR" smtClean="0"/>
              <a:pPr/>
              <a:t>04/06/2013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E7D25D-C859-413E-B923-1CAEE622403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BB1817-1780-4EB4-B17A-4E878B77A450}" type="datetimeFigureOut">
              <a:rPr lang="pt-BR" smtClean="0"/>
              <a:pPr/>
              <a:t>04/06/2013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E7D25D-C859-413E-B923-1CAEE622403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BB1817-1780-4EB4-B17A-4E878B77A450}" type="datetimeFigureOut">
              <a:rPr lang="pt-BR" smtClean="0"/>
              <a:pPr/>
              <a:t>04/06/2013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E7D25D-C859-413E-B923-1CAEE622403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BB1817-1780-4EB4-B17A-4E878B77A450}" type="datetimeFigureOut">
              <a:rPr lang="pt-BR" smtClean="0"/>
              <a:pPr/>
              <a:t>04/06/2013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E7D25D-C859-413E-B923-1CAEE622403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BB1817-1780-4EB4-B17A-4E878B77A450}" type="datetimeFigureOut">
              <a:rPr lang="pt-BR" smtClean="0"/>
              <a:pPr/>
              <a:t>04/06/2013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E7D25D-C859-413E-B923-1CAEE622403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BB1817-1780-4EB4-B17A-4E878B77A450}" type="datetimeFigureOut">
              <a:rPr lang="pt-BR" smtClean="0"/>
              <a:pPr/>
              <a:t>04/06/2013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E7D25D-C859-413E-B923-1CAEE622403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BB1817-1780-4EB4-B17A-4E878B77A450}" type="datetimeFigureOut">
              <a:rPr lang="pt-BR" smtClean="0"/>
              <a:pPr/>
              <a:t>04/06/2013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E7D25D-C859-413E-B923-1CAEE622403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BB1817-1780-4EB4-B17A-4E878B77A450}" type="datetimeFigureOut">
              <a:rPr lang="pt-BR" smtClean="0"/>
              <a:pPr/>
              <a:t>04/06/2013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E7D25D-C859-413E-B923-1CAEE622403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6BB1817-1780-4EB4-B17A-4E878B77A450}" type="datetimeFigureOut">
              <a:rPr lang="pt-BR" smtClean="0"/>
              <a:pPr/>
              <a:t>04/06/2013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8E7D25D-C859-413E-B923-1CAEE622403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03648" y="764704"/>
            <a:ext cx="7406640" cy="147218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PROJETO INTERATIVO IV INTERFACE GRÁFICA COM USUÁRIO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3648" y="3429000"/>
            <a:ext cx="7406640" cy="1752600"/>
          </a:xfrm>
        </p:spPr>
        <p:txBody>
          <a:bodyPr>
            <a:normAutofit fontScale="70000" lnSpcReduction="20000"/>
          </a:bodyPr>
          <a:lstStyle/>
          <a:p>
            <a:r>
              <a:rPr lang="pt-BR" dirty="0" smtClean="0"/>
              <a:t>Grupo:</a:t>
            </a:r>
          </a:p>
          <a:p>
            <a:endParaRPr lang="pt-BR" dirty="0" smtClean="0"/>
          </a:p>
          <a:p>
            <a:r>
              <a:rPr lang="pt-BR" dirty="0" err="1" smtClean="0"/>
              <a:t>Adrieli</a:t>
            </a:r>
            <a:r>
              <a:rPr lang="pt-BR" dirty="0" smtClean="0"/>
              <a:t> Alves de Aquino	</a:t>
            </a:r>
          </a:p>
          <a:p>
            <a:r>
              <a:rPr lang="pt-BR" dirty="0" err="1" smtClean="0"/>
              <a:t>Arianne</a:t>
            </a:r>
            <a:r>
              <a:rPr lang="pt-BR" dirty="0" smtClean="0"/>
              <a:t> </a:t>
            </a:r>
            <a:r>
              <a:rPr lang="pt-BR" dirty="0" err="1" smtClean="0"/>
              <a:t>Mussi</a:t>
            </a:r>
            <a:r>
              <a:rPr lang="pt-BR" dirty="0" smtClean="0"/>
              <a:t> </a:t>
            </a:r>
            <a:r>
              <a:rPr lang="pt-BR" dirty="0" smtClean="0"/>
              <a:t>Félix</a:t>
            </a:r>
            <a:endParaRPr lang="pt-BR" dirty="0" smtClean="0"/>
          </a:p>
          <a:p>
            <a:r>
              <a:rPr lang="pt-BR" dirty="0" smtClean="0"/>
              <a:t>Daniel Fernandes de Lima Bonifácio</a:t>
            </a:r>
          </a:p>
          <a:p>
            <a:r>
              <a:rPr lang="pt-BR" dirty="0" smtClean="0"/>
              <a:t>Mayara Craveiro de Oliveira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Animal</a:t>
            </a:r>
            <a:endParaRPr lang="pt-BR" dirty="0"/>
          </a:p>
        </p:txBody>
      </p:sp>
      <p:pic>
        <p:nvPicPr>
          <p:cNvPr id="5" name="Imagem 4" descr="PesquisarAnim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1412776"/>
            <a:ext cx="7884368" cy="51125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Produto</a:t>
            </a:r>
            <a:endParaRPr lang="pt-BR" dirty="0"/>
          </a:p>
        </p:txBody>
      </p:sp>
      <p:pic>
        <p:nvPicPr>
          <p:cNvPr id="6" name="Espaço Reservado para Conteúdo 5" descr="PesquisarProdut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75656" y="1340768"/>
            <a:ext cx="6912768" cy="525658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 Editar Cliente</a:t>
            </a:r>
            <a:endParaRPr lang="pt-BR" dirty="0"/>
          </a:p>
        </p:txBody>
      </p:sp>
      <p:pic>
        <p:nvPicPr>
          <p:cNvPr id="6" name="Espaço Reservado para Conteúdo 5" descr="EditarClient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47664" y="1447800"/>
            <a:ext cx="7128791" cy="5149552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 Editar Animal</a:t>
            </a:r>
            <a:endParaRPr lang="pt-BR" dirty="0"/>
          </a:p>
        </p:txBody>
      </p:sp>
      <p:pic>
        <p:nvPicPr>
          <p:cNvPr id="6" name="Espaço Reservado para Conteúdo 5" descr="EditarAnima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19672" y="1340768"/>
            <a:ext cx="6984776" cy="5256584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 Editar Produto</a:t>
            </a:r>
            <a:endParaRPr lang="pt-BR" dirty="0"/>
          </a:p>
        </p:txBody>
      </p:sp>
      <p:pic>
        <p:nvPicPr>
          <p:cNvPr id="6" name="Espaço Reservado para Conteúdo 5" descr="EditarProdut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1628800"/>
            <a:ext cx="7632848" cy="4740986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Database </a:t>
            </a:r>
            <a:r>
              <a:rPr lang="pt-BR" dirty="0" err="1" smtClean="0"/>
              <a:t>PetShop</a:t>
            </a:r>
            <a:endParaRPr lang="pt-BR" dirty="0"/>
          </a:p>
        </p:txBody>
      </p:sp>
      <p:pic>
        <p:nvPicPr>
          <p:cNvPr id="4" name="Espaço Reservado para Conteúdo 3" descr="Banco_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b="4348"/>
          <a:stretch>
            <a:fillRect/>
          </a:stretch>
        </p:blipFill>
        <p:spPr>
          <a:xfrm>
            <a:off x="1403648" y="1556792"/>
            <a:ext cx="7530802" cy="4752528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Cliente</a:t>
            </a:r>
            <a:endParaRPr lang="pt-BR" dirty="0"/>
          </a:p>
        </p:txBody>
      </p:sp>
      <p:pic>
        <p:nvPicPr>
          <p:cNvPr id="6" name="Espaço Reservado para Conteúdo 5" descr="TabelaClient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1340768"/>
            <a:ext cx="7746826" cy="5256584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Animal</a:t>
            </a:r>
            <a:endParaRPr lang="pt-BR" dirty="0"/>
          </a:p>
        </p:txBody>
      </p:sp>
      <p:pic>
        <p:nvPicPr>
          <p:cNvPr id="6" name="Espaço Reservado para Conteúdo 5" descr="TabelaAnima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35100" y="1484784"/>
            <a:ext cx="7499350" cy="4968552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Produto</a:t>
            </a:r>
            <a:endParaRPr lang="pt-BR" dirty="0"/>
          </a:p>
        </p:txBody>
      </p:sp>
      <p:pic>
        <p:nvPicPr>
          <p:cNvPr id="6" name="Espaço Reservado para Conteúdo 5" descr="TabelaProdut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35100" y="1556793"/>
            <a:ext cx="7499350" cy="4896544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Animal/Espécie</a:t>
            </a:r>
            <a:endParaRPr lang="pt-BR" dirty="0"/>
          </a:p>
        </p:txBody>
      </p:sp>
      <p:pic>
        <p:nvPicPr>
          <p:cNvPr id="5" name="Espaço Reservado para Conteúdo 4" descr="TabelaAnimalEspeci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35100" y="1484785"/>
            <a:ext cx="7499350" cy="4968552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PetStore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3648" y="2132856"/>
            <a:ext cx="7406640" cy="1752600"/>
          </a:xfrm>
        </p:spPr>
        <p:txBody>
          <a:bodyPr/>
          <a:lstStyle/>
          <a:p>
            <a:r>
              <a:rPr lang="pt-BR" dirty="0" smtClean="0"/>
              <a:t>O nosso projeto visa agilizar e automatizar as ações do dia-a-dia em uma loja de </a:t>
            </a:r>
            <a:r>
              <a:rPr lang="pt-BR" dirty="0" err="1" smtClean="0"/>
              <a:t>PetShop</a:t>
            </a:r>
            <a:r>
              <a:rPr lang="pt-BR" dirty="0" smtClean="0"/>
              <a:t>, como cadastro, pesquisa, exclusão e modificação dos dados de cliente, animal e produto. 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Animal/Raça</a:t>
            </a:r>
            <a:endParaRPr lang="pt-BR" dirty="0"/>
          </a:p>
        </p:txBody>
      </p:sp>
      <p:pic>
        <p:nvPicPr>
          <p:cNvPr id="4" name="Espaço Reservado para Conteúdo 3" descr="TabelaAnimalRac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9632" y="1484784"/>
            <a:ext cx="7674818" cy="5112567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Lógico Banco de Dados</a:t>
            </a:r>
            <a:endParaRPr lang="pt-BR" dirty="0"/>
          </a:p>
        </p:txBody>
      </p:sp>
      <p:pic>
        <p:nvPicPr>
          <p:cNvPr id="4" name="Espaço Reservado para Conteúdo 3" descr="mod_sq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03648" y="1628800"/>
            <a:ext cx="7499350" cy="4681725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600" y="2492896"/>
            <a:ext cx="7498080" cy="1143000"/>
          </a:xfrm>
        </p:spPr>
        <p:txBody>
          <a:bodyPr/>
          <a:lstStyle/>
          <a:p>
            <a:pPr algn="ctr"/>
            <a:r>
              <a:rPr lang="pt-BR" dirty="0" smtClean="0"/>
              <a:t>Melhorias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Soluções Tecnológicas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1640" y="2420888"/>
            <a:ext cx="7406640" cy="3744416"/>
          </a:xfrm>
        </p:spPr>
        <p:txBody>
          <a:bodyPr>
            <a:normAutofit fontScale="6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sz="3400" dirty="0" smtClean="0"/>
              <a:t>Plataforma de Desenvolvimento: IDE </a:t>
            </a:r>
            <a:r>
              <a:rPr lang="pt-BR" sz="3400" dirty="0" err="1" smtClean="0"/>
              <a:t>NetBeans</a:t>
            </a:r>
            <a:r>
              <a:rPr lang="pt-BR" sz="3400" dirty="0" smtClean="0"/>
              <a:t> 7.2.1</a:t>
            </a:r>
          </a:p>
          <a:p>
            <a:pPr>
              <a:buFont typeface="Arial" pitchFamily="34" charset="0"/>
              <a:buChar char="•"/>
            </a:pPr>
            <a:endParaRPr lang="pt-BR" sz="3400" dirty="0" smtClean="0"/>
          </a:p>
          <a:p>
            <a:pPr>
              <a:buFont typeface="Arial" pitchFamily="34" charset="0"/>
              <a:buChar char="•"/>
            </a:pPr>
            <a:r>
              <a:rPr lang="pt-BR" sz="3400" dirty="0" smtClean="0"/>
              <a:t> Sistema </a:t>
            </a:r>
            <a:r>
              <a:rPr lang="pt-BR" sz="3400" dirty="0" smtClean="0"/>
              <a:t>de Controle de Configuração: Google </a:t>
            </a:r>
            <a:r>
              <a:rPr lang="pt-BR" sz="3400" dirty="0" err="1" smtClean="0"/>
              <a:t>Code</a:t>
            </a:r>
            <a:endParaRPr lang="pt-BR" sz="3400" dirty="0" smtClean="0"/>
          </a:p>
          <a:p>
            <a:endParaRPr lang="pt-BR" sz="3400" dirty="0" smtClean="0"/>
          </a:p>
          <a:p>
            <a:pPr>
              <a:buFont typeface="Arial" pitchFamily="34" charset="0"/>
              <a:buChar char="•"/>
            </a:pPr>
            <a:r>
              <a:rPr lang="pt-BR" sz="3400" dirty="0" smtClean="0"/>
              <a:t> Linguagem de Programação: Java</a:t>
            </a:r>
          </a:p>
          <a:p>
            <a:pPr>
              <a:buFont typeface="Arial" pitchFamily="34" charset="0"/>
              <a:buChar char="•"/>
            </a:pPr>
            <a:endParaRPr lang="pt-BR" sz="3400" dirty="0" smtClean="0"/>
          </a:p>
          <a:p>
            <a:pPr>
              <a:buFont typeface="Arial" pitchFamily="34" charset="0"/>
              <a:buChar char="•"/>
            </a:pPr>
            <a:r>
              <a:rPr lang="pt-BR" sz="3400" dirty="0" smtClean="0"/>
              <a:t> Banco de Dados: </a:t>
            </a:r>
            <a:r>
              <a:rPr lang="pt-BR" sz="3400" dirty="0" smtClean="0"/>
              <a:t>MySQL</a:t>
            </a:r>
          </a:p>
          <a:p>
            <a:pPr>
              <a:buFont typeface="Arial" pitchFamily="34" charset="0"/>
              <a:buChar char="•"/>
            </a:pPr>
            <a:endParaRPr lang="pt-BR" sz="3400" dirty="0"/>
          </a:p>
          <a:p>
            <a:pPr>
              <a:buFont typeface="Arial" pitchFamily="34" charset="0"/>
              <a:buChar char="•"/>
            </a:pPr>
            <a:r>
              <a:rPr lang="pt-BR" sz="3400" dirty="0" smtClean="0"/>
              <a:t> Gerenciador de Banco de Dados: </a:t>
            </a:r>
            <a:r>
              <a:rPr lang="pt-BR" sz="3400" dirty="0" err="1" smtClean="0"/>
              <a:t>HeidiSQL</a:t>
            </a:r>
            <a:endParaRPr lang="pt-BR" sz="3400" dirty="0" smtClean="0"/>
          </a:p>
          <a:p>
            <a:pPr>
              <a:buFont typeface="Arial" pitchFamily="34" charset="0"/>
              <a:buChar char="•"/>
            </a:pPr>
            <a:endParaRPr lang="pt-BR" sz="3400" dirty="0"/>
          </a:p>
          <a:p>
            <a:pPr>
              <a:buFont typeface="Arial" pitchFamily="34" charset="0"/>
              <a:buChar char="•"/>
            </a:pPr>
            <a:r>
              <a:rPr lang="pt-BR" sz="3400" dirty="0" smtClean="0"/>
              <a:t> Modelagem dos Dados: DBDesigner4</a:t>
            </a:r>
            <a:endParaRPr lang="pt-BR" sz="3400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Projeto</a:t>
            </a:r>
            <a:endParaRPr lang="pt-BR" dirty="0"/>
          </a:p>
        </p:txBody>
      </p:sp>
      <p:pic>
        <p:nvPicPr>
          <p:cNvPr id="4" name="Espaço Reservado para Conteúdo 3" descr="Class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63688" y="1556792"/>
            <a:ext cx="4392488" cy="504056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Tela Home</a:t>
            </a:r>
            <a:br>
              <a:rPr lang="pt-BR" dirty="0" smtClean="0"/>
            </a:br>
            <a:endParaRPr lang="pt-BR" dirty="0"/>
          </a:p>
        </p:txBody>
      </p:sp>
      <p:pic>
        <p:nvPicPr>
          <p:cNvPr id="5" name="Imagem 4" descr="Hom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1340768"/>
            <a:ext cx="7056784" cy="48630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1187624" y="260648"/>
            <a:ext cx="72008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3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Tela de Cadastro de Cliente</a:t>
            </a:r>
          </a:p>
        </p:txBody>
      </p:sp>
      <p:pic>
        <p:nvPicPr>
          <p:cNvPr id="5" name="Imagem 4" descr="Cadastro_Client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1268760"/>
            <a:ext cx="6984776" cy="53827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331640" y="260648"/>
            <a:ext cx="6696744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3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Tela de Cadastro de Animal</a:t>
            </a:r>
          </a:p>
        </p:txBody>
      </p:sp>
      <p:pic>
        <p:nvPicPr>
          <p:cNvPr id="6" name="Imagem 5" descr="Cadastrar_Anim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1052736"/>
            <a:ext cx="6912768" cy="5648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 Cadastro De Produto</a:t>
            </a:r>
            <a:endParaRPr lang="pt-BR" dirty="0"/>
          </a:p>
        </p:txBody>
      </p:sp>
      <p:pic>
        <p:nvPicPr>
          <p:cNvPr id="5" name="Imagem 4" descr="CadastrarProdut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1772816"/>
            <a:ext cx="7180804" cy="4608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Cliente</a:t>
            </a:r>
            <a:endParaRPr lang="pt-BR" dirty="0"/>
          </a:p>
        </p:txBody>
      </p:sp>
      <p:pic>
        <p:nvPicPr>
          <p:cNvPr id="5" name="Imagem 4" descr="PesquisarClient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1484784"/>
            <a:ext cx="7812360" cy="5040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Solstí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390</TotalTime>
  <Words>144</Words>
  <Application>Microsoft Office PowerPoint</Application>
  <PresentationFormat>Apresentação na tela (4:3)</PresentationFormat>
  <Paragraphs>40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Solstício</vt:lpstr>
      <vt:lpstr>PROJETO INTERATIVO IV INTERFACE GRÁFICA COM USUÁRIO</vt:lpstr>
      <vt:lpstr>PetStore</vt:lpstr>
      <vt:lpstr>Soluções Tecnológicas</vt:lpstr>
      <vt:lpstr>Classes Projeto</vt:lpstr>
      <vt:lpstr>Tela Home </vt:lpstr>
      <vt:lpstr>Apresentação do PowerPoint</vt:lpstr>
      <vt:lpstr>Apresentação do PowerPoint</vt:lpstr>
      <vt:lpstr>Tela Cadastro De Produto</vt:lpstr>
      <vt:lpstr>Pesquisa Cliente</vt:lpstr>
      <vt:lpstr>Pesquisa Animal</vt:lpstr>
      <vt:lpstr>Pesquisa Produto</vt:lpstr>
      <vt:lpstr>Tela Editar Cliente</vt:lpstr>
      <vt:lpstr>Tela Editar Animal</vt:lpstr>
      <vt:lpstr>Tela Editar Produto</vt:lpstr>
      <vt:lpstr>Database PetShop</vt:lpstr>
      <vt:lpstr>Tabela Cliente</vt:lpstr>
      <vt:lpstr>Tabela Animal</vt:lpstr>
      <vt:lpstr>Tabela Produto</vt:lpstr>
      <vt:lpstr>Tabela Animal/Espécie</vt:lpstr>
      <vt:lpstr>Tabela Animal/Raça</vt:lpstr>
      <vt:lpstr>Modelo Lógico Banco de Dados</vt:lpstr>
      <vt:lpstr>Melhorias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Adrieli</dc:creator>
  <cp:lastModifiedBy>senac</cp:lastModifiedBy>
  <cp:revision>47</cp:revision>
  <dcterms:created xsi:type="dcterms:W3CDTF">2013-05-31T16:59:37Z</dcterms:created>
  <dcterms:modified xsi:type="dcterms:W3CDTF">2013-06-04T23:27:53Z</dcterms:modified>
</cp:coreProperties>
</file>