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media2.mp3" ContentType="audio/mp3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8EA8F6-6009-42A9-B900-08C8DB4186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29DE49-67CB-43D8-915C-2E97A46F5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2ECC1D-9975-4B5C-86E3-D1C2E73548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13315-997C-4C68-9364-34BDDCF30A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583347-9E58-45B9-816F-00A673EC91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29A74-8564-4212-80C1-9B0677C0BA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46D788-14EC-434B-8854-30CB321F2A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A60B4-DD2F-47E6-9530-29BD53E437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4B3827-59AA-46F3-9FC8-0D8C587E06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32965-4AE8-418F-842F-FAFB494A77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15A6B7-7B80-4F52-948B-B5A00548AF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B8A39-2F02-442A-9A60-1F064F21EF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FF31CF-B334-49BA-8699-7CE6D7C754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2CECF-398B-44BE-9C98-3EECE87D0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4BCE2A-CDF6-4349-B63E-45B6AF2888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8F348-043F-45CA-A5A3-EB08FE6B63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9F5202-97EC-4761-BAED-E955651030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DCC788-3EC8-4F4D-AE50-17B7B12F2E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42D44A-C6A8-47DF-962C-CE0055B7C2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592CCA-D25B-465F-9DF2-F716412E0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232DEF-C471-496E-A9CA-390692DAD8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1C0EF7-FC14-478D-8B95-6943A83B6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4A8E4-FDA7-4F1D-B06C-8CA138313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7D8F8D-E2CB-4085-9196-4C596CE3E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B347DD-3E37-461B-9D37-67EB701FAA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4C133B-D6D9-42B2-8CB6-55C0DBD72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D925DA-B287-463E-B3BC-1745B2A925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90B8E8-8849-45DB-8B54-2F2FA14CB3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0A59AE-9222-40BF-9EF7-93457D6CC0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8411BC-5CB4-4DC7-B52E-0160F72549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DFBE2A-CDBE-43FA-BDB6-394D59404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E50D9-C383-451E-BE1E-E6CEFC195B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7F3D41-56B7-41CB-A2FD-5F8A8E23D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C19F00-62E8-4D01-8527-9B2E55DA56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B41C9A-EAAE-478A-8F10-08F137733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7E844-8AF7-4756-8EB9-B1FB143BB7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000" y="516492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2E2488-225A-4C1C-AE27-B25F4A94075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000" y="516492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3D20E-BB59-43FF-A667-33805006E49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364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3447000" y="516492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10980B-62B9-4DC0-BC75-1865929364F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503640" y="516492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media2.mp3"/><Relationship Id="rId3" Type="http://schemas.microsoft.com/office/2007/relationships/media" Target="../media/media2.mp3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188280"/>
            <a:ext cx="9069480" cy="16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1" lang="pt-BR" sz="2000" spc="-1" strike="noStrike">
                <a:latin typeface="Arial"/>
                <a:ea typeface="Microsoft YaHei"/>
              </a:rPr>
              <a:t>Engenharia Eletrônica – 8º Semestre</a:t>
            </a:r>
            <a:br>
              <a:rPr sz="2800"/>
            </a:br>
            <a:r>
              <a:rPr b="0" lang="pt-BR" sz="2800" spc="-1" strike="noStrike">
                <a:solidFill>
                  <a:srgbClr val="158466"/>
                </a:solidFill>
                <a:latin typeface="Arial"/>
                <a:ea typeface="Microsoft YaHei"/>
              </a:rPr>
              <a:t>Inteligência Artificial – INART</a:t>
            </a:r>
            <a:br>
              <a:rPr sz="3600"/>
            </a:br>
            <a:r>
              <a:rPr b="0" lang="pt-BR" sz="1800" spc="-1" strike="noStrike">
                <a:latin typeface="Arial"/>
                <a:ea typeface="Microsoft YaHei"/>
              </a:rPr>
              <a:t>Professor Miguel Ângelo de Abreu de Sousa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99640" y="1620000"/>
            <a:ext cx="8098200" cy="39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158466"/>
                </a:solidFill>
                <a:latin typeface="Arial"/>
              </a:rPr>
              <a:t>Projeto 1: MLP para aplicações de classificação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Aliny Garcia Nunes SP3021394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Francisco Werbes de Lima SP302153X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pt-BR" sz="1400" spc="-1" strike="noStrike">
                <a:latin typeface="Arial"/>
              </a:rPr>
              <a:t>(Música de fundo: Cantata 147 “Jesus Alegria dos Homens, J. S. Bach)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79640" y="336960"/>
            <a:ext cx="1280520" cy="12805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04000" y="4212360"/>
            <a:ext cx="1530000" cy="15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Hiperparâmetros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8"/>
          <p:cNvSpPr/>
          <p:nvPr/>
        </p:nvSpPr>
        <p:spPr>
          <a:xfrm>
            <a:off x="539640" y="150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Épocas: 2000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Taxa de aprendizado: 0,7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Momentum: 0,7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69480" cy="12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RMS (</a:t>
            </a:r>
            <a:r>
              <a:rPr b="0" i="1" lang="pt-BR" sz="4400" spc="-1" strike="noStrike">
                <a:solidFill>
                  <a:srgbClr val="158466"/>
                </a:solidFill>
                <a:latin typeface="Arial"/>
              </a:rPr>
              <a:t>Root Mean Square</a:t>
            </a: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)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926000" y="1872000"/>
            <a:ext cx="5958000" cy="295200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Topologia 3: 22-10-12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60160" y="1224000"/>
            <a:ext cx="8904960" cy="41382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84000" y="720000"/>
            <a:ext cx="8617320" cy="464328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833040" y="183240"/>
            <a:ext cx="36655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158466"/>
                </a:solidFill>
                <a:latin typeface="Arial"/>
                <a:ea typeface="DejaVu Sans"/>
              </a:rPr>
              <a:t>RMS para a partição 1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69480" cy="12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Pós-processamento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11"/>
          <p:cNvSpPr/>
          <p:nvPr/>
        </p:nvSpPr>
        <p:spPr>
          <a:xfrm>
            <a:off x="539640" y="150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Foi necessário selecionar cada um dos 12 </a:t>
            </a:r>
            <a:r>
              <a:rPr b="0" i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outputs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separadamente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 o cálculo do % de acerto:</a:t>
            </a:r>
            <a:endParaRPr b="0" lang="pt-BR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0 → x &lt; 0.5</a:t>
            </a:r>
            <a:endParaRPr b="0" lang="pt-BR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1 → x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≥ 0.5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69480" cy="12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Acurácia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908720" y="1728000"/>
            <a:ext cx="6191280" cy="328140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10"/>
          <p:cNvSpPr/>
          <p:nvPr/>
        </p:nvSpPr>
        <p:spPr>
          <a:xfrm>
            <a:off x="503640" y="150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Foram apresentados bons resultados de acurácia para os testes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 resultados poderiam ser melhores se os rótulos de saída fossem menos generalizados no pré-processamento do banco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Sobre o </a:t>
            </a:r>
            <a:r>
              <a:rPr b="0" i="1" lang="pt-BR" sz="4400" spc="-1" strike="noStrike">
                <a:solidFill>
                  <a:srgbClr val="158466"/>
                </a:solidFill>
                <a:latin typeface="Arial"/>
              </a:rPr>
              <a:t>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71384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Bach Choral Harmony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(https://archive.ics.uci.edu/ml/datasets/Bach+Choral+Harmony)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Criadores: Daniele P. Radicioni e Roberto Esposito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Publicação: Maio/2014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Informações de classes de afinação e rótulos de acordes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113880" y="1439640"/>
            <a:ext cx="3243600" cy="23385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328360" y="3842640"/>
            <a:ext cx="2049840" cy="11955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Problema: reconhecer acordes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779640" y="1326240"/>
            <a:ext cx="5793480" cy="38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Os acordes são formados por 3 notas, sendo uma delas o baixo (nota mais grave do acorde), que define o acorde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 banco de dados apresenta 101 rótulos de classificação, que são variações dos acordes.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Exemplo: A, Am, A7, A#, Ab, Am7, A9...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96160" y="2003400"/>
            <a:ext cx="2641320" cy="20980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94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Por que usar aprendizado de máquina?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50624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 </a:t>
            </a:r>
            <a:r>
              <a:rPr b="0" i="1" lang="pt-BR" sz="3200" spc="-1" strike="noStrike">
                <a:latin typeface="Arial"/>
              </a:rPr>
              <a:t>dataset</a:t>
            </a:r>
            <a:r>
              <a:rPr b="0" lang="pt-BR" sz="3200" spc="-1" strike="noStrike">
                <a:latin typeface="Arial"/>
              </a:rPr>
              <a:t> foi criado com dados adquiridos e tratados anteriormente por programas que analisam a música e extraem informações dela.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 partir daí é possível usar o aprendizado de máquina para a rotulação dos acordes que correspondem à sequência de notas apresentada.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Dados do </a:t>
            </a:r>
            <a:r>
              <a:rPr b="0" i="1" lang="pt-BR" sz="4400" spc="-1" strike="noStrike">
                <a:solidFill>
                  <a:srgbClr val="158466"/>
                </a:solidFill>
                <a:latin typeface="Arial"/>
              </a:rPr>
              <a:t>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3"/>
          <p:cNvSpPr/>
          <p:nvPr/>
        </p:nvSpPr>
        <p:spPr>
          <a:xfrm>
            <a:off x="503640" y="1171800"/>
            <a:ext cx="5794200" cy="42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60 corais de Johann Sebastian Bach (1685-1760)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5665 eventos, um em cada linha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Cada evento recebe um, de 101 rótulos (acordes)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Originalmente são 14 atributos: 1. Choral ID, 2. Event number, 3-14. Pitch classes: YES/NO sendo conforme à nota presente no evento C -&gt; 3, C#/Db -&gt; 4, D -&gt; 5… B -&gt; 14, 15. Bass, 16. Meter (de 1 a 5), 17. Chord label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588720" y="1181160"/>
            <a:ext cx="2949840" cy="367740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6480360" y="4910400"/>
            <a:ext cx="215820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Busto de Bach criado por Carl Seffner em 1895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Pré-processamento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4"/>
          <p:cNvSpPr/>
          <p:nvPr/>
        </p:nvSpPr>
        <p:spPr>
          <a:xfrm>
            <a:off x="503640" y="150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Classes de afinação: substituição de valores NO por 0 e de valores YES por 1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Substituição de vírgulas e espaços duplos por espaço simples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Acordes: F_M, Bbm, C_M4… mantido somente como acorde maior e sustenido, reduzindo de 101 para 12 rótulos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Saída (</a:t>
            </a:r>
            <a:r>
              <a:rPr b="0" i="1" lang="pt-BR" sz="4400" spc="-1" strike="noStrike">
                <a:solidFill>
                  <a:srgbClr val="158466"/>
                </a:solidFill>
                <a:latin typeface="Arial"/>
              </a:rPr>
              <a:t>one hot</a:t>
            </a: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5"/>
          <p:cNvSpPr/>
          <p:nvPr/>
        </p:nvSpPr>
        <p:spPr>
          <a:xfrm>
            <a:off x="503640" y="1506600"/>
            <a:ext cx="435420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  0 0 0 0 0 0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C# 0 0 0 0 0 0 0 0 0 0 1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  0 0 0 0 0 0 0 0 0 1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D# 0 0 0 0 0 0 0 0 1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  0 0 0 0 0 0 0 1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  0 0 0 0 0 0 1 0 0 0 0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/>
          <p:nvPr/>
        </p:nvSpPr>
        <p:spPr>
          <a:xfrm>
            <a:off x="5003640" y="1511640"/>
            <a:ext cx="435420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F# 0 0 0 0 0 1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G  0 0 0 0 1 0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G# 0 0 0 1 0 0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 0 0 1 0 0 0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A# 0 1 0 0 0 0 0 0 0 0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  1 0 0 0 0 0 0 0 0 0 0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80000" y="2340000"/>
            <a:ext cx="5518800" cy="222948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pt-BR" sz="4400" spc="-1" strike="noStrike">
                <a:solidFill>
                  <a:srgbClr val="158466"/>
                </a:solidFill>
                <a:latin typeface="Arial"/>
              </a:rPr>
              <a:t>Cross-validation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7"/>
          <p:cNvSpPr/>
          <p:nvPr/>
        </p:nvSpPr>
        <p:spPr>
          <a:xfrm>
            <a:off x="5220000" y="1440000"/>
            <a:ext cx="43531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3 partições do dataset, 2 divididas em 80% treino e 20% teste e 1 dividida em 75% treino e 25% teste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Topologias:</a:t>
            </a:r>
            <a:br>
              <a:rPr sz="2600"/>
            </a:b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22-5-12</a:t>
            </a:r>
            <a:br>
              <a:rPr sz="2600"/>
            </a:b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22-7-12</a:t>
            </a:r>
            <a:br>
              <a:rPr sz="2600"/>
            </a:b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22-10-12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158466"/>
                </a:solidFill>
                <a:latin typeface="Arial"/>
              </a:rPr>
              <a:t>Programa MBP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12"/>
          <p:cNvSpPr/>
          <p:nvPr/>
        </p:nvSpPr>
        <p:spPr>
          <a:xfrm>
            <a:off x="503640" y="150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Créditos:</a:t>
            </a:r>
            <a:endParaRPr b="0" lang="pt-BR" sz="3200" spc="-1" strike="noStrike">
              <a:latin typeface="Arial"/>
            </a:endParaRPr>
          </a:p>
          <a:p>
            <a:pPr marL="720000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MBP Free</a:t>
            </a:r>
            <a:endParaRPr b="0" lang="pt-BR" sz="3200" spc="-1" strike="noStrike">
              <a:latin typeface="Arial"/>
            </a:endParaRPr>
          </a:p>
          <a:p>
            <a:pPr marL="72000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Lopes, N., Ribeiro, B.</a:t>
            </a:r>
            <a:endParaRPr b="0" lang="pt-BR" sz="3200" spc="-1" strike="noStrike">
              <a:latin typeface="Arial"/>
            </a:endParaRPr>
          </a:p>
          <a:p>
            <a:pPr marL="72000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Uma estratégia para lidar com valores ausentes usando neurônios de ativação seletiva em uma estrutura de multitopologia.</a:t>
            </a:r>
            <a:endParaRPr b="0" lang="pt-BR" sz="3200" spc="-1" strike="noStrike">
              <a:latin typeface="Arial"/>
            </a:endParaRPr>
          </a:p>
          <a:p>
            <a:pPr marL="72000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IEEE International Joint Conference on Neural Networks, 2010.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80000" y="337320"/>
            <a:ext cx="56124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2022-05-20T02:27:44Z</dcterms:created>
  <dc:creator>Mamae</dc:creator>
  <dc:description/>
  <dc:language>pt-BR</dc:language>
  <cp:lastModifiedBy/>
  <dcterms:modified xsi:type="dcterms:W3CDTF">2022-05-27T12:43:37Z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