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2" r:id="rId5"/>
    <p:sldId id="261" r:id="rId6"/>
    <p:sldId id="315" r:id="rId7"/>
    <p:sldId id="317" r:id="rId8"/>
    <p:sldId id="316" r:id="rId9"/>
    <p:sldId id="333" r:id="rId10"/>
    <p:sldId id="332" r:id="rId11"/>
    <p:sldId id="331" r:id="rId12"/>
    <p:sldId id="329" r:id="rId13"/>
    <p:sldId id="32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2460" autoAdjust="0"/>
  </p:normalViewPr>
  <p:slideViewPr>
    <p:cSldViewPr>
      <p:cViewPr varScale="1">
        <p:scale>
          <a:sx n="89" d="100"/>
          <a:sy n="89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2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1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  <p:sldLayoutId id="2147483674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014" y="1995686"/>
            <a:ext cx="9144000" cy="522725"/>
          </a:xfrm>
        </p:spPr>
        <p:txBody>
          <a:bodyPr/>
          <a:lstStyle/>
          <a:p>
            <a:pPr lvl="0"/>
            <a:r>
              <a:rPr lang="en-US" altLang="ko-KR" sz="1600" dirty="0">
                <a:ea typeface="맑은 고딕" pitchFamily="50" charset="-127"/>
              </a:rPr>
              <a:t>Topic: Introduction to  Personal Development</a:t>
            </a:r>
          </a:p>
          <a:p>
            <a:pPr lvl="0"/>
            <a:r>
              <a:rPr lang="en-US" altLang="ko-KR" sz="1600" dirty="0">
                <a:ea typeface="맑은 고딕" pitchFamily="50" charset="-127"/>
              </a:rPr>
              <a:t>Unit 1.1 </a:t>
            </a:r>
            <a:r>
              <a:rPr lang="en-US" sz="1800" b="0" dirty="0"/>
              <a:t>Why to focus on personal development</a:t>
            </a:r>
            <a:r>
              <a:rPr lang="en-US" sz="1800" dirty="0"/>
              <a:t> </a:t>
            </a:r>
            <a:r>
              <a:rPr lang="en-US" altLang="ko-KR" sz="1800" dirty="0">
                <a:ea typeface="맑은 고딕" pitchFamily="50" charset="-127"/>
              </a:rPr>
              <a:t> </a:t>
            </a:r>
          </a:p>
          <a:p>
            <a:pPr lvl="0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14" y="3939902"/>
            <a:ext cx="914400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Prepared by the research team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3478"/>
            <a:ext cx="7308304" cy="43924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793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9001000" cy="6858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47614"/>
            <a:ext cx="6858000" cy="44577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dirty="0"/>
              <a:t>Personal Development </a:t>
            </a:r>
            <a:r>
              <a:rPr lang="en-US" sz="1500" u="sng" dirty="0"/>
              <a:t>helps to continue to set and achieve goals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PD </a:t>
            </a:r>
            <a:r>
              <a:rPr lang="en-US" sz="1500" u="sng" dirty="0"/>
              <a:t>helps us to be able to prioritize</a:t>
            </a:r>
            <a:r>
              <a:rPr lang="en-US" sz="15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500" dirty="0"/>
              <a:t>PD </a:t>
            </a:r>
            <a:r>
              <a:rPr lang="en-US" sz="1500" u="sng" dirty="0"/>
              <a:t>gives us more confidence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Making a </a:t>
            </a:r>
            <a:r>
              <a:rPr lang="en-US" sz="1500" u="sng" dirty="0"/>
              <a:t>commitment to lifelong learning </a:t>
            </a:r>
            <a:r>
              <a:rPr lang="en-US" sz="1500" dirty="0"/>
              <a:t>in support of both the universities’ / organizations’ goals and your own goals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1500" dirty="0"/>
              <a:t>Developing your personal productivity skills </a:t>
            </a:r>
            <a:r>
              <a:rPr lang="en-US" sz="1500" u="sng" dirty="0"/>
              <a:t>to manage both your time and your commitments.</a:t>
            </a:r>
            <a:endParaRPr lang="en-US" sz="1500" dirty="0"/>
          </a:p>
          <a:p>
            <a:pPr>
              <a:buFont typeface="+mj-lt"/>
              <a:buAutoNum type="arabicPeriod"/>
            </a:pP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7844" y="2181230"/>
            <a:ext cx="2808201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267660" y="2931790"/>
            <a:ext cx="4608568" cy="288032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altLang="ko-KR" sz="6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1.1 </a:t>
            </a:r>
            <a:r>
              <a:rPr lang="en-US" sz="6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to focus on personal development </a:t>
            </a:r>
            <a:r>
              <a:rPr lang="en-US" altLang="ko-KR" sz="6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US" sz="6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1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66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771550"/>
            <a:ext cx="35283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outcomes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899592" y="1563638"/>
            <a:ext cx="7704856" cy="576000"/>
            <a:chOff x="2984973" y="1131591"/>
            <a:chExt cx="5611091" cy="576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94421" y="1203599"/>
              <a:ext cx="4752528" cy="400110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/>
          <p:cNvGrpSpPr/>
          <p:nvPr/>
        </p:nvGrpSpPr>
        <p:grpSpPr>
          <a:xfrm>
            <a:off x="971600" y="2389021"/>
            <a:ext cx="7704856" cy="576000"/>
            <a:chOff x="2984973" y="1131591"/>
            <a:chExt cx="5611091" cy="5760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1" name="Round Same Side Corner Rectangle 10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r>
                <a:rPr lang="en-US" altLang="ko-KR" sz="2400" b="1" dirty="0">
                  <a:latin typeface="Times New Roman" pitchFamily="18" charset="0"/>
                  <a:cs typeface="Times New Roman" pitchFamily="18" charset="0"/>
                </a:rPr>
                <a:t>02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694421" y="1203599"/>
              <a:ext cx="4752528" cy="400110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765446" y="1636002"/>
            <a:ext cx="6706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Students will be able to demonstrate the basic knowledge and understanding of personal development journey.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997555" y="2369415"/>
            <a:ext cx="6712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Students will be able to understand the importance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starting and continuously engaging in personal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just"/>
            <a:endParaRPr lang="en-US" sz="1875" dirty="0"/>
          </a:p>
          <a:p>
            <a:pPr algn="just"/>
            <a:r>
              <a:rPr lang="en-US" sz="1875" dirty="0"/>
              <a:t>Process - </a:t>
            </a:r>
            <a:r>
              <a:rPr lang="en-US" sz="1875" u="sng" dirty="0">
                <a:solidFill>
                  <a:srgbClr val="C00000"/>
                </a:solidFill>
              </a:rPr>
              <a:t>managing ourselves </a:t>
            </a:r>
            <a:r>
              <a:rPr lang="en-US" sz="1875" dirty="0"/>
              <a:t>– to complete the daily tasks.</a:t>
            </a:r>
          </a:p>
          <a:p>
            <a:pPr marL="0" indent="0" algn="just">
              <a:buNone/>
            </a:pPr>
            <a:endParaRPr lang="en-US" sz="1875" dirty="0"/>
          </a:p>
          <a:p>
            <a:pPr algn="just"/>
            <a:endParaRPr lang="en-US" sz="1875" dirty="0"/>
          </a:p>
          <a:p>
            <a:pPr algn="just"/>
            <a:r>
              <a:rPr lang="en-US" sz="1875" dirty="0"/>
              <a:t>Complete / Achieve things - to be successful.</a:t>
            </a:r>
          </a:p>
          <a:p>
            <a:pPr marL="0" indent="0" algn="just">
              <a:buNone/>
            </a:pPr>
            <a:endParaRPr lang="en-US" sz="1875" dirty="0"/>
          </a:p>
          <a:p>
            <a:pPr marL="0" indent="0" algn="just">
              <a:buNone/>
            </a:pPr>
            <a:endParaRPr lang="en-US" sz="1875" dirty="0"/>
          </a:p>
          <a:p>
            <a:pPr algn="just"/>
            <a:r>
              <a:rPr lang="en-US" sz="1875" u="sng" dirty="0"/>
              <a:t>Developing necessary skills </a:t>
            </a:r>
            <a:r>
              <a:rPr lang="en-US" sz="1875" dirty="0"/>
              <a:t> to be </a:t>
            </a:r>
            <a:r>
              <a:rPr lang="en-US" sz="1875" u="sng" dirty="0">
                <a:solidFill>
                  <a:srgbClr val="FF0000"/>
                </a:solidFill>
              </a:rPr>
              <a:t>productive / efficient / effective</a:t>
            </a:r>
            <a:r>
              <a:rPr lang="en-US" sz="1875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35696" y="91556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2">
                    <a:lumMod val="75000"/>
                  </a:schemeClr>
                </a:solidFill>
              </a:rPr>
              <a:t>What is personal development?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5576" y="843558"/>
            <a:ext cx="77048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development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developing all the areas of life and is           therefore is a personal lifelong journey.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high time  that journey of </a:t>
            </a: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be             prioritized.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journey of </a:t>
            </a:r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ongoing process of constant           learning. It give the opportunity to appraise strength and weaknesses and  to polish and utilize them.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paybacks of this struggle is that individual grow as a person while    growing skills, one improves self-awareness, and gain self confidence.</a:t>
            </a:r>
          </a:p>
        </p:txBody>
      </p:sp>
    </p:spTree>
    <p:extLst>
      <p:ext uri="{BB962C8B-B14F-4D97-AF65-F5344CB8AC3E}">
        <p14:creationId xmlns:p14="http://schemas.microsoft.com/office/powerpoint/2010/main" val="21956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PD_00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5" name="Content Placeholder 4" descr="PD_00000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17638"/>
            <a:ext cx="8316416" cy="3535362"/>
          </a:xfrm>
        </p:spPr>
      </p:pic>
      <p:sp>
        <p:nvSpPr>
          <p:cNvPr id="6" name="Rectangle 5"/>
          <p:cNvSpPr/>
          <p:nvPr/>
        </p:nvSpPr>
        <p:spPr>
          <a:xfrm>
            <a:off x="179512" y="915566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cap="all" dirty="0">
                <a:solidFill>
                  <a:srgbClr val="24418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EMBARKING ON THE JOURNEY OF PERSONAL DEVELOPMENT, KEEP IN MIND THE FOLLOWING STEPS:</a:t>
            </a:r>
          </a:p>
          <a:p>
            <a:pPr fontAlgn="base"/>
            <a:endParaRPr lang="en-US" b="1" cap="all" dirty="0">
              <a:solidFill>
                <a:srgbClr val="2441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goals you want to reach in all areas of your life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time for nurturing your strengths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the weaknesses/areas that need improvement in order for you to reach   these  goals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the different prospects to develop the identified areas of improvement.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your plan of action for improving the identified areas of improvement.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record of  the outcomes of your development.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 on your outcomes counter to your goals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1491630"/>
            <a:ext cx="763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you know which sets of skills will  facilitate you in different areas of life? </a:t>
            </a:r>
          </a:p>
        </p:txBody>
      </p:sp>
    </p:spTree>
    <p:extLst>
      <p:ext uri="{BB962C8B-B14F-4D97-AF65-F5344CB8AC3E}">
        <p14:creationId xmlns:p14="http://schemas.microsoft.com/office/powerpoint/2010/main" val="235625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518"/>
            <a:ext cx="9144000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894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526"/>
            <a:ext cx="9144000" cy="4032448"/>
          </a:xfrm>
        </p:spPr>
      </p:pic>
    </p:spTree>
    <p:extLst>
      <p:ext uri="{BB962C8B-B14F-4D97-AF65-F5344CB8AC3E}">
        <p14:creationId xmlns:p14="http://schemas.microsoft.com/office/powerpoint/2010/main" val="15773807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364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Arial Unicode MS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muhammad shahbaz</cp:lastModifiedBy>
  <cp:revision>186</cp:revision>
  <dcterms:created xsi:type="dcterms:W3CDTF">2016-12-05T23:26:54Z</dcterms:created>
  <dcterms:modified xsi:type="dcterms:W3CDTF">2021-10-18T06:47:21Z</dcterms:modified>
</cp:coreProperties>
</file>