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12" r:id="rId5"/>
    <p:sldId id="261" r:id="rId6"/>
    <p:sldId id="316" r:id="rId7"/>
    <p:sldId id="317" r:id="rId8"/>
    <p:sldId id="321" r:id="rId9"/>
    <p:sldId id="322" r:id="rId10"/>
    <p:sldId id="318" r:id="rId11"/>
    <p:sldId id="319" r:id="rId12"/>
    <p:sldId id="314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7" autoAdjust="0"/>
    <p:restoredTop sz="94660"/>
  </p:normalViewPr>
  <p:slideViewPr>
    <p:cSldViewPr>
      <p:cViewPr varScale="1">
        <p:scale>
          <a:sx n="93" d="100"/>
          <a:sy n="93" d="100"/>
        </p:scale>
        <p:origin x="73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2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50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  <p:sldLayoutId id="2147483671" r:id="rId13"/>
    <p:sldLayoutId id="2147483672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56251" y="2067694"/>
            <a:ext cx="9464530" cy="5227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ersonal development Plan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Unit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2.1 </a:t>
            </a:r>
            <a:r>
              <a:rPr 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Formulation of personal vision </a:t>
            </a:r>
            <a:r>
              <a:rPr lang="en-US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    statement</a:t>
            </a:r>
            <a:endParaRPr lang="en-US" b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14" y="3939902"/>
            <a:ext cx="9144000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Prepared by the research team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108520" y="2643758"/>
            <a:ext cx="9144000" cy="288032"/>
          </a:xfrm>
        </p:spPr>
        <p:txBody>
          <a:bodyPr/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given article in folder on how to craft personal vision 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</a:p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down your own personal vision     statement in 20 to 30 words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98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67844" y="2181230"/>
            <a:ext cx="2808201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35740" y="2739778"/>
            <a:ext cx="3672408" cy="288032"/>
          </a:xfrm>
        </p:spPr>
        <p:txBody>
          <a:bodyPr>
            <a:noAutofit/>
          </a:bodyPr>
          <a:lstStyle/>
          <a:p>
            <a:pPr lvl="0"/>
            <a:endParaRPr lang="en-US" altLang="ko-KR" sz="2800" b="1" dirty="0" smtClean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0"/>
            <a:endParaRPr lang="en-US" altLang="ko-KR" sz="2800" b="1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0"/>
            <a:r>
              <a:rPr lang="en-US" altLang="ko-KR" sz="2800" b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Unit 2.1</a:t>
            </a:r>
            <a:r>
              <a:rPr lang="en-US" sz="28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</a:rPr>
              <a:t>Formulation of personal vision </a:t>
            </a:r>
            <a:r>
              <a:rPr lang="en-US" sz="2800" b="1" dirty="0" smtClean="0">
                <a:latin typeface="Arial" panose="020B0604020202020204" pitchFamily="34" charset="0"/>
              </a:rPr>
              <a:t>  statement</a:t>
            </a:r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691680" y="771550"/>
            <a:ext cx="352839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Learning outcome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03040" y="1596934"/>
            <a:ext cx="8640960" cy="1152128"/>
            <a:chOff x="2984973" y="1131591"/>
            <a:chExt cx="5611091" cy="576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b">
              <a:spAutoFit/>
            </a:bodyPr>
            <a:lstStyle/>
            <a:p>
              <a:pPr algn="just"/>
              <a:r>
                <a:rPr lang="en-US" altLang="ko-KR" sz="2400" b="1" dirty="0">
                  <a:latin typeface="Times New Roman" pitchFamily="18" charset="0"/>
                  <a:cs typeface="Times New Roman" pitchFamily="18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94421" y="1403676"/>
              <a:ext cx="4752528" cy="200033"/>
            </a:xfrm>
            <a:prstGeom prst="rect">
              <a:avLst/>
            </a:prstGeom>
            <a:grpFill/>
            <a:effectLst/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defRPr/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Students will be able to formulate personal vision. </a:t>
              </a:r>
              <a:endParaRPr lang="en-US" altLang="ko-K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u="sng" dirty="0">
              <a:latin typeface="Agency FB" pitchFamily="34" charset="0"/>
            </a:endParaRPr>
          </a:p>
        </p:txBody>
      </p:sp>
      <p:pic>
        <p:nvPicPr>
          <p:cNvPr id="5" name="Content Placeholder 4" descr="PD_0000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5900" y="1527619"/>
            <a:ext cx="6172200" cy="27395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621045"/>
            <a:ext cx="7772400" cy="1102519"/>
          </a:xfrm>
        </p:spPr>
        <p:txBody>
          <a:bodyPr/>
          <a:lstStyle/>
          <a:p>
            <a:r>
              <a:rPr lang="en-US" u="sng" dirty="0" smtClean="0"/>
              <a:t>What is personal vision 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60174" y="1635646"/>
            <a:ext cx="8660298" cy="1008112"/>
          </a:xfrm>
        </p:spPr>
        <p:txBody>
          <a:bodyPr>
            <a:noAutofit/>
          </a:bodyPr>
          <a:lstStyle/>
          <a:p>
            <a:r>
              <a:rPr lang="en-US" sz="2625" dirty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A clear </a:t>
            </a:r>
            <a:r>
              <a:rPr lang="en-US" sz="2625" b="1" dirty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personal vision</a:t>
            </a:r>
            <a:r>
              <a:rPr lang="en-US" sz="2625" dirty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 is an integration of your abilities, interests, personality, values, goals, skills/experience, </a:t>
            </a:r>
            <a:r>
              <a:rPr lang="en-US" sz="2625" dirty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 </a:t>
            </a:r>
            <a:r>
              <a:rPr lang="en-US" sz="2625" dirty="0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    </a:t>
            </a:r>
            <a:r>
              <a:rPr lang="en-US" sz="2625" dirty="0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family </a:t>
            </a:r>
            <a:r>
              <a:rPr lang="en-US" sz="2625" dirty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of origin, and stage of adult development</a:t>
            </a:r>
            <a:r>
              <a:rPr lang="en-US" sz="2625" dirty="0" smtClean="0">
                <a:solidFill>
                  <a:schemeClr val="tx2">
                    <a:lumMod val="75000"/>
                  </a:schemeClr>
                </a:solidFill>
                <a:latin typeface="Agency FB" pitchFamily="34" charset="0"/>
              </a:rPr>
              <a:t>.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A </a:t>
            </a:r>
            <a:r>
              <a:rPr lang="en-US" sz="2800" b="1" dirty="0" smtClean="0">
                <a:solidFill>
                  <a:srgbClr val="C00000"/>
                </a:solidFill>
              </a:rPr>
              <a:t>vision</a:t>
            </a:r>
            <a:r>
              <a:rPr lang="en-US" sz="2800" dirty="0" smtClean="0">
                <a:solidFill>
                  <a:srgbClr val="C00000"/>
                </a:solidFill>
              </a:rPr>
              <a:t> is a practical guide for creating plans, setting goals and objectives, making decisions, and              coordinating and evaluating  the work on any project, large or small. </a:t>
            </a:r>
          </a:p>
          <a:p>
            <a:endParaRPr lang="en-US" sz="2625" dirty="0" smtClean="0">
              <a:solidFill>
                <a:schemeClr val="tx2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sz="2625" dirty="0">
              <a:solidFill>
                <a:schemeClr val="tx2">
                  <a:lumMod val="75000"/>
                </a:schemeClr>
              </a:solidFill>
              <a:latin typeface="Agency FB" pitchFamily="34" charset="0"/>
            </a:endParaRPr>
          </a:p>
          <a:p>
            <a:endParaRPr lang="en-US" sz="2625" dirty="0">
              <a:solidFill>
                <a:schemeClr val="tx2">
                  <a:lumMod val="75000"/>
                </a:schemeClr>
              </a:solidFill>
              <a:latin typeface="Agency FB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748" y="411510"/>
            <a:ext cx="8805772" cy="857250"/>
          </a:xfrm>
        </p:spPr>
        <p:txBody>
          <a:bodyPr>
            <a:normAutofit fontScale="90000"/>
          </a:bodyPr>
          <a:lstStyle/>
          <a:p>
            <a:r>
              <a:rPr lang="en-US" b="1" i="1" u="sng" dirty="0" smtClean="0"/>
              <a:t>Why personal vision is required ? 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b="1" dirty="0"/>
              <a:t>vision</a:t>
            </a:r>
            <a:r>
              <a:rPr lang="en-US" dirty="0"/>
              <a:t> helps keep </a:t>
            </a:r>
            <a:r>
              <a:rPr lang="en-US" dirty="0" smtClean="0"/>
              <a:t>you </a:t>
            </a:r>
            <a:r>
              <a:rPr lang="en-US" dirty="0"/>
              <a:t>focused and </a:t>
            </a:r>
            <a:r>
              <a:rPr lang="en-US" dirty="0" smtClean="0"/>
              <a:t>       together</a:t>
            </a:r>
            <a:r>
              <a:rPr lang="en-US" dirty="0"/>
              <a:t>, especially with complex projects and in stressful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0" y="627534"/>
            <a:ext cx="5829300" cy="800099"/>
          </a:xfrm>
        </p:spPr>
        <p:txBody>
          <a:bodyPr>
            <a:normAutofit fontScale="90000"/>
          </a:bodyPr>
          <a:lstStyle/>
          <a:p>
            <a:r>
              <a:rPr lang="en-US" b="1" i="1" u="sng" dirty="0" smtClean="0"/>
              <a:t>Why personal vision is important ? 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11560" y="1779662"/>
            <a:ext cx="8208912" cy="28003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Before </a:t>
            </a:r>
            <a:r>
              <a:rPr lang="en-US" dirty="0">
                <a:solidFill>
                  <a:schemeClr val="tx1"/>
                </a:solidFill>
              </a:rPr>
              <a:t>you can achieve it you must dream it. ...</a:t>
            </a:r>
            <a:r>
              <a:rPr lang="en-US" dirty="0"/>
              <a:t> </a:t>
            </a:r>
            <a:r>
              <a:rPr lang="en-US" b="1" i="1" u="sng" dirty="0">
                <a:solidFill>
                  <a:srgbClr val="C00000"/>
                </a:solidFill>
              </a:rPr>
              <a:t>Living with purpose brings energy to </a:t>
            </a:r>
            <a:r>
              <a:rPr lang="en-US" b="1" i="1" u="sng" dirty="0" smtClean="0">
                <a:solidFill>
                  <a:srgbClr val="C00000"/>
                </a:solidFill>
              </a:rPr>
              <a:t>  your </a:t>
            </a:r>
            <a:r>
              <a:rPr lang="en-US" b="1" i="1" u="sng" dirty="0">
                <a:solidFill>
                  <a:srgbClr val="C00000"/>
                </a:solidFill>
              </a:rPr>
              <a:t>life each day and keeps your spirits high </a:t>
            </a:r>
            <a:r>
              <a:rPr lang="en-US" dirty="0">
                <a:solidFill>
                  <a:schemeClr val="tx1"/>
                </a:solidFill>
              </a:rPr>
              <a:t>as you do the </a:t>
            </a:r>
            <a:r>
              <a:rPr lang="en-US" b="1" dirty="0">
                <a:solidFill>
                  <a:schemeClr val="tx1"/>
                </a:solidFill>
              </a:rPr>
              <a:t>necessary</a:t>
            </a:r>
            <a:r>
              <a:rPr lang="en-US" dirty="0">
                <a:solidFill>
                  <a:schemeClr val="tx1"/>
                </a:solidFill>
              </a:rPr>
              <a:t> task and stay on course </a:t>
            </a:r>
            <a:r>
              <a:rPr lang="en-US" b="1" u="sng" dirty="0">
                <a:solidFill>
                  <a:srgbClr val="7030A0"/>
                </a:solidFill>
              </a:rPr>
              <a:t>to reach your dreams.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0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11" y="48351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2625" u="sng" dirty="0">
                <a:latin typeface="Agency FB" pitchFamily="34" charset="0"/>
              </a:rPr>
              <a:t>But why personal vision / what are the benefits of this ?</a:t>
            </a:r>
          </a:p>
        </p:txBody>
      </p:sp>
      <p:pic>
        <p:nvPicPr>
          <p:cNvPr id="5" name="Content Placeholder 4" descr="02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143000"/>
            <a:ext cx="5486400" cy="3543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526"/>
            <a:ext cx="9143999" cy="4038699"/>
          </a:xfrm>
        </p:spPr>
      </p:pic>
    </p:spTree>
    <p:extLst>
      <p:ext uri="{BB962C8B-B14F-4D97-AF65-F5344CB8AC3E}">
        <p14:creationId xmlns:p14="http://schemas.microsoft.com/office/powerpoint/2010/main" val="18562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158</Words>
  <Application>Microsoft Office PowerPoint</Application>
  <PresentationFormat>On-screen Show (16:9)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맑은 고딕</vt:lpstr>
      <vt:lpstr>Agency FB</vt:lpstr>
      <vt:lpstr>Arial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What is personal vision ?</vt:lpstr>
      <vt:lpstr>Why personal vision is required ? </vt:lpstr>
      <vt:lpstr>Why personal vision is important ? </vt:lpstr>
      <vt:lpstr>But why personal vision / what are the benefits of this ?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Ahsan</cp:lastModifiedBy>
  <cp:revision>185</cp:revision>
  <dcterms:created xsi:type="dcterms:W3CDTF">2016-12-05T23:26:54Z</dcterms:created>
  <dcterms:modified xsi:type="dcterms:W3CDTF">2020-07-01T03:29:29Z</dcterms:modified>
</cp:coreProperties>
</file>