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12" r:id="rId5"/>
    <p:sldId id="261" r:id="rId6"/>
    <p:sldId id="317" r:id="rId7"/>
    <p:sldId id="316" r:id="rId8"/>
    <p:sldId id="318" r:id="rId9"/>
    <p:sldId id="319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77558" autoAdjust="0"/>
  </p:normalViewPr>
  <p:slideViewPr>
    <p:cSldViewPr>
      <p:cViewPr varScale="1">
        <p:scale>
          <a:sx n="76" d="100"/>
          <a:sy n="76" d="100"/>
        </p:scale>
        <p:origin x="1212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E8C3FC4-E710-433D-A71D-41C43D63DF05}" type="datetime1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9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19FCF46-506A-4CA4-B6AC-9F8ECBA13157}" type="datetime1">
              <a:rPr lang="en-US" smtClean="0"/>
              <a:pPr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9C3DE84-B1FC-45EA-BED5-AA00F5AAAC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75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  <p:sldLayoutId id="2147483671" r:id="rId13"/>
    <p:sldLayoutId id="2147483672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56251" y="1969703"/>
            <a:ext cx="9464530" cy="522725"/>
          </a:xfrm>
        </p:spPr>
        <p:txBody>
          <a:bodyPr/>
          <a:lstStyle/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ersonal development Plan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Unit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2.2 </a:t>
            </a:r>
            <a:r>
              <a:rPr 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Forming SMART goals to achieve </a:t>
            </a:r>
            <a:r>
              <a:rPr lang="en-US" b="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personal </a:t>
            </a:r>
            <a:r>
              <a:rPr lang="en-US" b="0" dirty="0">
                <a:solidFill>
                  <a:srgbClr val="000000"/>
                </a:solidFill>
                <a:latin typeface="Arial" panose="020B0604020202020204" pitchFamily="34" charset="0"/>
              </a:rPr>
              <a:t>vision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14" y="3939902"/>
            <a:ext cx="9144000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Prepared by the research team</a:t>
            </a:r>
            <a:endParaRPr lang="en-US" altLang="ko-KR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167844" y="2181230"/>
            <a:ext cx="2808201" cy="576063"/>
          </a:xfrm>
        </p:spPr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167844" y="2931790"/>
            <a:ext cx="2808201" cy="720080"/>
          </a:xfrm>
        </p:spPr>
        <p:txBody>
          <a:bodyPr>
            <a:noAutofit/>
          </a:bodyPr>
          <a:lstStyle/>
          <a:p>
            <a:pPr lvl="0"/>
            <a:endParaRPr lang="en-US" altLang="ko-KR" sz="2800" b="1" dirty="0" smtClean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0"/>
            <a:endParaRPr lang="en-US" altLang="ko-KR" sz="2800" b="1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0"/>
            <a:r>
              <a:rPr lang="en-US" altLang="ko-KR" sz="2800" b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Unit 1.3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of life for personal development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b="1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dirty="0"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  <a:p>
            <a:pPr lvl="0"/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altLang="ko-K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1691680" y="771550"/>
            <a:ext cx="352839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Learning outcome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03040" y="1620072"/>
            <a:ext cx="8640960" cy="1674319"/>
            <a:chOff x="2984973" y="1131591"/>
            <a:chExt cx="5611091" cy="83706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just"/>
              <a:endParaRPr lang="ko-KR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2">
                  <a:lumMod val="75000"/>
                </a:schemeClr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b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427912"/>
              <a:ext cx="569802" cy="1846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tIns="0" bIns="0" rtlCol="0" anchor="b">
              <a:spAutoFit/>
            </a:bodyPr>
            <a:lstStyle/>
            <a:p>
              <a:pPr algn="just"/>
              <a:endParaRPr lang="en-US" altLang="ko-KR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557874" y="1153140"/>
              <a:ext cx="4752528" cy="815517"/>
            </a:xfrm>
            <a:prstGeom prst="rect">
              <a:avLst/>
            </a:prstGeom>
            <a:grpFill/>
            <a:effectLst/>
          </p:spPr>
          <p:txBody>
            <a:bodyPr wrap="square" anchor="b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altLang="ko-KR" sz="20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Students will be able to </a:t>
              </a:r>
              <a:r>
                <a:rPr lang="en-US" altLang="ko-KR" sz="2000" b="1" dirty="0" smtClean="0">
                  <a:solidFill>
                    <a:schemeClr val="bg1"/>
                  </a:solidFill>
                  <a:latin typeface="Agency FB" pitchFamily="34" charset="0"/>
                </a:rPr>
                <a:t>p</a:t>
              </a:r>
              <a:r>
                <a:rPr lang="en-US" sz="2000" b="1" dirty="0" smtClean="0">
                  <a:solidFill>
                    <a:schemeClr val="bg1"/>
                  </a:solidFill>
                  <a:latin typeface="Agency FB" pitchFamily="34" charset="0"/>
                </a:rPr>
                <a:t>repare </a:t>
              </a:r>
              <a:r>
                <a:rPr lang="en-US" sz="2000" b="1" dirty="0">
                  <a:solidFill>
                    <a:schemeClr val="bg1"/>
                  </a:solidFill>
                  <a:latin typeface="Agency FB" pitchFamily="34" charset="0"/>
                </a:rPr>
                <a:t>smart goals for life </a:t>
              </a:r>
              <a:r>
                <a:rPr lang="en-US" sz="2000" b="1" dirty="0" smtClean="0">
                  <a:solidFill>
                    <a:schemeClr val="bg1"/>
                  </a:solidFill>
                  <a:latin typeface="Agency FB" pitchFamily="34" charset="0"/>
                </a:rPr>
                <a:t>from     there </a:t>
              </a:r>
              <a:r>
                <a:rPr lang="en-US" sz="2000" b="1" dirty="0">
                  <a:solidFill>
                    <a:schemeClr val="bg1"/>
                  </a:solidFill>
                  <a:latin typeface="Agency FB" pitchFamily="34" charset="0"/>
                </a:rPr>
                <a:t>personal vision statement.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bg1"/>
                  </a:solidFill>
                  <a:latin typeface="Agency FB" pitchFamily="34" charset="0"/>
                </a:rPr>
                <a:t>Identify the goal they want to achieve in recent </a:t>
              </a:r>
              <a:r>
                <a:rPr lang="en-US" sz="2000" b="1" dirty="0" smtClean="0">
                  <a:solidFill>
                    <a:schemeClr val="bg1"/>
                  </a:solidFill>
                  <a:latin typeface="Agency FB" pitchFamily="34" charset="0"/>
                </a:rPr>
                <a:t>present   </a:t>
              </a:r>
              <a:r>
                <a:rPr lang="en-US" sz="2000" dirty="0">
                  <a:solidFill>
                    <a:schemeClr val="bg1"/>
                  </a:solidFill>
                  <a:latin typeface="Agency FB" pitchFamily="34" charset="0"/>
                </a:rPr>
                <a:t>(Small Goals)</a:t>
              </a:r>
            </a:p>
            <a:p>
              <a:pPr algn="just">
                <a:defRPr/>
              </a:pPr>
              <a:endParaRPr lang="en-US" altLang="ko-KR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3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0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55527"/>
            <a:ext cx="9144000" cy="40324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8351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Agency FB" pitchFamily="34" charset="0"/>
              </a:rPr>
              <a:t>Most </a:t>
            </a:r>
            <a: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Agency FB" pitchFamily="34" charset="0"/>
              </a:rPr>
              <a:t>of us live in Stage 1,2 or 3</a:t>
            </a:r>
            <a:br>
              <a:rPr lang="en-US" u="sng" dirty="0" smtClean="0">
                <a:solidFill>
                  <a:schemeClr val="tx2">
                    <a:lumMod val="50000"/>
                  </a:schemeClr>
                </a:solidFill>
                <a:latin typeface="Agency FB" pitchFamily="34" charset="0"/>
              </a:rPr>
            </a:br>
            <a:r>
              <a:rPr lang="en-US" u="sng" dirty="0" smtClean="0">
                <a:solidFill>
                  <a:srgbClr val="FF0000"/>
                </a:solidFill>
                <a:latin typeface="Agency FB" pitchFamily="34" charset="0"/>
              </a:rPr>
              <a:t>We will try </a:t>
            </a:r>
            <a:r>
              <a:rPr lang="en-US" b="1" u="sng" dirty="0" smtClean="0">
                <a:solidFill>
                  <a:srgbClr val="7030A0"/>
                </a:solidFill>
                <a:latin typeface="Agency FB" pitchFamily="34" charset="0"/>
              </a:rPr>
              <a:t>today</a:t>
            </a:r>
            <a:r>
              <a:rPr lang="en-US" u="sng" dirty="0" smtClean="0">
                <a:solidFill>
                  <a:srgbClr val="FF0000"/>
                </a:solidFill>
                <a:latin typeface="Agency FB" pitchFamily="34" charset="0"/>
              </a:rPr>
              <a:t> to reach Stage No.4 </a:t>
            </a:r>
            <a:br>
              <a:rPr lang="en-US" u="sng" dirty="0" smtClean="0">
                <a:solidFill>
                  <a:srgbClr val="FF0000"/>
                </a:solidFill>
                <a:latin typeface="Agency FB" pitchFamily="34" charset="0"/>
              </a:rPr>
            </a:br>
            <a:endParaRPr lang="en-US" dirty="0"/>
          </a:p>
        </p:txBody>
      </p:sp>
      <p:pic>
        <p:nvPicPr>
          <p:cNvPr id="7" name="Content Placeholder 6" descr="00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7655"/>
            <a:ext cx="9144000" cy="2880320"/>
          </a:xfrm>
        </p:spPr>
      </p:pic>
    </p:spTree>
    <p:extLst>
      <p:ext uri="{BB962C8B-B14F-4D97-AF65-F5344CB8AC3E}">
        <p14:creationId xmlns:p14="http://schemas.microsoft.com/office/powerpoint/2010/main" val="5487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69569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Agency FB" pitchFamily="34" charset="0"/>
              </a:rPr>
              <a:t>Take out your </a:t>
            </a:r>
            <a:r>
              <a:rPr lang="en-US" dirty="0" smtClean="0">
                <a:latin typeface="Agency FB" pitchFamily="34" charset="0"/>
              </a:rPr>
              <a:t/>
            </a:r>
            <a:br>
              <a:rPr lang="en-US" dirty="0" smtClean="0">
                <a:latin typeface="Agency FB" pitchFamily="34" charset="0"/>
              </a:rPr>
            </a:b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gency FB" pitchFamily="34" charset="0"/>
              </a:rPr>
              <a:t>“Personal Development Plan”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gency FB" pitchFamily="34" charset="0"/>
              </a:rPr>
              <a:t>        see template </a:t>
            </a:r>
            <a:r>
              <a:rPr lang="en-US" smtClean="0">
                <a:solidFill>
                  <a:schemeClr val="accent5">
                    <a:lumMod val="50000"/>
                  </a:schemeClr>
                </a:solidFill>
                <a:latin typeface="Agency FB" pitchFamily="34" charset="0"/>
              </a:rPr>
              <a:t>in folder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 descr="007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115616" y="2442200"/>
            <a:ext cx="3030141" cy="2020725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3311349" cy="479822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3" name="Content Placeholder 12" descr="008.jp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7" y="2442037"/>
            <a:ext cx="3031331" cy="20208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1488"/>
            <a:ext cx="8229600" cy="857250"/>
          </a:xfrm>
        </p:spPr>
        <p:txBody>
          <a:bodyPr/>
          <a:lstStyle/>
          <a:p>
            <a:r>
              <a:rPr lang="en-US" dirty="0" smtClean="0"/>
              <a:t>Smart </a:t>
            </a:r>
            <a:r>
              <a:rPr lang="en-US" dirty="0" smtClean="0"/>
              <a:t>goals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738"/>
            <a:ext cx="9144000" cy="3239236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3DE84-B1FC-45EA-BED5-AA00F5AAAC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3999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79</Words>
  <Application>Microsoft Office PowerPoint</Application>
  <PresentationFormat>On-screen Show (16:9)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Unicode MS</vt:lpstr>
      <vt:lpstr>맑은 고딕</vt:lpstr>
      <vt:lpstr>Agency FB</vt:lpstr>
      <vt:lpstr>Arial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Most of us live in Stage 1,2 or 3 We will try today to reach Stage No.4  </vt:lpstr>
      <vt:lpstr>Take out your  “Personal Development Plan”         see template in folder</vt:lpstr>
      <vt:lpstr>Smart goals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Ahsan</cp:lastModifiedBy>
  <cp:revision>187</cp:revision>
  <dcterms:created xsi:type="dcterms:W3CDTF">2016-12-05T23:26:54Z</dcterms:created>
  <dcterms:modified xsi:type="dcterms:W3CDTF">2020-07-01T03:36:29Z</dcterms:modified>
</cp:coreProperties>
</file>