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312" r:id="rId5"/>
    <p:sldId id="261" r:id="rId6"/>
    <p:sldId id="314" r:id="rId7"/>
    <p:sldId id="316" r:id="rId8"/>
    <p:sldId id="319" r:id="rId9"/>
    <p:sldId id="320" r:id="rId10"/>
    <p:sldId id="321" r:id="rId11"/>
    <p:sldId id="322" r:id="rId12"/>
    <p:sldId id="323" r:id="rId13"/>
    <p:sldId id="324" r:id="rId14"/>
    <p:sldId id="325" r:id="rId15"/>
    <p:sldId id="326" r:id="rId16"/>
    <p:sldId id="327" r:id="rId17"/>
    <p:sldId id="328" r:id="rId18"/>
    <p:sldId id="329" r:id="rId19"/>
    <p:sldId id="330" r:id="rId2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D8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7" autoAdjust="0"/>
    <p:restoredTop sz="77379" autoAdjust="0"/>
  </p:normalViewPr>
  <p:slideViewPr>
    <p:cSldViewPr>
      <p:cViewPr varScale="1">
        <p:scale>
          <a:sx n="76" d="100"/>
          <a:sy n="76" d="100"/>
        </p:scale>
        <p:origin x="1212"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05210"/>
            <a:ext cx="9144000" cy="522725"/>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smtClean="0">
                <a:ea typeface="맑은 고딕" pitchFamily="50" charset="-127"/>
              </a:rPr>
              <a:t>title</a:t>
            </a:r>
            <a:endParaRPr lang="en-US" altLang="ko-KR" dirty="0"/>
          </a:p>
        </p:txBody>
      </p:sp>
      <p:sp>
        <p:nvSpPr>
          <p:cNvPr id="11" name="Text Placeholder 9"/>
          <p:cNvSpPr>
            <a:spLocks noGrp="1"/>
          </p:cNvSpPr>
          <p:nvPr>
            <p:ph type="body" sz="quarter" idx="11" hasCustomPrompt="1"/>
          </p:nvPr>
        </p:nvSpPr>
        <p:spPr>
          <a:xfrm>
            <a:off x="-148" y="4227934"/>
            <a:ext cx="9144000" cy="288032"/>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 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tx2">
            <a:lumMod val="75000"/>
          </a:schemeClr>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347864" y="627534"/>
            <a:ext cx="5796136" cy="105200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4104000" y="1798321"/>
            <a:ext cx="504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824000" y="3465106"/>
            <a:ext cx="4320000" cy="105086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4581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937417" y="627534"/>
            <a:ext cx="1872000" cy="381642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1968708" y="627534"/>
            <a:ext cx="1872000" cy="381642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627534"/>
            <a:ext cx="1872000" cy="381642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16533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795621" y="627533"/>
            <a:ext cx="3294112" cy="111555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613166" y="3399271"/>
            <a:ext cx="3293944" cy="111669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795621" y="1815095"/>
            <a:ext cx="1728192" cy="27008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621504" y="1814524"/>
            <a:ext cx="1468228"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7178918" y="627533"/>
            <a:ext cx="1728192" cy="269973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37589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11510"/>
            <a:ext cx="9144000" cy="576064"/>
          </a:xfrm>
          <a:prstGeom prst="rect">
            <a:avLst/>
          </a:prstGeom>
        </p:spPr>
        <p:txBody>
          <a:bodyPr anchor="ctr"/>
          <a:lstStyle>
            <a:lvl1pPr marL="0" indent="0" algn="ctr">
              <a:buNone/>
              <a:defRPr sz="1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987574"/>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7041"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81898" y="1731279"/>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5607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75603"/>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384377"/>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0E5CF4E0-AFFE-4BA1-9A0A-5D33BA1CB9FF}" type="datetime1">
              <a:rPr lang="en-US" smtClean="0"/>
              <a:pPr/>
              <a:t>7/1/2020</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49C3DE84-B1FC-45EA-BED5-AA00F5AAACD3}" type="slidenum">
              <a:rPr lang="en-US" smtClean="0"/>
              <a:pPr/>
              <a:t>‹#›</a:t>
            </a:fld>
            <a:endParaRPr lang="en-US"/>
          </a:p>
        </p:txBody>
      </p:sp>
    </p:spTree>
    <p:extLst>
      <p:ext uri="{BB962C8B-B14F-4D97-AF65-F5344CB8AC3E}">
        <p14:creationId xmlns:p14="http://schemas.microsoft.com/office/powerpoint/2010/main" val="159019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FE8C3FC4-E710-433D-A71D-41C43D63DF05}" type="datetime1">
              <a:rPr lang="en-US" smtClean="0"/>
              <a:pPr/>
              <a:t>7/1/2020</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49C3DE84-B1FC-45EA-BED5-AA00F5AAACD3}" type="slidenum">
              <a:rPr lang="en-US" smtClean="0"/>
              <a:pPr/>
              <a:t>‹#›</a:t>
            </a:fld>
            <a:endParaRPr lang="en-US"/>
          </a:p>
        </p:txBody>
      </p:sp>
    </p:spTree>
    <p:extLst>
      <p:ext uri="{BB962C8B-B14F-4D97-AF65-F5344CB8AC3E}">
        <p14:creationId xmlns:p14="http://schemas.microsoft.com/office/powerpoint/2010/main" val="3597871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2" name="Oval 1"/>
          <p:cNvSpPr/>
          <p:nvPr userDrawn="1"/>
        </p:nvSpPr>
        <p:spPr>
          <a:xfrm>
            <a:off x="2699644" y="699543"/>
            <a:ext cx="3744416" cy="3744416"/>
          </a:xfrm>
          <a:prstGeom prst="ellipse">
            <a:avLst/>
          </a:prstGeom>
          <a:solidFill>
            <a:schemeClr val="tx2">
              <a:lumMod val="75000"/>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0" name="Text Placeholder 9"/>
          <p:cNvSpPr>
            <a:spLocks noGrp="1"/>
          </p:cNvSpPr>
          <p:nvPr>
            <p:ph type="body" sz="quarter" idx="10" hasCustomPrompt="1"/>
          </p:nvPr>
        </p:nvSpPr>
        <p:spPr>
          <a:xfrm>
            <a:off x="2699792" y="2181230"/>
            <a:ext cx="3744416" cy="576063"/>
          </a:xfrm>
          <a:prstGeom prst="rect">
            <a:avLst/>
          </a:prstGeom>
        </p:spPr>
        <p:txBody>
          <a:bodyPr anchor="ctr"/>
          <a:lstStyle>
            <a:lvl1pPr marL="0" indent="0" algn="ctr">
              <a:buNone/>
              <a:defRPr sz="2700" b="1"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99644" y="2757295"/>
            <a:ext cx="3744416" cy="288032"/>
          </a:xfrm>
          <a:prstGeom prst="rect">
            <a:avLst/>
          </a:prstGeom>
        </p:spPr>
        <p:txBody>
          <a:bodyPr anchor="ctr"/>
          <a:lstStyle>
            <a:lvl1pPr marL="0" indent="0" algn="ctr">
              <a:buNone/>
              <a:defRPr sz="105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32475195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2253238"/>
            <a:ext cx="4572000"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572000" y="2726814"/>
            <a:ext cx="45720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cstate="print">
            <a:lum/>
          </a:blip>
          <a:srcRect/>
          <a:stretch>
            <a:fillRect t="-18000" b="-18000"/>
          </a:stretch>
        </a:blipFill>
        <a:effectLst/>
      </p:bgPr>
    </p:bg>
    <p:spTree>
      <p:nvGrpSpPr>
        <p:cNvPr id="1" name=""/>
        <p:cNvGrpSpPr/>
        <p:nvPr/>
      </p:nvGrpSpPr>
      <p:grpSpPr>
        <a:xfrm>
          <a:off x="0" y="0"/>
          <a:ext cx="0" cy="0"/>
          <a:chOff x="0" y="0"/>
          <a:chExt cx="0" cy="0"/>
        </a:xfrm>
      </p:grpSpPr>
      <p:sp>
        <p:nvSpPr>
          <p:cNvPr id="2" name="Oval 1"/>
          <p:cNvSpPr/>
          <p:nvPr userDrawn="1"/>
        </p:nvSpPr>
        <p:spPr>
          <a:xfrm>
            <a:off x="2699644" y="699542"/>
            <a:ext cx="3744416" cy="3744416"/>
          </a:xfrm>
          <a:prstGeom prst="ellipse">
            <a:avLst/>
          </a:prstGeom>
          <a:solidFill>
            <a:schemeClr val="tx2">
              <a:lumMod val="75000"/>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699792" y="2181230"/>
            <a:ext cx="3744416" cy="576063"/>
          </a:xfrm>
          <a:prstGeom prst="rect">
            <a:avLst/>
          </a:prstGeom>
        </p:spPr>
        <p:txBody>
          <a:bodyPr anchor="ctr"/>
          <a:lstStyle>
            <a:lvl1pPr marL="0" indent="0" algn="ctr">
              <a:buNone/>
              <a:defRPr sz="3600" b="1"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99644" y="2757294"/>
            <a:ext cx="3744416"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8351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105958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55552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1203598"/>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5771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483518"/>
            <a:ext cx="424847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1131590"/>
            <a:ext cx="4248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773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42902" y="455940"/>
            <a:ext cx="9144000" cy="576064"/>
          </a:xfrm>
          <a:prstGeom prst="rect">
            <a:avLst/>
          </a:prstGeom>
        </p:spPr>
        <p:txBody>
          <a:bodyPr anchor="ctr"/>
          <a:lstStyle>
            <a:lvl1pPr marL="0" indent="0" algn="ctr">
              <a:buNone/>
              <a:defRPr sz="1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88798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5024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noFill/>
        </p:spPr>
        <p:txBody>
          <a:bodyPr lIns="720000" anchor="ctr"/>
          <a:lstStyle>
            <a:lvl1pPr marL="0" indent="0" algn="l">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313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image" Target="../media/image2.pn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image" Target="../media/image1.emf"/><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3.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4" cstate="print"/>
          <a:stretch>
            <a:fillRect/>
          </a:stretch>
        </p:blipFill>
        <p:spPr>
          <a:xfrm>
            <a:off x="3070850" y="0"/>
            <a:ext cx="6088050" cy="551250"/>
          </a:xfrm>
          <a:prstGeom prst="rect">
            <a:avLst/>
          </a:prstGeom>
        </p:spPr>
      </p:pic>
      <p:pic>
        <p:nvPicPr>
          <p:cNvPr id="3" name="Picture 2"/>
          <p:cNvPicPr>
            <a:picLocks noChangeAspect="1"/>
          </p:cNvPicPr>
          <p:nvPr userDrawn="1"/>
        </p:nvPicPr>
        <p:blipFill>
          <a:blip r:embed="rId4" cstate="print"/>
          <a:stretch>
            <a:fillRect/>
          </a:stretch>
        </p:blipFill>
        <p:spPr>
          <a:xfrm rot="10800000">
            <a:off x="-23339" y="4592250"/>
            <a:ext cx="6088050" cy="551250"/>
          </a:xfrm>
          <a:prstGeom prst="rect">
            <a:avLst/>
          </a:prstGeom>
        </p:spPr>
      </p:pic>
      <p:sp>
        <p:nvSpPr>
          <p:cNvPr id="4" name="TextBox 3"/>
          <p:cNvSpPr txBox="1"/>
          <p:nvPr userDrawn="1"/>
        </p:nvSpPr>
        <p:spPr>
          <a:xfrm>
            <a:off x="179512" y="123478"/>
            <a:ext cx="1440160" cy="338554"/>
          </a:xfrm>
          <a:prstGeom prst="rect">
            <a:avLst/>
          </a:prstGeom>
          <a:blipFill>
            <a:blip r:embed="rId5" cstate="print"/>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7" cstate="print"/>
          <a:stretch>
            <a:fillRect/>
          </a:stretch>
        </p:blipFill>
        <p:spPr>
          <a:xfrm>
            <a:off x="3070850" y="0"/>
            <a:ext cx="6088050" cy="551250"/>
          </a:xfrm>
          <a:prstGeom prst="rect">
            <a:avLst/>
          </a:prstGeom>
        </p:spPr>
      </p:pic>
      <p:pic>
        <p:nvPicPr>
          <p:cNvPr id="3" name="Picture 2"/>
          <p:cNvPicPr>
            <a:picLocks noChangeAspect="1"/>
          </p:cNvPicPr>
          <p:nvPr userDrawn="1"/>
        </p:nvPicPr>
        <p:blipFill>
          <a:blip r:embed="rId17" cstate="print"/>
          <a:stretch>
            <a:fillRect/>
          </a:stretch>
        </p:blipFill>
        <p:spPr>
          <a:xfrm rot="10800000">
            <a:off x="-36511" y="4592250"/>
            <a:ext cx="6088050" cy="551250"/>
          </a:xfrm>
          <a:prstGeom prst="rect">
            <a:avLst/>
          </a:prstGeom>
        </p:spPr>
      </p:pic>
      <p:sp>
        <p:nvSpPr>
          <p:cNvPr id="4" name="TextBox 3"/>
          <p:cNvSpPr txBox="1"/>
          <p:nvPr userDrawn="1"/>
        </p:nvSpPr>
        <p:spPr>
          <a:xfrm>
            <a:off x="179512" y="123478"/>
            <a:ext cx="1440160" cy="338554"/>
          </a:xfrm>
          <a:prstGeom prst="rect">
            <a:avLst/>
          </a:prstGeom>
          <a:blipFill>
            <a:blip r:embed="rId18" cstate="print"/>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1" r:id="rId3"/>
    <p:sldLayoutId id="2147483660" r:id="rId4"/>
    <p:sldLayoutId id="2147483662" r:id="rId5"/>
    <p:sldLayoutId id="2147483655" r:id="rId6"/>
    <p:sldLayoutId id="2147483663" r:id="rId7"/>
    <p:sldLayoutId id="2147483664" r:id="rId8"/>
    <p:sldLayoutId id="2147483668" r:id="rId9"/>
    <p:sldLayoutId id="2147483665" r:id="rId10"/>
    <p:sldLayoutId id="2147483670" r:id="rId11"/>
    <p:sldLayoutId id="2147483656" r:id="rId12"/>
    <p:sldLayoutId id="2147483671" r:id="rId13"/>
    <p:sldLayoutId id="2147483672" r:id="rId14"/>
    <p:sldLayoutId id="2147483673"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stretch>
            <a:fillRect/>
          </a:stretch>
        </p:blipFill>
        <p:spPr>
          <a:xfrm>
            <a:off x="3070850" y="0"/>
            <a:ext cx="6088050" cy="551250"/>
          </a:xfrm>
          <a:prstGeom prst="rect">
            <a:avLst/>
          </a:prstGeom>
        </p:spPr>
      </p:pic>
      <p:pic>
        <p:nvPicPr>
          <p:cNvPr id="3" name="Picture 2"/>
          <p:cNvPicPr>
            <a:picLocks noChangeAspect="1"/>
          </p:cNvPicPr>
          <p:nvPr userDrawn="1"/>
        </p:nvPicPr>
        <p:blipFill>
          <a:blip r:embed="rId3" cstate="print"/>
          <a:stretch>
            <a:fillRect/>
          </a:stretch>
        </p:blipFill>
        <p:spPr>
          <a:xfrm rot="10800000">
            <a:off x="-36511" y="4592250"/>
            <a:ext cx="6088050" cy="551250"/>
          </a:xfrm>
          <a:prstGeom prst="rect">
            <a:avLst/>
          </a:prstGeom>
        </p:spPr>
      </p:pic>
      <p:sp>
        <p:nvSpPr>
          <p:cNvPr id="4" name="TextBox 3"/>
          <p:cNvSpPr txBox="1"/>
          <p:nvPr userDrawn="1"/>
        </p:nvSpPr>
        <p:spPr>
          <a:xfrm>
            <a:off x="179512" y="123478"/>
            <a:ext cx="1440160" cy="338554"/>
          </a:xfrm>
          <a:prstGeom prst="rect">
            <a:avLst/>
          </a:prstGeom>
          <a:blipFill>
            <a:blip r:embed="rId4" cstate="print"/>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3000"/>
            <a:lum/>
          </a:blip>
          <a:srcRect/>
          <a:stretch>
            <a:fillRect t="-18000" b="-18000"/>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56251" y="1969703"/>
            <a:ext cx="9464530" cy="522725"/>
          </a:xfrm>
        </p:spPr>
        <p:txBody>
          <a:bodyPr/>
          <a:lstStyle/>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Personal development Plan</a:t>
            </a:r>
            <a:endParaRPr lang="en-US" dirty="0">
              <a:latin typeface="Times New Roman" pitchFamily="18" charset="0"/>
              <a:cs typeface="Times New Roman" pitchFamily="18" charset="0"/>
            </a:endParaRPr>
          </a:p>
          <a:p>
            <a:r>
              <a:rPr lang="en-US" altLang="ko-KR" dirty="0">
                <a:solidFill>
                  <a:schemeClr val="tx1"/>
                </a:solidFill>
                <a:latin typeface="Times New Roman" panose="02020603050405020304" pitchFamily="18" charset="0"/>
                <a:ea typeface="맑은 고딕" pitchFamily="50" charset="-127"/>
                <a:cs typeface="Times New Roman" panose="02020603050405020304" pitchFamily="18" charset="0"/>
              </a:rPr>
              <a:t>Unit </a:t>
            </a:r>
            <a:r>
              <a:rPr lang="en-US" altLang="ko-KR" dirty="0" smtClean="0">
                <a:solidFill>
                  <a:schemeClr val="tx1"/>
                </a:solidFill>
                <a:latin typeface="Times New Roman" panose="02020603050405020304" pitchFamily="18" charset="0"/>
                <a:ea typeface="맑은 고딕" pitchFamily="50" charset="-127"/>
                <a:cs typeface="Times New Roman" panose="02020603050405020304" pitchFamily="18" charset="0"/>
              </a:rPr>
              <a:t>2.4 Self motivation is key</a:t>
            </a:r>
            <a:endParaRPr lang="en-US" dirty="0">
              <a:latin typeface="Times New Roman" pitchFamily="18" charset="0"/>
              <a:cs typeface="Times New Roman" pitchFamily="18" charset="0"/>
            </a:endParaRPr>
          </a:p>
        </p:txBody>
      </p:sp>
      <p:sp>
        <p:nvSpPr>
          <p:cNvPr id="4" name="Text Placeholder 3"/>
          <p:cNvSpPr>
            <a:spLocks noGrp="1"/>
          </p:cNvSpPr>
          <p:nvPr>
            <p:ph type="body" sz="quarter" idx="11"/>
          </p:nvPr>
        </p:nvSpPr>
        <p:spPr>
          <a:xfrm>
            <a:off x="4014" y="3939902"/>
            <a:ext cx="9144000" cy="504056"/>
          </a:xfrm>
        </p:spPr>
        <p:txBody>
          <a:bodyPr/>
          <a:lstStyle/>
          <a:p>
            <a:pPr>
              <a:spcBef>
                <a:spcPts val="0"/>
              </a:spcBef>
              <a:defRPr/>
            </a:pPr>
            <a:r>
              <a:rPr lang="en-US" altLang="ko-KR" dirty="0" smtClean="0">
                <a:latin typeface="Times New Roman" pitchFamily="18" charset="0"/>
                <a:cs typeface="Times New Roman" pitchFamily="18" charset="0"/>
              </a:rPr>
              <a:t>Prepared by the research team</a:t>
            </a:r>
            <a:endParaRPr lang="en-US" altLang="ko-KR" dirty="0">
              <a:latin typeface="Times New Roman" pitchFamily="18" charset="0"/>
              <a:cs typeface="Times New Roman" pitchFamily="18" charset="0"/>
            </a:endParaRPr>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74" y="84080"/>
            <a:ext cx="1685925" cy="438150"/>
          </a:xfrm>
          <a:prstGeom prst="rect">
            <a:avLst/>
          </a:prstGeom>
          <a:noFill/>
          <a:ln>
            <a:noFill/>
          </a:ln>
        </p:spPr>
      </p:pic>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625" u="sng" dirty="0">
                <a:solidFill>
                  <a:srgbClr val="FF0000"/>
                </a:solidFill>
                <a:latin typeface="Agency FB" pitchFamily="34" charset="0"/>
              </a:rPr>
              <a:t>What to do now ? </a:t>
            </a:r>
            <a:endParaRPr lang="en-US" sz="5625" u="sng" dirty="0">
              <a:solidFill>
                <a:srgbClr val="FF0000"/>
              </a:solidFill>
              <a:latin typeface="Agency FB" pitchFamily="34" charset="0"/>
            </a:endParaRPr>
          </a:p>
        </p:txBody>
      </p:sp>
      <p:sp>
        <p:nvSpPr>
          <p:cNvPr id="4" name="Slide Number Placeholder 3"/>
          <p:cNvSpPr>
            <a:spLocks noGrp="1"/>
          </p:cNvSpPr>
          <p:nvPr>
            <p:ph type="sldNum" sz="quarter" idx="12"/>
          </p:nvPr>
        </p:nvSpPr>
        <p:spPr/>
        <p:txBody>
          <a:bodyPr/>
          <a:lstStyle/>
          <a:p>
            <a:fld id="{49C3DE84-B1FC-45EA-BED5-AA00F5AAACD3}" type="slidenum">
              <a:rPr lang="en-US" smtClean="0"/>
              <a:pPr/>
              <a:t>10</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7300" y="1200150"/>
            <a:ext cx="6515100" cy="3657600"/>
          </a:xfrm>
        </p:spPr>
      </p:pic>
    </p:spTree>
    <p:extLst>
      <p:ext uri="{BB962C8B-B14F-4D97-AF65-F5344CB8AC3E}">
        <p14:creationId xmlns:p14="http://schemas.microsoft.com/office/powerpoint/2010/main" val="2383931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chemeClr val="tx2">
                    <a:lumMod val="75000"/>
                  </a:schemeClr>
                </a:solidFill>
              </a:rPr>
              <a:t>Self Motivation is possible </a:t>
            </a:r>
            <a:br>
              <a:rPr lang="en-US" u="sng" dirty="0" smtClean="0">
                <a:solidFill>
                  <a:schemeClr val="tx2">
                    <a:lumMod val="75000"/>
                  </a:schemeClr>
                </a:solidFill>
              </a:rPr>
            </a:br>
            <a:r>
              <a:rPr lang="en-US" u="sng" dirty="0" smtClean="0">
                <a:solidFill>
                  <a:schemeClr val="tx2">
                    <a:lumMod val="75000"/>
                  </a:schemeClr>
                </a:solidFill>
              </a:rPr>
              <a:t>“When your perspective is changed”</a:t>
            </a:r>
            <a:endParaRPr lang="en-US" u="sng" dirty="0">
              <a:solidFill>
                <a:schemeClr val="tx2">
                  <a:lumMod val="75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900" y="1468636"/>
            <a:ext cx="6229350" cy="3103364"/>
          </a:xfrm>
        </p:spPr>
      </p:pic>
      <p:sp>
        <p:nvSpPr>
          <p:cNvPr id="4" name="Slide Number Placeholder 3"/>
          <p:cNvSpPr>
            <a:spLocks noGrp="1"/>
          </p:cNvSpPr>
          <p:nvPr>
            <p:ph type="sldNum" sz="quarter" idx="12"/>
          </p:nvPr>
        </p:nvSpPr>
        <p:spPr/>
        <p:txBody>
          <a:bodyPr/>
          <a:lstStyle/>
          <a:p>
            <a:fld id="{49C3DE84-B1FC-45EA-BED5-AA00F5AAACD3}" type="slidenum">
              <a:rPr lang="en-US" smtClean="0"/>
              <a:pPr/>
              <a:t>11</a:t>
            </a:fld>
            <a:endParaRPr lang="en-US"/>
          </a:p>
        </p:txBody>
      </p:sp>
    </p:spTree>
    <p:extLst>
      <p:ext uri="{BB962C8B-B14F-4D97-AF65-F5344CB8AC3E}">
        <p14:creationId xmlns:p14="http://schemas.microsoft.com/office/powerpoint/2010/main" val="3198347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chemeClr val="tx2">
                    <a:lumMod val="75000"/>
                  </a:schemeClr>
                </a:solidFill>
              </a:rPr>
              <a:t>Self Motivation is possible </a:t>
            </a:r>
            <a:br>
              <a:rPr lang="en-US" u="sng" dirty="0" smtClean="0">
                <a:solidFill>
                  <a:schemeClr val="tx2">
                    <a:lumMod val="75000"/>
                  </a:schemeClr>
                </a:solidFill>
              </a:rPr>
            </a:br>
            <a:r>
              <a:rPr lang="en-US" u="sng" dirty="0" smtClean="0">
                <a:solidFill>
                  <a:schemeClr val="tx2">
                    <a:lumMod val="75000"/>
                  </a:schemeClr>
                </a:solidFill>
              </a:rPr>
              <a:t>“When your perspective is changed”</a:t>
            </a:r>
            <a:endParaRPr lang="en-US" u="sng" dirty="0">
              <a:solidFill>
                <a:schemeClr val="tx2">
                  <a:lumMod val="75000"/>
                </a:schemeClr>
              </a:solidFill>
            </a:endParaRPr>
          </a:p>
        </p:txBody>
      </p:sp>
      <p:sp>
        <p:nvSpPr>
          <p:cNvPr id="4" name="Slide Number Placeholder 3"/>
          <p:cNvSpPr>
            <a:spLocks noGrp="1"/>
          </p:cNvSpPr>
          <p:nvPr>
            <p:ph type="sldNum" sz="quarter" idx="12"/>
          </p:nvPr>
        </p:nvSpPr>
        <p:spPr/>
        <p:txBody>
          <a:bodyPr/>
          <a:lstStyle/>
          <a:p>
            <a:fld id="{49C3DE84-B1FC-45EA-BED5-AA00F5AAACD3}" type="slidenum">
              <a:rPr lang="en-US" smtClean="0"/>
              <a:pPr/>
              <a:t>12</a:t>
            </a:fld>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9698" y="1923677"/>
            <a:ext cx="6164604" cy="2670945"/>
          </a:xfrm>
        </p:spPr>
      </p:pic>
    </p:spTree>
    <p:extLst>
      <p:ext uri="{BB962C8B-B14F-4D97-AF65-F5344CB8AC3E}">
        <p14:creationId xmlns:p14="http://schemas.microsoft.com/office/powerpoint/2010/main" val="3688734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05979"/>
            <a:ext cx="6858000" cy="857250"/>
          </a:xfrm>
        </p:spPr>
        <p:txBody>
          <a:bodyPr>
            <a:normAutofit/>
          </a:bodyPr>
          <a:lstStyle/>
          <a:p>
            <a:r>
              <a:rPr lang="en-US" sz="1650" b="1" u="sng" dirty="0">
                <a:solidFill>
                  <a:schemeClr val="tx2">
                    <a:lumMod val="75000"/>
                  </a:schemeClr>
                </a:solidFill>
                <a:latin typeface="Agency FB" pitchFamily="34" charset="0"/>
              </a:rPr>
              <a:t>When your perspective is changed from External to Internal locus then you have set your life long goal then self motivation skills will be developed and ultimately you will perform better </a:t>
            </a:r>
            <a:endParaRPr lang="en-US" sz="1650" b="1" u="sng" dirty="0">
              <a:solidFill>
                <a:schemeClr val="tx2">
                  <a:lumMod val="75000"/>
                </a:schemeClr>
              </a:solidFill>
              <a:latin typeface="Agency FB" pitchFamily="34" charset="0"/>
            </a:endParaRPr>
          </a:p>
        </p:txBody>
      </p:sp>
      <p:sp>
        <p:nvSpPr>
          <p:cNvPr id="4" name="Slide Number Placeholder 3"/>
          <p:cNvSpPr>
            <a:spLocks noGrp="1"/>
          </p:cNvSpPr>
          <p:nvPr>
            <p:ph type="sldNum" sz="quarter" idx="12"/>
          </p:nvPr>
        </p:nvSpPr>
        <p:spPr/>
        <p:txBody>
          <a:bodyPr/>
          <a:lstStyle/>
          <a:p>
            <a:fld id="{49C3DE84-B1FC-45EA-BED5-AA00F5AAACD3}" type="slidenum">
              <a:rPr lang="en-US" smtClean="0"/>
              <a:pPr/>
              <a:t>13</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450" y="1200151"/>
            <a:ext cx="6274859" cy="3394472"/>
          </a:xfrm>
        </p:spPr>
      </p:pic>
    </p:spTree>
    <p:extLst>
      <p:ext uri="{BB962C8B-B14F-4D97-AF65-F5344CB8AC3E}">
        <p14:creationId xmlns:p14="http://schemas.microsoft.com/office/powerpoint/2010/main" val="2351557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latin typeface="Agency FB" pitchFamily="34" charset="0"/>
              </a:rPr>
              <a:t>Peak Performance Not Possible without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900" y="1445104"/>
            <a:ext cx="6172200" cy="2904564"/>
          </a:xfrm>
        </p:spPr>
      </p:pic>
      <p:sp>
        <p:nvSpPr>
          <p:cNvPr id="4" name="Slide Number Placeholder 3"/>
          <p:cNvSpPr>
            <a:spLocks noGrp="1"/>
          </p:cNvSpPr>
          <p:nvPr>
            <p:ph type="sldNum" sz="quarter" idx="12"/>
          </p:nvPr>
        </p:nvSpPr>
        <p:spPr/>
        <p:txBody>
          <a:bodyPr/>
          <a:lstStyle/>
          <a:p>
            <a:fld id="{49C3DE84-B1FC-45EA-BED5-AA00F5AAACD3}" type="slidenum">
              <a:rPr lang="en-US" smtClean="0"/>
              <a:pPr/>
              <a:t>14</a:t>
            </a:fld>
            <a:endParaRPr lang="en-US"/>
          </a:p>
        </p:txBody>
      </p:sp>
    </p:spTree>
    <p:extLst>
      <p:ext uri="{BB962C8B-B14F-4D97-AF65-F5344CB8AC3E}">
        <p14:creationId xmlns:p14="http://schemas.microsoft.com/office/powerpoint/2010/main" val="1777810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43000" y="228601"/>
            <a:ext cx="6858000" cy="830982"/>
          </a:xfrm>
        </p:spPr>
        <p:txBody>
          <a:bodyPr>
            <a:normAutofit fontScale="55000" lnSpcReduction="20000"/>
          </a:bodyPr>
          <a:lstStyle/>
          <a:p>
            <a:r>
              <a:rPr lang="en-US" dirty="0" smtClean="0"/>
              <a:t>To get success – </a:t>
            </a:r>
          </a:p>
          <a:p>
            <a:r>
              <a:rPr lang="en-US" u="sng" dirty="0" smtClean="0">
                <a:solidFill>
                  <a:schemeClr val="accent2">
                    <a:lumMod val="50000"/>
                  </a:schemeClr>
                </a:solidFill>
              </a:rPr>
              <a:t>keep visiting your personal development plan regularly</a:t>
            </a:r>
            <a:endParaRPr lang="en-US" u="sng" dirty="0">
              <a:solidFill>
                <a:schemeClr val="accent2">
                  <a:lumMod val="50000"/>
                </a:schemeClr>
              </a:solidFill>
            </a:endParaRPr>
          </a:p>
        </p:txBody>
      </p:sp>
      <p:sp>
        <p:nvSpPr>
          <p:cNvPr id="3" name="Text Placeholder 2"/>
          <p:cNvSpPr>
            <a:spLocks noGrp="1"/>
          </p:cNvSpPr>
          <p:nvPr>
            <p:ph type="body" sz="quarter" idx="11"/>
          </p:nvPr>
        </p:nvSpPr>
        <p:spPr/>
        <p:txBody>
          <a:bodyPr/>
          <a:lstStyle/>
          <a:p>
            <a:endParaRPr lang="en-US"/>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1" y="1314450"/>
            <a:ext cx="6115049" cy="3829050"/>
          </a:xfrm>
          <a:prstGeom prst="rect">
            <a:avLst/>
          </a:prstGeom>
        </p:spPr>
      </p:pic>
    </p:spTree>
    <p:extLst>
      <p:ext uri="{BB962C8B-B14F-4D97-AF65-F5344CB8AC3E}">
        <p14:creationId xmlns:p14="http://schemas.microsoft.com/office/powerpoint/2010/main" val="2983704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0"/>
            <a:ext cx="6172200" cy="1143000"/>
          </a:xfrm>
        </p:spPr>
        <p:txBody>
          <a:bodyPr>
            <a:noAutofit/>
          </a:bodyPr>
          <a:lstStyle/>
          <a:p>
            <a:r>
              <a:rPr lang="en-US" sz="4125" dirty="0">
                <a:solidFill>
                  <a:schemeClr val="tx2">
                    <a:lumMod val="50000"/>
                  </a:schemeClr>
                </a:solidFill>
                <a:latin typeface="Agency FB" pitchFamily="34" charset="0"/>
              </a:rPr>
              <a:t>Quiz / Reflection</a:t>
            </a:r>
            <a:r>
              <a:rPr lang="en-US" sz="4125" dirty="0">
                <a:latin typeface="Agency FB" pitchFamily="34" charset="0"/>
              </a:rPr>
              <a:t/>
            </a:r>
            <a:br>
              <a:rPr lang="en-US" sz="4125" dirty="0">
                <a:latin typeface="Agency FB" pitchFamily="34" charset="0"/>
              </a:rPr>
            </a:br>
            <a:endParaRPr lang="en-US" sz="4125" dirty="0">
              <a:latin typeface="Agency FB" pitchFamily="34" charset="0"/>
            </a:endParaRPr>
          </a:p>
        </p:txBody>
      </p:sp>
      <p:sp>
        <p:nvSpPr>
          <p:cNvPr id="3" name="Content Placeholder 2"/>
          <p:cNvSpPr>
            <a:spLocks noGrp="1"/>
          </p:cNvSpPr>
          <p:nvPr>
            <p:ph idx="1"/>
          </p:nvPr>
        </p:nvSpPr>
        <p:spPr>
          <a:xfrm>
            <a:off x="1156188" y="857250"/>
            <a:ext cx="7530611" cy="3586708"/>
          </a:xfrm>
        </p:spPr>
        <p:txBody>
          <a:bodyPr>
            <a:normAutofit fontScale="85000" lnSpcReduction="10000"/>
          </a:bodyPr>
          <a:lstStyle/>
          <a:p>
            <a:pPr marL="385763" indent="-385763" algn="just">
              <a:buFont typeface="+mj-lt"/>
              <a:buAutoNum type="arabicPeriod"/>
            </a:pPr>
            <a:r>
              <a:rPr lang="en-US" dirty="0" smtClean="0"/>
              <a:t>Do you think that you could achieve your Life Long Goal (Personal Vision) without having a “Personal Development Plan”. If yes then why if No then why?</a:t>
            </a:r>
          </a:p>
          <a:p>
            <a:pPr marL="385763" indent="-385763" algn="just">
              <a:buFont typeface="+mj-lt"/>
              <a:buAutoNum type="arabicPeriod"/>
            </a:pPr>
            <a:r>
              <a:rPr lang="en-US" dirty="0" smtClean="0"/>
              <a:t>Do you think that you could have </a:t>
            </a:r>
            <a:r>
              <a:rPr lang="en-US" dirty="0" smtClean="0"/>
              <a:t>motivation </a:t>
            </a:r>
            <a:r>
              <a:rPr lang="en-US" dirty="0" smtClean="0"/>
              <a:t>without having a </a:t>
            </a:r>
            <a:r>
              <a:rPr lang="en-US" dirty="0" smtClean="0"/>
              <a:t>personal vision ?  Explain.</a:t>
            </a:r>
            <a:endParaRPr lang="en-US" dirty="0" smtClean="0"/>
          </a:p>
          <a:p>
            <a:pPr marL="0" indent="0" algn="just">
              <a:buNone/>
            </a:pPr>
            <a:r>
              <a:rPr lang="en-US" dirty="0" smtClean="0"/>
              <a:t>3. Do you think that peak performance </a:t>
            </a:r>
            <a:r>
              <a:rPr lang="en-US" dirty="0" smtClean="0"/>
              <a:t>is possible </a:t>
            </a:r>
            <a:r>
              <a:rPr lang="en-US" dirty="0" smtClean="0"/>
              <a:t>without having a motivation ? </a:t>
            </a:r>
            <a:r>
              <a:rPr lang="en-US" dirty="0" smtClean="0"/>
              <a:t>   Explain</a:t>
            </a:r>
            <a:r>
              <a:rPr lang="en-US" dirty="0" smtClean="0"/>
              <a:t>.</a:t>
            </a:r>
          </a:p>
        </p:txBody>
      </p:sp>
      <p:sp>
        <p:nvSpPr>
          <p:cNvPr id="4" name="Slide Number Placeholder 3"/>
          <p:cNvSpPr>
            <a:spLocks noGrp="1"/>
          </p:cNvSpPr>
          <p:nvPr>
            <p:ph type="sldNum" sz="quarter" idx="12"/>
          </p:nvPr>
        </p:nvSpPr>
        <p:spPr/>
        <p:txBody>
          <a:bodyPr/>
          <a:lstStyle/>
          <a:p>
            <a:fld id="{49C3DE84-B1FC-45EA-BED5-AA00F5AAACD3}" type="slidenum">
              <a:rPr lang="en-US" smtClean="0"/>
              <a:pPr/>
              <a:t>16</a:t>
            </a:fld>
            <a:endParaRPr lang="en-US" dirty="0"/>
          </a:p>
        </p:txBody>
      </p:sp>
    </p:spTree>
    <p:extLst>
      <p:ext uri="{BB962C8B-B14F-4D97-AF65-F5344CB8AC3E}">
        <p14:creationId xmlns:p14="http://schemas.microsoft.com/office/powerpoint/2010/main" val="2158818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dirty="0" smtClean="0"/>
              <a:t>End of week </a:t>
            </a:r>
            <a:endParaRPr lang="en-US" altLang="ko-KR" dirty="0"/>
          </a:p>
        </p:txBody>
      </p:sp>
    </p:spTree>
    <p:extLst>
      <p:ext uri="{BB962C8B-B14F-4D97-AF65-F5344CB8AC3E}">
        <p14:creationId xmlns:p14="http://schemas.microsoft.com/office/powerpoint/2010/main" val="2120507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167844" y="2181230"/>
            <a:ext cx="2808201" cy="576063"/>
          </a:xfrm>
        </p:spPr>
        <p:txBody>
          <a:bodyPr/>
          <a:lstStyle/>
          <a:p>
            <a:r>
              <a:rPr lang="en-US" altLang="ko-KR" dirty="0"/>
              <a:t>Welcome!!</a:t>
            </a:r>
            <a:endParaRPr lang="ko-KR" altLang="en-US" dirty="0"/>
          </a:p>
        </p:txBody>
      </p:sp>
      <p:sp>
        <p:nvSpPr>
          <p:cNvPr id="3" name="Text Placeholder 2"/>
          <p:cNvSpPr>
            <a:spLocks noGrp="1"/>
          </p:cNvSpPr>
          <p:nvPr>
            <p:ph type="body" sz="quarter" idx="11"/>
          </p:nvPr>
        </p:nvSpPr>
        <p:spPr>
          <a:xfrm>
            <a:off x="3167844" y="3291830"/>
            <a:ext cx="2808201" cy="720080"/>
          </a:xfrm>
        </p:spPr>
        <p:txBody>
          <a:bodyPr>
            <a:noAutofit/>
          </a:bodyPr>
          <a:lstStyle/>
          <a:p>
            <a:pPr lvl="0"/>
            <a:endParaRPr lang="en-US" altLang="ko-KR" sz="2800" b="1" dirty="0" smtClean="0">
              <a:latin typeface="Times New Roman" panose="02020603050405020304" pitchFamily="18" charset="0"/>
              <a:ea typeface="맑은 고딕" pitchFamily="50" charset="-127"/>
              <a:cs typeface="Times New Roman" panose="02020603050405020304" pitchFamily="18" charset="0"/>
            </a:endParaRPr>
          </a:p>
          <a:p>
            <a:pPr lvl="0"/>
            <a:endParaRPr lang="en-US" altLang="ko-KR" sz="2800" b="1" dirty="0">
              <a:latin typeface="Times New Roman" panose="02020603050405020304" pitchFamily="18" charset="0"/>
              <a:ea typeface="맑은 고딕" pitchFamily="50" charset="-127"/>
              <a:cs typeface="Times New Roman" panose="02020603050405020304" pitchFamily="18" charset="0"/>
            </a:endParaRPr>
          </a:p>
          <a:p>
            <a:r>
              <a:rPr lang="en-US" altLang="ko-KR" sz="2800" b="1" dirty="0" smtClean="0">
                <a:latin typeface="Times New Roman" panose="02020603050405020304" pitchFamily="18" charset="0"/>
                <a:ea typeface="맑은 고딕" pitchFamily="50" charset="-127"/>
                <a:cs typeface="Times New Roman" panose="02020603050405020304" pitchFamily="18" charset="0"/>
              </a:rPr>
              <a:t>Unit </a:t>
            </a:r>
            <a:r>
              <a:rPr lang="en-US" altLang="ko-KR" sz="2800" b="1" dirty="0" smtClean="0">
                <a:latin typeface="Times New Roman" panose="02020603050405020304" pitchFamily="18" charset="0"/>
                <a:ea typeface="맑은 고딕" pitchFamily="50" charset="-127"/>
                <a:cs typeface="Times New Roman" panose="02020603050405020304" pitchFamily="18" charset="0"/>
              </a:rPr>
              <a:t>2</a:t>
            </a:r>
            <a:r>
              <a:rPr lang="en-US" altLang="ko-KR" sz="2800" b="1" dirty="0" smtClean="0">
                <a:latin typeface="Times New Roman" panose="02020603050405020304" pitchFamily="18" charset="0"/>
                <a:ea typeface="맑은 고딕" pitchFamily="50" charset="-127"/>
                <a:cs typeface="Times New Roman" panose="02020603050405020304" pitchFamily="18" charset="0"/>
              </a:rPr>
              <a:t>.4 </a:t>
            </a:r>
            <a:r>
              <a:rPr lang="en-US" altLang="ko-KR" sz="2800" b="1" dirty="0">
                <a:latin typeface="Times New Roman" panose="02020603050405020304" pitchFamily="18" charset="0"/>
                <a:ea typeface="맑은 고딕" pitchFamily="50" charset="-127"/>
                <a:cs typeface="Times New Roman" panose="02020603050405020304" pitchFamily="18" charset="0"/>
              </a:rPr>
              <a:t>Self motivation is key</a:t>
            </a:r>
            <a:endParaRPr lang="en-US" sz="2800" b="1" dirty="0">
              <a:latin typeface="Times New Roman" pitchFamily="18" charset="0"/>
              <a:cs typeface="Times New Roman" pitchFamily="18" charset="0"/>
            </a:endParaRPr>
          </a:p>
          <a:p>
            <a:pPr lvl="0"/>
            <a:endParaRPr lang="en-US" altLang="ko-KR" sz="2800" b="1" dirty="0">
              <a:latin typeface="Times New Roman" panose="02020603050405020304" pitchFamily="18" charset="0"/>
              <a:ea typeface="맑은 고딕" pitchFamily="50" charset="-127"/>
              <a:cs typeface="Times New Roman" panose="02020603050405020304" pitchFamily="18" charset="0"/>
            </a:endParaRPr>
          </a:p>
          <a:p>
            <a:pPr lvl="0"/>
            <a:endParaRPr lang="en-US" sz="2800" b="1" dirty="0">
              <a:latin typeface="Times New Roman" pitchFamily="18" charset="0"/>
              <a:cs typeface="Times New Roman" pitchFamily="18" charset="0"/>
            </a:endParaRPr>
          </a:p>
          <a:p>
            <a:pPr lvl="0"/>
            <a:r>
              <a:rPr lang="en-US" altLang="ko-KR" sz="2800" b="1" dirty="0" smtClean="0">
                <a:latin typeface="Times New Roman" panose="02020603050405020304" pitchFamily="18" charset="0"/>
                <a:cs typeface="Times New Roman" panose="02020603050405020304" pitchFamily="18" charset="0"/>
              </a:rPr>
              <a:t> </a:t>
            </a:r>
            <a:endParaRPr lang="en-US" altLang="ko-KR"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336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691680" y="771550"/>
            <a:ext cx="352839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2800" dirty="0" smtClean="0">
                <a:solidFill>
                  <a:schemeClr val="tx1">
                    <a:lumMod val="75000"/>
                    <a:lumOff val="25000"/>
                  </a:schemeClr>
                </a:solidFill>
                <a:latin typeface="Times New Roman" pitchFamily="18" charset="0"/>
                <a:cs typeface="Times New Roman" pitchFamily="18" charset="0"/>
              </a:rPr>
              <a:t>Learning outcome</a:t>
            </a:r>
            <a:endParaRPr lang="en-US" sz="2800" dirty="0">
              <a:solidFill>
                <a:schemeClr val="tx1">
                  <a:lumMod val="75000"/>
                  <a:lumOff val="25000"/>
                </a:schemeClr>
              </a:solidFill>
              <a:latin typeface="Times New Roman" pitchFamily="18" charset="0"/>
              <a:cs typeface="Times New Roman" pitchFamily="18" charset="0"/>
            </a:endParaRPr>
          </a:p>
        </p:txBody>
      </p:sp>
      <p:grpSp>
        <p:nvGrpSpPr>
          <p:cNvPr id="30" name="Group 29"/>
          <p:cNvGrpSpPr/>
          <p:nvPr/>
        </p:nvGrpSpPr>
        <p:grpSpPr>
          <a:xfrm>
            <a:off x="503040" y="1620073"/>
            <a:ext cx="8640960" cy="1152129"/>
            <a:chOff x="2984973" y="1131591"/>
            <a:chExt cx="5611091" cy="576000"/>
          </a:xfrm>
          <a:solidFill>
            <a:schemeClr val="tx2">
              <a:lumMod val="60000"/>
              <a:lumOff val="40000"/>
            </a:schemeClr>
          </a:solidFill>
        </p:grpSpPr>
        <p:sp>
          <p:nvSpPr>
            <p:cNvPr id="4" name="Round Same Side Corner Rectangle 3"/>
            <p:cNvSpPr/>
            <p:nvPr/>
          </p:nvSpPr>
          <p:spPr>
            <a:xfrm rot="5400000">
              <a:off x="5719936" y="-1240513"/>
              <a:ext cx="432048" cy="5320208"/>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just"/>
              <a:endParaRPr lang="ko-KR" altLang="en-US">
                <a:latin typeface="Times New Roman" pitchFamily="18" charset="0"/>
                <a:cs typeface="Times New Roman" pitchFamily="18" charset="0"/>
              </a:endParaRPr>
            </a:p>
          </p:txBody>
        </p:sp>
        <p:sp>
          <p:nvSpPr>
            <p:cNvPr id="5" name="AutoShape 92"/>
            <p:cNvSpPr>
              <a:spLocks noChangeAspect="1" noChangeArrowheads="1"/>
            </p:cNvSpPr>
            <p:nvPr/>
          </p:nvSpPr>
          <p:spPr bwMode="auto">
            <a:xfrm rot="16200000" flipH="1">
              <a:off x="2984973" y="1131591"/>
              <a:ext cx="576000" cy="576000"/>
            </a:xfrm>
            <a:prstGeom prst="ellipse">
              <a:avLst/>
            </a:prstGeom>
            <a:solidFill>
              <a:schemeClr val="bg1"/>
            </a:solidFill>
            <a:ln w="50800">
              <a:solidFill>
                <a:schemeClr val="tx2">
                  <a:lumMod val="75000"/>
                </a:schemeClr>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b"/>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just" fontAlgn="auto">
                <a:spcBef>
                  <a:spcPts val="0"/>
                </a:spcBef>
                <a:spcAft>
                  <a:spcPts val="0"/>
                </a:spcAft>
                <a:defRPr/>
              </a:pPr>
              <a:endParaRPr kumimoji="0" lang="ko-KR" altLang="en-US" sz="2000" dirty="0">
                <a:solidFill>
                  <a:schemeClr val="bg1"/>
                </a:solidFill>
                <a:latin typeface="Times New Roman" pitchFamily="18" charset="0"/>
                <a:cs typeface="Times New Roman" pitchFamily="18" charset="0"/>
              </a:endParaRPr>
            </a:p>
          </p:txBody>
        </p:sp>
        <p:sp>
          <p:nvSpPr>
            <p:cNvPr id="6" name="TextBox 5"/>
            <p:cNvSpPr txBox="1"/>
            <p:nvPr/>
          </p:nvSpPr>
          <p:spPr>
            <a:xfrm>
              <a:off x="2988072" y="1427912"/>
              <a:ext cx="569802" cy="184645"/>
            </a:xfrm>
            <a:prstGeom prst="rect">
              <a:avLst/>
            </a:prstGeom>
            <a:noFill/>
            <a:ln>
              <a:noFill/>
            </a:ln>
          </p:spPr>
          <p:txBody>
            <a:bodyPr wrap="square" tIns="0" bIns="0" rtlCol="0" anchor="b">
              <a:spAutoFit/>
            </a:bodyPr>
            <a:lstStyle/>
            <a:p>
              <a:pPr algn="just"/>
              <a:endParaRPr lang="en-US" altLang="ko-KR" sz="2400" b="1" dirty="0">
                <a:latin typeface="Times New Roman" pitchFamily="18" charset="0"/>
                <a:cs typeface="Times New Roman" pitchFamily="18" charset="0"/>
              </a:endParaRPr>
            </a:p>
          </p:txBody>
        </p:sp>
        <p:sp>
          <p:nvSpPr>
            <p:cNvPr id="7" name="TextBox 6"/>
            <p:cNvSpPr txBox="1"/>
            <p:nvPr/>
          </p:nvSpPr>
          <p:spPr bwMode="auto">
            <a:xfrm>
              <a:off x="3574251" y="1152582"/>
              <a:ext cx="4752528" cy="353903"/>
            </a:xfrm>
            <a:prstGeom prst="rect">
              <a:avLst/>
            </a:prstGeom>
            <a:grpFill/>
            <a:effectLst/>
          </p:spPr>
          <p:txBody>
            <a:bodyPr wrap="square"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285750" lvl="0" indent="-285750">
                <a:buFont typeface="Arial" panose="020B0604020202020204" pitchFamily="34" charset="0"/>
                <a:buChar char="•"/>
              </a:pPr>
              <a:r>
                <a:rPr lang="en-US" altLang="ko-KR" sz="2000" b="1" dirty="0" smtClean="0">
                  <a:solidFill>
                    <a:schemeClr val="bg1"/>
                  </a:solidFill>
                  <a:latin typeface="Times New Roman" pitchFamily="18" charset="0"/>
                  <a:cs typeface="Times New Roman" pitchFamily="18" charset="0"/>
                </a:rPr>
                <a:t>Students will </a:t>
              </a:r>
              <a:r>
                <a:rPr lang="en-US" altLang="ko-KR" sz="2000" b="1" dirty="0" smtClean="0">
                  <a:solidFill>
                    <a:schemeClr val="bg1"/>
                  </a:solidFill>
                  <a:latin typeface="Times New Roman" pitchFamily="18" charset="0"/>
                  <a:cs typeface="Times New Roman" pitchFamily="18" charset="0"/>
                </a:rPr>
                <a:t>be aware  that we are responsible for our motivation level.  </a:t>
              </a:r>
              <a:endParaRPr lang="en-US" altLang="ko-KR" sz="2000" b="1" dirty="0">
                <a:solidFill>
                  <a:schemeClr val="bg1"/>
                </a:solidFill>
                <a:latin typeface="Times New Roman" pitchFamily="18" charset="0"/>
                <a:cs typeface="Times New Roman" pitchFamily="18" charset="0"/>
              </a:endParaRPr>
            </a:p>
          </p:txBody>
        </p:sp>
      </p:grpSp>
      <p:pic>
        <p:nvPicPr>
          <p:cNvPr id="13" name="Picture 1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74" y="84080"/>
            <a:ext cx="1685925" cy="438150"/>
          </a:xfrm>
          <a:prstGeom prst="rect">
            <a:avLst/>
          </a:prstGeom>
          <a:noFill/>
          <a:ln>
            <a:noFill/>
          </a:ln>
        </p:spPr>
      </p:pic>
    </p:spTree>
    <p:extLst>
      <p:ext uri="{BB962C8B-B14F-4D97-AF65-F5344CB8AC3E}">
        <p14:creationId xmlns:p14="http://schemas.microsoft.com/office/powerpoint/2010/main" val="1095055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1131590"/>
            <a:ext cx="7772400" cy="1102519"/>
          </a:xfrm>
        </p:spPr>
        <p:txBody>
          <a:bodyPr>
            <a:noAutofit/>
          </a:bodyPr>
          <a:lstStyle/>
          <a:p>
            <a:r>
              <a:rPr lang="en-US" sz="5625" dirty="0"/>
              <a:t>Now you worked on </a:t>
            </a:r>
            <a:r>
              <a:rPr lang="en-US" sz="5625" dirty="0" smtClean="0"/>
              <a:t>    your </a:t>
            </a:r>
            <a:r>
              <a:rPr lang="en-US" sz="5625" dirty="0"/>
              <a:t>personal </a:t>
            </a:r>
            <a:r>
              <a:rPr lang="en-US" sz="5625" dirty="0" smtClean="0"/>
              <a:t>                 development </a:t>
            </a:r>
            <a:r>
              <a:rPr lang="en-US" sz="5625" dirty="0"/>
              <a:t>plan </a:t>
            </a:r>
            <a:r>
              <a:rPr lang="en-US" sz="5625" b="1" dirty="0">
                <a:solidFill>
                  <a:srgbClr val="FF0000"/>
                </a:solidFill>
              </a:rPr>
              <a:t>“first time”</a:t>
            </a:r>
            <a:endParaRPr lang="en-US" sz="5625" b="1" dirty="0">
              <a:solidFill>
                <a:srgbClr val="FF0000"/>
              </a:solidFill>
            </a:endParaRPr>
          </a:p>
        </p:txBody>
      </p:sp>
      <p:sp>
        <p:nvSpPr>
          <p:cNvPr id="9" name="Subtitle 8"/>
          <p:cNvSpPr>
            <a:spLocks noGrp="1"/>
          </p:cNvSpPr>
          <p:nvPr>
            <p:ph type="subTitle" idx="1"/>
          </p:nvPr>
        </p:nvSpPr>
        <p:spPr/>
        <p:txBody>
          <a:bodyPr>
            <a:noAutofit/>
          </a:bodyPr>
          <a:lstStyle/>
          <a:p>
            <a:r>
              <a:rPr lang="en-US" sz="3375" dirty="0" smtClean="0">
                <a:solidFill>
                  <a:srgbClr val="FF0000"/>
                </a:solidFill>
                <a:latin typeface="Agency FB" pitchFamily="34" charset="0"/>
              </a:rPr>
              <a:t>  </a:t>
            </a:r>
            <a:endParaRPr lang="en-US" sz="3375" dirty="0">
              <a:solidFill>
                <a:srgbClr val="FF0000"/>
              </a:solidFill>
              <a:latin typeface="Agency FB" pitchFamily="34" charset="0"/>
            </a:endParaRPr>
          </a:p>
        </p:txBody>
      </p:sp>
      <p:sp>
        <p:nvSpPr>
          <p:cNvPr id="7" name="Slide Number Placeholder 6"/>
          <p:cNvSpPr>
            <a:spLocks noGrp="1"/>
          </p:cNvSpPr>
          <p:nvPr>
            <p:ph type="sldNum" sz="quarter" idx="12"/>
          </p:nvPr>
        </p:nvSpPr>
        <p:spPr/>
        <p:txBody>
          <a:bodyPr/>
          <a:lstStyle/>
          <a:p>
            <a:fld id="{49C3DE84-B1FC-45EA-BED5-AA00F5AAACD3}" type="slidenum">
              <a:rPr lang="en-US" smtClean="0"/>
              <a:pPr/>
              <a:t>4</a:t>
            </a:fld>
            <a:endParaRPr lang="en-US"/>
          </a:p>
        </p:txBody>
      </p:sp>
    </p:spTree>
    <p:extLst>
      <p:ext uri="{BB962C8B-B14F-4D97-AF65-F5344CB8AC3E}">
        <p14:creationId xmlns:p14="http://schemas.microsoft.com/office/powerpoint/2010/main" val="326065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822" y="483518"/>
            <a:ext cx="8229600" cy="857250"/>
          </a:xfrm>
        </p:spPr>
        <p:txBody>
          <a:bodyPr>
            <a:normAutofit fontScale="90000"/>
          </a:bodyPr>
          <a:lstStyle/>
          <a:p>
            <a:r>
              <a:rPr lang="en-US" dirty="0" smtClean="0"/>
              <a:t>Self Motivation is the key : </a:t>
            </a:r>
            <a:br>
              <a:rPr lang="en-US" dirty="0" smtClean="0"/>
            </a:br>
            <a:endParaRPr lang="en-US" sz="2100" b="1" i="1" u="sng"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8751" y="1200151"/>
            <a:ext cx="6286499" cy="3394472"/>
          </a:xfrm>
        </p:spPr>
      </p:pic>
      <p:sp>
        <p:nvSpPr>
          <p:cNvPr id="4" name="Slide Number Placeholder 3"/>
          <p:cNvSpPr>
            <a:spLocks noGrp="1"/>
          </p:cNvSpPr>
          <p:nvPr>
            <p:ph type="sldNum" sz="quarter" idx="12"/>
          </p:nvPr>
        </p:nvSpPr>
        <p:spPr/>
        <p:txBody>
          <a:bodyPr/>
          <a:lstStyle/>
          <a:p>
            <a:fld id="{49C3DE84-B1FC-45EA-BED5-AA00F5AAACD3}" type="slidenum">
              <a:rPr lang="en-US" smtClean="0"/>
              <a:pPr/>
              <a:t>5</a:t>
            </a:fld>
            <a:endParaRPr lang="en-US"/>
          </a:p>
        </p:txBody>
      </p:sp>
    </p:spTree>
    <p:extLst>
      <p:ext uri="{BB962C8B-B14F-4D97-AF65-F5344CB8AC3E}">
        <p14:creationId xmlns:p14="http://schemas.microsoft.com/office/powerpoint/2010/main" val="3100137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483518"/>
            <a:ext cx="7139136" cy="457200"/>
          </a:xfrm>
        </p:spPr>
        <p:txBody>
          <a:bodyPr>
            <a:normAutofit fontScale="90000"/>
          </a:bodyPr>
          <a:lstStyle/>
          <a:p>
            <a:r>
              <a:rPr lang="en-US" sz="1875" dirty="0"/>
              <a:t>Achieving Small Goals – </a:t>
            </a:r>
            <a:r>
              <a:rPr lang="en-US" sz="1875" u="sng" dirty="0">
                <a:solidFill>
                  <a:srgbClr val="FF0000"/>
                </a:solidFill>
                <a:latin typeface="Agency FB" pitchFamily="34" charset="0"/>
              </a:rPr>
              <a:t>source of motivation to accept next challenge</a:t>
            </a:r>
            <a:endParaRPr lang="en-US" sz="1875" u="sng" dirty="0">
              <a:solidFill>
                <a:srgbClr val="FF0000"/>
              </a:solidFill>
              <a:latin typeface="Agency FB"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15862517"/>
              </p:ext>
            </p:extLst>
          </p:nvPr>
        </p:nvGraphicFramePr>
        <p:xfrm>
          <a:off x="0" y="1131587"/>
          <a:ext cx="9144000" cy="3384377"/>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gridCol w="1143000">
                  <a:extLst>
                    <a:ext uri="{9D8B030D-6E8A-4147-A177-3AD203B41FA5}">
                      <a16:colId xmlns:a16="http://schemas.microsoft.com/office/drawing/2014/main" xmlns="" val="20003"/>
                    </a:ext>
                  </a:extLst>
                </a:gridCol>
                <a:gridCol w="1143000">
                  <a:extLst>
                    <a:ext uri="{9D8B030D-6E8A-4147-A177-3AD203B41FA5}">
                      <a16:colId xmlns:a16="http://schemas.microsoft.com/office/drawing/2014/main" xmlns="" val="20004"/>
                    </a:ext>
                  </a:extLst>
                </a:gridCol>
                <a:gridCol w="1143000">
                  <a:extLst>
                    <a:ext uri="{9D8B030D-6E8A-4147-A177-3AD203B41FA5}">
                      <a16:colId xmlns:a16="http://schemas.microsoft.com/office/drawing/2014/main" xmlns="" val="20005"/>
                    </a:ext>
                  </a:extLst>
                </a:gridCol>
                <a:gridCol w="1143000">
                  <a:extLst>
                    <a:ext uri="{9D8B030D-6E8A-4147-A177-3AD203B41FA5}">
                      <a16:colId xmlns:a16="http://schemas.microsoft.com/office/drawing/2014/main" xmlns="" val="20006"/>
                    </a:ext>
                  </a:extLst>
                </a:gridCol>
                <a:gridCol w="1143000">
                  <a:extLst>
                    <a:ext uri="{9D8B030D-6E8A-4147-A177-3AD203B41FA5}">
                      <a16:colId xmlns:a16="http://schemas.microsoft.com/office/drawing/2014/main" xmlns="" val="20007"/>
                    </a:ext>
                  </a:extLst>
                </a:gridCol>
              </a:tblGrid>
              <a:tr h="707724">
                <a:tc>
                  <a:txBody>
                    <a:bodyPr/>
                    <a:lstStyle/>
                    <a:p>
                      <a:pPr algn="ctr"/>
                      <a:r>
                        <a:rPr lang="en-US" sz="1100" dirty="0" smtClean="0"/>
                        <a:t>Type of goal</a:t>
                      </a:r>
                      <a:endParaRPr lang="en-US" sz="1100" dirty="0"/>
                    </a:p>
                  </a:txBody>
                  <a:tcPr marL="68580" marR="68580" marT="34290" marB="34290" anchor="ctr"/>
                </a:tc>
                <a:tc>
                  <a:txBody>
                    <a:bodyPr/>
                    <a:lstStyle/>
                    <a:p>
                      <a:pPr algn="ctr"/>
                      <a:r>
                        <a:rPr lang="en-US" sz="1100" dirty="0" smtClean="0"/>
                        <a:t>Completion</a:t>
                      </a:r>
                      <a:r>
                        <a:rPr lang="en-US" sz="1100" baseline="0" dirty="0" smtClean="0"/>
                        <a:t> Date</a:t>
                      </a:r>
                      <a:endParaRPr lang="en-US" sz="1100" dirty="0"/>
                    </a:p>
                  </a:txBody>
                  <a:tcPr marL="68580" marR="68580" marT="34290" marB="34290" anchor="ctr"/>
                </a:tc>
                <a:tc>
                  <a:txBody>
                    <a:bodyPr/>
                    <a:lstStyle/>
                    <a:p>
                      <a:pPr algn="ctr"/>
                      <a:r>
                        <a:rPr lang="en-US" sz="1100" dirty="0" smtClean="0"/>
                        <a:t>What is the goal</a:t>
                      </a:r>
                      <a:endParaRPr lang="en-US" sz="1100" dirty="0"/>
                    </a:p>
                  </a:txBody>
                  <a:tcPr marL="68580" marR="68580" marT="34290" marB="34290" anchor="ctr"/>
                </a:tc>
                <a:tc>
                  <a:txBody>
                    <a:bodyPr/>
                    <a:lstStyle/>
                    <a:p>
                      <a:pPr algn="ctr"/>
                      <a:r>
                        <a:rPr lang="en-US" sz="1100" dirty="0" smtClean="0"/>
                        <a:t>daily</a:t>
                      </a:r>
                      <a:r>
                        <a:rPr lang="en-US" sz="1100" baseline="0" dirty="0" smtClean="0"/>
                        <a:t> activities to achieve </a:t>
                      </a:r>
                      <a:endParaRPr lang="en-US" sz="1100" dirty="0"/>
                    </a:p>
                  </a:txBody>
                  <a:tcPr marL="68580" marR="68580" marT="34290" marB="34290" anchor="ctr"/>
                </a:tc>
                <a:tc>
                  <a:txBody>
                    <a:bodyPr/>
                    <a:lstStyle/>
                    <a:p>
                      <a:pPr algn="ctr"/>
                      <a:r>
                        <a:rPr lang="en-US" sz="1100" dirty="0" smtClean="0"/>
                        <a:t>Evaluation</a:t>
                      </a:r>
                      <a:endParaRPr lang="en-US" sz="1100" dirty="0"/>
                    </a:p>
                  </a:txBody>
                  <a:tcPr marL="68580" marR="68580" marT="34290" marB="34290" anchor="ctr"/>
                </a:tc>
                <a:tc>
                  <a:txBody>
                    <a:bodyPr/>
                    <a:lstStyle/>
                    <a:p>
                      <a:pPr algn="ctr"/>
                      <a:r>
                        <a:rPr lang="en-US" sz="1100" dirty="0" smtClean="0"/>
                        <a:t>Result</a:t>
                      </a:r>
                    </a:p>
                    <a:p>
                      <a:pPr algn="ctr"/>
                      <a:r>
                        <a:rPr lang="en-US" sz="1100" dirty="0" smtClean="0"/>
                        <a:t>(achieved / not achieved)</a:t>
                      </a:r>
                      <a:endParaRPr lang="en-US" sz="1100" dirty="0"/>
                    </a:p>
                  </a:txBody>
                  <a:tcPr marL="68580" marR="68580" marT="34290" marB="34290" anchor="ctr"/>
                </a:tc>
                <a:tc>
                  <a:txBody>
                    <a:bodyPr/>
                    <a:lstStyle/>
                    <a:p>
                      <a:pPr algn="ctr"/>
                      <a:r>
                        <a:rPr lang="en-US" sz="1100" dirty="0" smtClean="0"/>
                        <a:t>What went wrong ?</a:t>
                      </a:r>
                      <a:endParaRPr lang="en-US" sz="1100" dirty="0"/>
                    </a:p>
                  </a:txBody>
                  <a:tcPr marL="68580" marR="68580" marT="34290" marB="34290" anchor="ctr"/>
                </a:tc>
                <a:tc>
                  <a:txBody>
                    <a:bodyPr/>
                    <a:lstStyle/>
                    <a:p>
                      <a:pPr algn="ctr"/>
                      <a:r>
                        <a:rPr lang="en-US" sz="1100" dirty="0" smtClean="0"/>
                        <a:t>Why this happened?</a:t>
                      </a:r>
                      <a:endParaRPr lang="en-US" sz="1100" dirty="0"/>
                    </a:p>
                  </a:txBody>
                  <a:tcPr marL="68580" marR="68580" marT="34290" marB="34290" anchor="ctr"/>
                </a:tc>
                <a:extLst>
                  <a:ext uri="{0D108BD9-81ED-4DB2-BD59-A6C34878D82A}">
                    <a16:rowId xmlns:a16="http://schemas.microsoft.com/office/drawing/2014/main" xmlns="" val="10000"/>
                  </a:ext>
                </a:extLst>
              </a:tr>
              <a:tr h="382379">
                <a:tc>
                  <a:txBody>
                    <a:bodyPr/>
                    <a:lstStyle/>
                    <a:p>
                      <a:pPr algn="ctr"/>
                      <a:r>
                        <a:rPr lang="en-US" sz="1100" dirty="0" smtClean="0"/>
                        <a:t>Small </a:t>
                      </a:r>
                      <a:endParaRPr lang="en-US" sz="1100" dirty="0"/>
                    </a:p>
                  </a:txBody>
                  <a:tcPr marL="68580" marR="68580" marT="34290" marB="34290" anchor="ctr"/>
                </a:tc>
                <a:tc>
                  <a:txBody>
                    <a:bodyPr/>
                    <a:lstStyle/>
                    <a:p>
                      <a:pPr algn="ctr"/>
                      <a:r>
                        <a:rPr lang="en-US" sz="1100" dirty="0" smtClean="0"/>
                        <a:t>1 week</a:t>
                      </a:r>
                      <a:endParaRPr lang="en-US" sz="1100" dirty="0"/>
                    </a:p>
                  </a:txBody>
                  <a:tcPr marL="68580" marR="68580" marT="34290" marB="34290" anchor="ctr"/>
                </a:tc>
                <a:tc>
                  <a:txBody>
                    <a:bodyPr/>
                    <a:lstStyle/>
                    <a:p>
                      <a:pPr algn="ctr"/>
                      <a:endParaRPr lang="en-US" sz="1100" dirty="0"/>
                    </a:p>
                  </a:txBody>
                  <a:tcPr marL="68580" marR="68580" marT="34290" marB="34290" anchor="ctr"/>
                </a:tc>
                <a:tc>
                  <a:txBody>
                    <a:bodyPr/>
                    <a:lstStyle/>
                    <a:p>
                      <a:pPr algn="ctr"/>
                      <a:endParaRPr lang="en-US" sz="1100" dirty="0"/>
                    </a:p>
                  </a:txBody>
                  <a:tcPr marL="68580" marR="68580" marT="34290" marB="34290" anchor="ctr"/>
                </a:tc>
                <a:tc>
                  <a:txBody>
                    <a:bodyPr/>
                    <a:lstStyle/>
                    <a:p>
                      <a:pPr algn="ctr"/>
                      <a:endParaRPr lang="en-US" sz="1100" dirty="0"/>
                    </a:p>
                  </a:txBody>
                  <a:tcPr marL="68580" marR="68580" marT="34290" marB="34290" anchor="ctr"/>
                </a:tc>
                <a:tc>
                  <a:txBody>
                    <a:bodyPr/>
                    <a:lstStyle/>
                    <a:p>
                      <a:pPr algn="ctr"/>
                      <a:endParaRPr lang="en-US" sz="1100"/>
                    </a:p>
                  </a:txBody>
                  <a:tcPr marL="68580" marR="68580" marT="34290" marB="34290" anchor="ctr"/>
                </a:tc>
                <a:tc>
                  <a:txBody>
                    <a:bodyPr/>
                    <a:lstStyle/>
                    <a:p>
                      <a:pPr algn="ctr"/>
                      <a:endParaRPr lang="en-US" sz="1100"/>
                    </a:p>
                  </a:txBody>
                  <a:tcPr marL="68580" marR="68580" marT="34290" marB="34290" anchor="ctr"/>
                </a:tc>
                <a:tc>
                  <a:txBody>
                    <a:bodyPr/>
                    <a:lstStyle/>
                    <a:p>
                      <a:pPr algn="ctr"/>
                      <a:endParaRPr lang="en-US" sz="1100"/>
                    </a:p>
                  </a:txBody>
                  <a:tcPr marL="68580" marR="68580" marT="34290" marB="34290" anchor="ctr"/>
                </a:tc>
                <a:extLst>
                  <a:ext uri="{0D108BD9-81ED-4DB2-BD59-A6C34878D82A}">
                    <a16:rowId xmlns:a16="http://schemas.microsoft.com/office/drawing/2014/main" xmlns="" val="10001"/>
                  </a:ext>
                </a:extLst>
              </a:tr>
              <a:tr h="382379">
                <a:tc>
                  <a:txBody>
                    <a:bodyPr/>
                    <a:lstStyle/>
                    <a:p>
                      <a:pPr algn="ctr"/>
                      <a:r>
                        <a:rPr lang="en-US" sz="1100" dirty="0" smtClean="0"/>
                        <a:t>Small</a:t>
                      </a:r>
                      <a:r>
                        <a:rPr lang="en-US" sz="1100" baseline="0" dirty="0" smtClean="0"/>
                        <a:t> </a:t>
                      </a:r>
                      <a:endParaRPr lang="en-US" sz="1100" dirty="0"/>
                    </a:p>
                  </a:txBody>
                  <a:tcPr marL="68580" marR="68580" marT="34290" marB="34290" anchor="ctr"/>
                </a:tc>
                <a:tc>
                  <a:txBody>
                    <a:bodyPr/>
                    <a:lstStyle/>
                    <a:p>
                      <a:pPr algn="ctr"/>
                      <a:r>
                        <a:rPr lang="en-US" sz="1100" dirty="0" smtClean="0"/>
                        <a:t>1 month</a:t>
                      </a:r>
                      <a:endParaRPr lang="en-US" sz="1100" dirty="0"/>
                    </a:p>
                  </a:txBody>
                  <a:tcPr marL="68580" marR="68580" marT="34290" marB="34290" anchor="ctr"/>
                </a:tc>
                <a:tc>
                  <a:txBody>
                    <a:bodyPr/>
                    <a:lstStyle/>
                    <a:p>
                      <a:pPr algn="ctr"/>
                      <a:endParaRPr lang="en-US" sz="1100"/>
                    </a:p>
                  </a:txBody>
                  <a:tcPr marL="68580" marR="68580" marT="34290" marB="34290" anchor="ctr"/>
                </a:tc>
                <a:tc>
                  <a:txBody>
                    <a:bodyPr/>
                    <a:lstStyle/>
                    <a:p>
                      <a:pPr algn="ctr"/>
                      <a:endParaRPr lang="en-US" sz="1100" dirty="0"/>
                    </a:p>
                  </a:txBody>
                  <a:tcPr marL="68580" marR="68580" marT="34290" marB="34290" anchor="ctr"/>
                </a:tc>
                <a:tc>
                  <a:txBody>
                    <a:bodyPr/>
                    <a:lstStyle/>
                    <a:p>
                      <a:pPr algn="ctr"/>
                      <a:endParaRPr lang="en-US" sz="1100" dirty="0"/>
                    </a:p>
                  </a:txBody>
                  <a:tcPr marL="68580" marR="68580" marT="34290" marB="34290" anchor="ctr"/>
                </a:tc>
                <a:tc>
                  <a:txBody>
                    <a:bodyPr/>
                    <a:lstStyle/>
                    <a:p>
                      <a:pPr algn="ctr"/>
                      <a:endParaRPr lang="en-US" sz="1100" dirty="0"/>
                    </a:p>
                  </a:txBody>
                  <a:tcPr marL="68580" marR="68580" marT="34290" marB="34290" anchor="ctr"/>
                </a:tc>
                <a:tc>
                  <a:txBody>
                    <a:bodyPr/>
                    <a:lstStyle/>
                    <a:p>
                      <a:pPr algn="ctr"/>
                      <a:endParaRPr lang="en-US" sz="1100"/>
                    </a:p>
                  </a:txBody>
                  <a:tcPr marL="68580" marR="68580" marT="34290" marB="34290" anchor="ctr"/>
                </a:tc>
                <a:tc>
                  <a:txBody>
                    <a:bodyPr/>
                    <a:lstStyle/>
                    <a:p>
                      <a:pPr algn="ctr"/>
                      <a:endParaRPr lang="en-US" sz="1100"/>
                    </a:p>
                  </a:txBody>
                  <a:tcPr marL="68580" marR="68580" marT="34290" marB="34290" anchor="ctr"/>
                </a:tc>
                <a:extLst>
                  <a:ext uri="{0D108BD9-81ED-4DB2-BD59-A6C34878D82A}">
                    <a16:rowId xmlns:a16="http://schemas.microsoft.com/office/drawing/2014/main" xmlns="" val="10002"/>
                  </a:ext>
                </a:extLst>
              </a:tr>
              <a:tr h="382379">
                <a:tc>
                  <a:txBody>
                    <a:bodyPr/>
                    <a:lstStyle/>
                    <a:p>
                      <a:pPr algn="ctr"/>
                      <a:r>
                        <a:rPr lang="en-US" sz="1100" dirty="0" smtClean="0"/>
                        <a:t>Small </a:t>
                      </a:r>
                      <a:endParaRPr lang="en-US" sz="1100" dirty="0"/>
                    </a:p>
                  </a:txBody>
                  <a:tcPr marL="68580" marR="68580" marT="34290" marB="34290" anchor="ctr"/>
                </a:tc>
                <a:tc>
                  <a:txBody>
                    <a:bodyPr/>
                    <a:lstStyle/>
                    <a:p>
                      <a:pPr algn="ctr"/>
                      <a:r>
                        <a:rPr lang="en-US" sz="1100" dirty="0" smtClean="0"/>
                        <a:t>3 months</a:t>
                      </a:r>
                      <a:endParaRPr lang="en-US" sz="1100" dirty="0"/>
                    </a:p>
                  </a:txBody>
                  <a:tcPr marL="68580" marR="68580" marT="34290" marB="34290" anchor="ctr"/>
                </a:tc>
                <a:tc>
                  <a:txBody>
                    <a:bodyPr/>
                    <a:lstStyle/>
                    <a:p>
                      <a:pPr algn="ctr"/>
                      <a:endParaRPr lang="en-US" sz="1100"/>
                    </a:p>
                  </a:txBody>
                  <a:tcPr marL="68580" marR="68580" marT="34290" marB="34290" anchor="ctr"/>
                </a:tc>
                <a:tc>
                  <a:txBody>
                    <a:bodyPr/>
                    <a:lstStyle/>
                    <a:p>
                      <a:pPr algn="ctr"/>
                      <a:endParaRPr lang="en-US" sz="1100" dirty="0"/>
                    </a:p>
                  </a:txBody>
                  <a:tcPr marL="68580" marR="68580" marT="34290" marB="34290" anchor="ctr"/>
                </a:tc>
                <a:tc>
                  <a:txBody>
                    <a:bodyPr/>
                    <a:lstStyle/>
                    <a:p>
                      <a:pPr algn="ctr"/>
                      <a:endParaRPr lang="en-US" sz="1100"/>
                    </a:p>
                  </a:txBody>
                  <a:tcPr marL="68580" marR="68580" marT="34290" marB="34290" anchor="ctr"/>
                </a:tc>
                <a:tc>
                  <a:txBody>
                    <a:bodyPr/>
                    <a:lstStyle/>
                    <a:p>
                      <a:pPr algn="ctr"/>
                      <a:endParaRPr lang="en-US" sz="1100" dirty="0"/>
                    </a:p>
                  </a:txBody>
                  <a:tcPr marL="68580" marR="68580" marT="34290" marB="34290" anchor="ctr"/>
                </a:tc>
                <a:tc>
                  <a:txBody>
                    <a:bodyPr/>
                    <a:lstStyle/>
                    <a:p>
                      <a:pPr algn="ctr"/>
                      <a:endParaRPr lang="en-US" sz="1100"/>
                    </a:p>
                  </a:txBody>
                  <a:tcPr marL="68580" marR="68580" marT="34290" marB="34290" anchor="ctr"/>
                </a:tc>
                <a:tc>
                  <a:txBody>
                    <a:bodyPr/>
                    <a:lstStyle/>
                    <a:p>
                      <a:pPr algn="ctr"/>
                      <a:endParaRPr lang="en-US" sz="1100"/>
                    </a:p>
                  </a:txBody>
                  <a:tcPr marL="68580" marR="68580" marT="34290" marB="34290" anchor="ctr"/>
                </a:tc>
                <a:extLst>
                  <a:ext uri="{0D108BD9-81ED-4DB2-BD59-A6C34878D82A}">
                    <a16:rowId xmlns:a16="http://schemas.microsoft.com/office/drawing/2014/main" xmlns="" val="10003"/>
                  </a:ext>
                </a:extLst>
              </a:tr>
              <a:tr h="382379">
                <a:tc>
                  <a:txBody>
                    <a:bodyPr/>
                    <a:lstStyle/>
                    <a:p>
                      <a:pPr algn="ctr"/>
                      <a:r>
                        <a:rPr lang="en-US" sz="1100" dirty="0" smtClean="0"/>
                        <a:t>Small </a:t>
                      </a:r>
                      <a:endParaRPr lang="en-US" sz="1100" dirty="0"/>
                    </a:p>
                  </a:txBody>
                  <a:tcPr marL="68580" marR="68580" marT="34290" marB="34290" anchor="ctr"/>
                </a:tc>
                <a:tc>
                  <a:txBody>
                    <a:bodyPr/>
                    <a:lstStyle/>
                    <a:p>
                      <a:pPr algn="ctr"/>
                      <a:r>
                        <a:rPr lang="en-US" sz="1100" dirty="0" smtClean="0"/>
                        <a:t>6 months</a:t>
                      </a:r>
                      <a:endParaRPr lang="en-US" sz="1100" dirty="0"/>
                    </a:p>
                  </a:txBody>
                  <a:tcPr marL="68580" marR="68580" marT="34290" marB="34290" anchor="ctr"/>
                </a:tc>
                <a:tc>
                  <a:txBody>
                    <a:bodyPr/>
                    <a:lstStyle/>
                    <a:p>
                      <a:pPr algn="ctr"/>
                      <a:endParaRPr lang="en-US" sz="1100"/>
                    </a:p>
                  </a:txBody>
                  <a:tcPr marL="68580" marR="68580" marT="34290" marB="34290" anchor="ctr"/>
                </a:tc>
                <a:tc>
                  <a:txBody>
                    <a:bodyPr/>
                    <a:lstStyle/>
                    <a:p>
                      <a:pPr algn="ctr"/>
                      <a:endParaRPr lang="en-US" sz="1100"/>
                    </a:p>
                  </a:txBody>
                  <a:tcPr marL="68580" marR="68580" marT="34290" marB="34290" anchor="ctr"/>
                </a:tc>
                <a:tc>
                  <a:txBody>
                    <a:bodyPr/>
                    <a:lstStyle/>
                    <a:p>
                      <a:pPr algn="ctr"/>
                      <a:endParaRPr lang="en-US" sz="1100"/>
                    </a:p>
                  </a:txBody>
                  <a:tcPr marL="68580" marR="68580" marT="34290" marB="34290" anchor="ctr"/>
                </a:tc>
                <a:tc>
                  <a:txBody>
                    <a:bodyPr/>
                    <a:lstStyle/>
                    <a:p>
                      <a:pPr algn="ctr"/>
                      <a:endParaRPr lang="en-US" sz="1100" dirty="0"/>
                    </a:p>
                  </a:txBody>
                  <a:tcPr marL="68580" marR="68580" marT="34290" marB="34290" anchor="ctr"/>
                </a:tc>
                <a:tc>
                  <a:txBody>
                    <a:bodyPr/>
                    <a:lstStyle/>
                    <a:p>
                      <a:pPr algn="ctr"/>
                      <a:endParaRPr lang="en-US" sz="1100"/>
                    </a:p>
                  </a:txBody>
                  <a:tcPr marL="68580" marR="68580" marT="34290" marB="34290" anchor="ctr"/>
                </a:tc>
                <a:tc>
                  <a:txBody>
                    <a:bodyPr/>
                    <a:lstStyle/>
                    <a:p>
                      <a:pPr algn="ctr"/>
                      <a:endParaRPr lang="en-US" sz="1100"/>
                    </a:p>
                  </a:txBody>
                  <a:tcPr marL="68580" marR="68580" marT="34290" marB="34290" anchor="ctr"/>
                </a:tc>
                <a:extLst>
                  <a:ext uri="{0D108BD9-81ED-4DB2-BD59-A6C34878D82A}">
                    <a16:rowId xmlns:a16="http://schemas.microsoft.com/office/drawing/2014/main" xmlns="" val="10004"/>
                  </a:ext>
                </a:extLst>
              </a:tr>
              <a:tr h="382379">
                <a:tc>
                  <a:txBody>
                    <a:bodyPr/>
                    <a:lstStyle/>
                    <a:p>
                      <a:pPr algn="ctr"/>
                      <a:r>
                        <a:rPr lang="en-US" sz="1100" dirty="0" smtClean="0"/>
                        <a:t>Small </a:t>
                      </a:r>
                      <a:endParaRPr lang="en-US" sz="1100" dirty="0"/>
                    </a:p>
                  </a:txBody>
                  <a:tcPr marL="68580" marR="68580" marT="34290" marB="34290" anchor="ctr"/>
                </a:tc>
                <a:tc>
                  <a:txBody>
                    <a:bodyPr/>
                    <a:lstStyle/>
                    <a:p>
                      <a:pPr algn="ctr"/>
                      <a:r>
                        <a:rPr lang="en-US" sz="1100" dirty="0" smtClean="0"/>
                        <a:t>9</a:t>
                      </a:r>
                      <a:r>
                        <a:rPr lang="en-US" sz="1100" baseline="0" dirty="0" smtClean="0"/>
                        <a:t> months</a:t>
                      </a:r>
                      <a:endParaRPr lang="en-US" sz="1100" dirty="0"/>
                    </a:p>
                  </a:txBody>
                  <a:tcPr marL="68580" marR="68580" marT="34290" marB="34290" anchor="ctr"/>
                </a:tc>
                <a:tc>
                  <a:txBody>
                    <a:bodyPr/>
                    <a:lstStyle/>
                    <a:p>
                      <a:pPr algn="ctr"/>
                      <a:endParaRPr lang="en-US" sz="1100"/>
                    </a:p>
                  </a:txBody>
                  <a:tcPr marL="68580" marR="68580" marT="34290" marB="34290" anchor="ctr"/>
                </a:tc>
                <a:tc>
                  <a:txBody>
                    <a:bodyPr/>
                    <a:lstStyle/>
                    <a:p>
                      <a:pPr algn="ctr"/>
                      <a:endParaRPr lang="en-US" sz="1100"/>
                    </a:p>
                  </a:txBody>
                  <a:tcPr marL="68580" marR="68580" marT="34290" marB="34290" anchor="ctr"/>
                </a:tc>
                <a:tc>
                  <a:txBody>
                    <a:bodyPr/>
                    <a:lstStyle/>
                    <a:p>
                      <a:pPr algn="ctr"/>
                      <a:endParaRPr lang="en-US" sz="1100"/>
                    </a:p>
                  </a:txBody>
                  <a:tcPr marL="68580" marR="68580" marT="34290" marB="34290" anchor="ctr"/>
                </a:tc>
                <a:tc>
                  <a:txBody>
                    <a:bodyPr/>
                    <a:lstStyle/>
                    <a:p>
                      <a:pPr algn="ctr"/>
                      <a:endParaRPr lang="en-US" sz="1100" dirty="0"/>
                    </a:p>
                  </a:txBody>
                  <a:tcPr marL="68580" marR="68580" marT="34290" marB="34290" anchor="ctr"/>
                </a:tc>
                <a:tc>
                  <a:txBody>
                    <a:bodyPr/>
                    <a:lstStyle/>
                    <a:p>
                      <a:pPr algn="ctr"/>
                      <a:endParaRPr lang="en-US" sz="1100" dirty="0"/>
                    </a:p>
                  </a:txBody>
                  <a:tcPr marL="68580" marR="68580" marT="34290" marB="34290" anchor="ctr"/>
                </a:tc>
                <a:tc>
                  <a:txBody>
                    <a:bodyPr/>
                    <a:lstStyle/>
                    <a:p>
                      <a:pPr algn="ctr"/>
                      <a:endParaRPr lang="en-US" sz="1100"/>
                    </a:p>
                  </a:txBody>
                  <a:tcPr marL="68580" marR="68580" marT="34290" marB="34290" anchor="ctr"/>
                </a:tc>
                <a:extLst>
                  <a:ext uri="{0D108BD9-81ED-4DB2-BD59-A6C34878D82A}">
                    <a16:rowId xmlns:a16="http://schemas.microsoft.com/office/drawing/2014/main" xmlns="" val="10005"/>
                  </a:ext>
                </a:extLst>
              </a:tr>
              <a:tr h="382379">
                <a:tc>
                  <a:txBody>
                    <a:bodyPr/>
                    <a:lstStyle/>
                    <a:p>
                      <a:pPr algn="ctr"/>
                      <a:r>
                        <a:rPr lang="en-US" sz="1100" dirty="0" smtClean="0"/>
                        <a:t>Small</a:t>
                      </a:r>
                      <a:endParaRPr lang="en-US" sz="1100" dirty="0"/>
                    </a:p>
                  </a:txBody>
                  <a:tcPr marL="68580" marR="68580" marT="34290" marB="34290" anchor="ctr"/>
                </a:tc>
                <a:tc>
                  <a:txBody>
                    <a:bodyPr/>
                    <a:lstStyle/>
                    <a:p>
                      <a:pPr algn="ctr"/>
                      <a:r>
                        <a:rPr lang="en-US" sz="1100" dirty="0" smtClean="0"/>
                        <a:t>1 year</a:t>
                      </a:r>
                      <a:endParaRPr lang="en-US" sz="1100" dirty="0"/>
                    </a:p>
                  </a:txBody>
                  <a:tcPr marL="68580" marR="68580" marT="34290" marB="34290" anchor="ctr"/>
                </a:tc>
                <a:tc>
                  <a:txBody>
                    <a:bodyPr/>
                    <a:lstStyle/>
                    <a:p>
                      <a:pPr algn="ctr"/>
                      <a:endParaRPr lang="en-US" sz="1100" dirty="0"/>
                    </a:p>
                  </a:txBody>
                  <a:tcPr marL="68580" marR="68580" marT="34290" marB="34290" anchor="ctr"/>
                </a:tc>
                <a:tc>
                  <a:txBody>
                    <a:bodyPr/>
                    <a:lstStyle/>
                    <a:p>
                      <a:pPr algn="ctr"/>
                      <a:endParaRPr lang="en-US" sz="1100"/>
                    </a:p>
                  </a:txBody>
                  <a:tcPr marL="68580" marR="68580" marT="34290" marB="34290" anchor="ctr"/>
                </a:tc>
                <a:tc>
                  <a:txBody>
                    <a:bodyPr/>
                    <a:lstStyle/>
                    <a:p>
                      <a:pPr algn="ctr"/>
                      <a:endParaRPr lang="en-US" sz="1100"/>
                    </a:p>
                  </a:txBody>
                  <a:tcPr marL="68580" marR="68580" marT="34290" marB="34290" anchor="ctr"/>
                </a:tc>
                <a:tc>
                  <a:txBody>
                    <a:bodyPr/>
                    <a:lstStyle/>
                    <a:p>
                      <a:pPr algn="ctr"/>
                      <a:endParaRPr lang="en-US" sz="1100"/>
                    </a:p>
                  </a:txBody>
                  <a:tcPr marL="68580" marR="68580" marT="34290" marB="34290" anchor="ctr"/>
                </a:tc>
                <a:tc>
                  <a:txBody>
                    <a:bodyPr/>
                    <a:lstStyle/>
                    <a:p>
                      <a:pPr algn="ctr"/>
                      <a:endParaRPr lang="en-US" sz="1100" dirty="0"/>
                    </a:p>
                  </a:txBody>
                  <a:tcPr marL="68580" marR="68580" marT="34290" marB="34290" anchor="ctr"/>
                </a:tc>
                <a:tc>
                  <a:txBody>
                    <a:bodyPr/>
                    <a:lstStyle/>
                    <a:p>
                      <a:pPr algn="ctr"/>
                      <a:endParaRPr lang="en-US" sz="1100" dirty="0"/>
                    </a:p>
                  </a:txBody>
                  <a:tcPr marL="68580" marR="68580" marT="34290" marB="34290" anchor="ctr"/>
                </a:tc>
                <a:extLst>
                  <a:ext uri="{0D108BD9-81ED-4DB2-BD59-A6C34878D82A}">
                    <a16:rowId xmlns:a16="http://schemas.microsoft.com/office/drawing/2014/main" xmlns="" val="10006"/>
                  </a:ext>
                </a:extLst>
              </a:tr>
              <a:tr h="382379">
                <a:tc>
                  <a:txBody>
                    <a:bodyPr/>
                    <a:lstStyle/>
                    <a:p>
                      <a:pPr algn="ctr"/>
                      <a:r>
                        <a:rPr lang="en-US" sz="1100" dirty="0" smtClean="0"/>
                        <a:t>Big </a:t>
                      </a:r>
                      <a:endParaRPr lang="en-US" sz="1100" dirty="0"/>
                    </a:p>
                  </a:txBody>
                  <a:tcPr marL="68580" marR="68580" marT="34290" marB="34290" anchor="ctr"/>
                </a:tc>
                <a:tc>
                  <a:txBody>
                    <a:bodyPr/>
                    <a:lstStyle/>
                    <a:p>
                      <a:pPr algn="ctr"/>
                      <a:r>
                        <a:rPr lang="en-US" sz="1100" dirty="0" smtClean="0"/>
                        <a:t>3 year</a:t>
                      </a:r>
                      <a:endParaRPr lang="en-US" sz="1100" dirty="0"/>
                    </a:p>
                  </a:txBody>
                  <a:tcPr marL="68580" marR="68580" marT="34290" marB="34290" anchor="ctr"/>
                </a:tc>
                <a:tc>
                  <a:txBody>
                    <a:bodyPr/>
                    <a:lstStyle/>
                    <a:p>
                      <a:pPr algn="ctr"/>
                      <a:endParaRPr lang="en-US" sz="1100"/>
                    </a:p>
                  </a:txBody>
                  <a:tcPr marL="68580" marR="68580" marT="34290" marB="34290" anchor="ctr"/>
                </a:tc>
                <a:tc>
                  <a:txBody>
                    <a:bodyPr/>
                    <a:lstStyle/>
                    <a:p>
                      <a:pPr algn="ctr"/>
                      <a:endParaRPr lang="en-US" sz="1100"/>
                    </a:p>
                  </a:txBody>
                  <a:tcPr marL="68580" marR="68580" marT="34290" marB="34290" anchor="ctr"/>
                </a:tc>
                <a:tc>
                  <a:txBody>
                    <a:bodyPr/>
                    <a:lstStyle/>
                    <a:p>
                      <a:pPr algn="ctr"/>
                      <a:endParaRPr lang="en-US" sz="1100"/>
                    </a:p>
                  </a:txBody>
                  <a:tcPr marL="68580" marR="68580" marT="34290" marB="34290" anchor="ctr"/>
                </a:tc>
                <a:tc>
                  <a:txBody>
                    <a:bodyPr/>
                    <a:lstStyle/>
                    <a:p>
                      <a:pPr algn="ctr"/>
                      <a:endParaRPr lang="en-US" sz="1100"/>
                    </a:p>
                  </a:txBody>
                  <a:tcPr marL="68580" marR="68580" marT="34290" marB="34290" anchor="ctr"/>
                </a:tc>
                <a:tc>
                  <a:txBody>
                    <a:bodyPr/>
                    <a:lstStyle/>
                    <a:p>
                      <a:pPr algn="ctr"/>
                      <a:endParaRPr lang="en-US" sz="1100"/>
                    </a:p>
                  </a:txBody>
                  <a:tcPr marL="68580" marR="68580" marT="34290" marB="34290" anchor="ctr"/>
                </a:tc>
                <a:tc>
                  <a:txBody>
                    <a:bodyPr/>
                    <a:lstStyle/>
                    <a:p>
                      <a:pPr algn="ctr"/>
                      <a:endParaRPr lang="en-US" sz="1100" dirty="0"/>
                    </a:p>
                  </a:txBody>
                  <a:tcPr marL="68580" marR="68580" marT="34290" marB="34290" anchor="ctr"/>
                </a:tc>
                <a:extLst>
                  <a:ext uri="{0D108BD9-81ED-4DB2-BD59-A6C34878D82A}">
                    <a16:rowId xmlns:a16="http://schemas.microsoft.com/office/drawing/2014/main" xmlns="" val="10007"/>
                  </a:ext>
                </a:extLst>
              </a:tr>
            </a:tbl>
          </a:graphicData>
        </a:graphic>
      </p:graphicFrame>
      <p:sp>
        <p:nvSpPr>
          <p:cNvPr id="4" name="Slide Number Placeholder 3"/>
          <p:cNvSpPr>
            <a:spLocks noGrp="1"/>
          </p:cNvSpPr>
          <p:nvPr>
            <p:ph type="sldNum" sz="quarter" idx="12"/>
          </p:nvPr>
        </p:nvSpPr>
        <p:spPr/>
        <p:txBody>
          <a:bodyPr/>
          <a:lstStyle/>
          <a:p>
            <a:fld id="{49C3DE84-B1FC-45EA-BED5-AA00F5AAACD3}" type="slidenum">
              <a:rPr lang="en-US" smtClean="0"/>
              <a:pPr/>
              <a:t>6</a:t>
            </a:fld>
            <a:endParaRPr lang="en-US"/>
          </a:p>
        </p:txBody>
      </p:sp>
    </p:spTree>
    <p:extLst>
      <p:ext uri="{BB962C8B-B14F-4D97-AF65-F5344CB8AC3E}">
        <p14:creationId xmlns:p14="http://schemas.microsoft.com/office/powerpoint/2010/main" val="3021117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7030A0"/>
                </a:solidFill>
                <a:latin typeface="Agency FB" pitchFamily="34" charset="0"/>
              </a:rPr>
              <a:t>How to keep yourself motivated</a:t>
            </a:r>
            <a:br>
              <a:rPr lang="en-US" dirty="0" smtClean="0">
                <a:solidFill>
                  <a:srgbClr val="7030A0"/>
                </a:solidFill>
                <a:latin typeface="Agency FB" pitchFamily="34" charset="0"/>
              </a:rPr>
            </a:br>
            <a:r>
              <a:rPr lang="en-US" dirty="0" smtClean="0">
                <a:solidFill>
                  <a:srgbClr val="7030A0"/>
                </a:solidFill>
                <a:latin typeface="Agency FB" pitchFamily="34" charset="0"/>
              </a:rPr>
              <a:t>“</a:t>
            </a:r>
            <a:r>
              <a:rPr lang="en-US" u="sng" dirty="0" smtClean="0">
                <a:solidFill>
                  <a:srgbClr val="7030A0"/>
                </a:solidFill>
                <a:latin typeface="Agency FB" pitchFamily="34" charset="0"/>
              </a:rPr>
              <a:t>Self Motivation Skills Developme</a:t>
            </a:r>
            <a:r>
              <a:rPr lang="en-US" dirty="0" smtClean="0">
                <a:solidFill>
                  <a:srgbClr val="7030A0"/>
                </a:solidFill>
                <a:latin typeface="Agency FB" pitchFamily="34" charset="0"/>
              </a:rPr>
              <a:t>nt”</a:t>
            </a:r>
            <a:endParaRPr lang="en-US" dirty="0">
              <a:solidFill>
                <a:srgbClr val="7030A0"/>
              </a:solidFill>
              <a:latin typeface="Agency FB"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025" y="1491344"/>
            <a:ext cx="6457950" cy="2952614"/>
          </a:xfrm>
        </p:spPr>
      </p:pic>
      <p:sp>
        <p:nvSpPr>
          <p:cNvPr id="4" name="Slide Number Placeholder 3"/>
          <p:cNvSpPr>
            <a:spLocks noGrp="1"/>
          </p:cNvSpPr>
          <p:nvPr>
            <p:ph type="sldNum" sz="quarter" idx="12"/>
          </p:nvPr>
        </p:nvSpPr>
        <p:spPr/>
        <p:txBody>
          <a:bodyPr/>
          <a:lstStyle/>
          <a:p>
            <a:fld id="{49C3DE84-B1FC-45EA-BED5-AA00F5AAACD3}" type="slidenum">
              <a:rPr lang="en-US" smtClean="0"/>
              <a:pPr/>
              <a:t>7</a:t>
            </a:fld>
            <a:endParaRPr lang="en-US"/>
          </a:p>
        </p:txBody>
      </p:sp>
    </p:spTree>
    <p:extLst>
      <p:ext uri="{BB962C8B-B14F-4D97-AF65-F5344CB8AC3E}">
        <p14:creationId xmlns:p14="http://schemas.microsoft.com/office/powerpoint/2010/main" val="3399749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400" y="483518"/>
            <a:ext cx="8229600" cy="857250"/>
          </a:xfrm>
        </p:spPr>
        <p:txBody>
          <a:bodyPr/>
          <a:lstStyle/>
          <a:p>
            <a:r>
              <a:rPr lang="en-US" dirty="0" smtClean="0"/>
              <a:t>First thing is to change ……. </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85900" y="1200151"/>
            <a:ext cx="6286500" cy="3394472"/>
          </a:xfrm>
        </p:spPr>
      </p:pic>
      <p:sp>
        <p:nvSpPr>
          <p:cNvPr id="4" name="Slide Number Placeholder 3"/>
          <p:cNvSpPr>
            <a:spLocks noGrp="1"/>
          </p:cNvSpPr>
          <p:nvPr>
            <p:ph type="sldNum" sz="quarter" idx="12"/>
          </p:nvPr>
        </p:nvSpPr>
        <p:spPr/>
        <p:txBody>
          <a:bodyPr/>
          <a:lstStyle/>
          <a:p>
            <a:fld id="{49C3DE84-B1FC-45EA-BED5-AA00F5AAACD3}" type="slidenum">
              <a:rPr lang="en-US" smtClean="0"/>
              <a:pPr/>
              <a:t>8</a:t>
            </a:fld>
            <a:endParaRPr lang="en-US"/>
          </a:p>
        </p:txBody>
      </p:sp>
    </p:spTree>
    <p:extLst>
      <p:ext uri="{BB962C8B-B14F-4D97-AF65-F5344CB8AC3E}">
        <p14:creationId xmlns:p14="http://schemas.microsoft.com/office/powerpoint/2010/main" val="4241660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latin typeface="Agency FB" pitchFamily="34" charset="0"/>
              </a:rPr>
              <a:t>How to keep yourself motivated ?</a:t>
            </a:r>
            <a:endParaRPr lang="en-US" dirty="0">
              <a:solidFill>
                <a:srgbClr val="FF0000"/>
              </a:solidFill>
              <a:latin typeface="Agency FB" pitchFamily="34" charset="0"/>
            </a:endParaRPr>
          </a:p>
        </p:txBody>
      </p:sp>
      <p:sp>
        <p:nvSpPr>
          <p:cNvPr id="3" name="Content Placeholder 2"/>
          <p:cNvSpPr>
            <a:spLocks noGrp="1"/>
          </p:cNvSpPr>
          <p:nvPr>
            <p:ph idx="1"/>
          </p:nvPr>
        </p:nvSpPr>
        <p:spPr>
          <a:xfrm>
            <a:off x="1143000" y="971550"/>
            <a:ext cx="6858000" cy="4171950"/>
          </a:xfrm>
        </p:spPr>
        <p:txBody>
          <a:bodyPr/>
          <a:lstStyle/>
          <a:p>
            <a:r>
              <a:rPr lang="en-US" dirty="0" smtClean="0">
                <a:latin typeface="Agency FB" pitchFamily="34" charset="0"/>
              </a:rPr>
              <a:t>Dream </a:t>
            </a:r>
            <a:r>
              <a:rPr lang="en-US" sz="1500" dirty="0">
                <a:solidFill>
                  <a:srgbClr val="FF0000"/>
                </a:solidFill>
                <a:latin typeface="Agency FB" pitchFamily="34" charset="0"/>
              </a:rPr>
              <a:t>(already started working on personal vision).</a:t>
            </a:r>
          </a:p>
          <a:p>
            <a:r>
              <a:rPr lang="en-US" dirty="0" smtClean="0">
                <a:latin typeface="Agency FB" pitchFamily="34" charset="0"/>
              </a:rPr>
              <a:t>Make a concrete plan </a:t>
            </a:r>
            <a:r>
              <a:rPr lang="en-US" sz="1500" dirty="0">
                <a:solidFill>
                  <a:srgbClr val="FF0000"/>
                </a:solidFill>
                <a:latin typeface="Agency FB" pitchFamily="34" charset="0"/>
              </a:rPr>
              <a:t>(already started working on personal development plan).</a:t>
            </a:r>
          </a:p>
          <a:p>
            <a:r>
              <a:rPr lang="en-US" dirty="0" smtClean="0">
                <a:latin typeface="Agency FB" pitchFamily="34" charset="0"/>
              </a:rPr>
              <a:t>Start with the small step </a:t>
            </a:r>
            <a:r>
              <a:rPr lang="en-US" sz="1500" dirty="0">
                <a:solidFill>
                  <a:srgbClr val="FF0000"/>
                </a:solidFill>
                <a:latin typeface="Agency FB" pitchFamily="34" charset="0"/>
              </a:rPr>
              <a:t>(through another table started establishing small goals / targets).</a:t>
            </a:r>
          </a:p>
          <a:p>
            <a:r>
              <a:rPr lang="en-US" dirty="0" smtClean="0">
                <a:latin typeface="Agency FB" pitchFamily="34" charset="0"/>
              </a:rPr>
              <a:t>Never quit till you succeed </a:t>
            </a:r>
            <a:r>
              <a:rPr lang="en-US" sz="1500" dirty="0">
                <a:solidFill>
                  <a:srgbClr val="FF0000"/>
                </a:solidFill>
                <a:latin typeface="Agency FB" pitchFamily="34" charset="0"/>
              </a:rPr>
              <a:t>(small target help to have this kind of attitude).</a:t>
            </a:r>
          </a:p>
          <a:p>
            <a:endParaRPr lang="en-US" dirty="0" smtClean="0">
              <a:latin typeface="Agency FB" pitchFamily="34" charset="0"/>
            </a:endParaRPr>
          </a:p>
          <a:p>
            <a:endParaRPr lang="en-US" dirty="0" smtClean="0">
              <a:latin typeface="Agency FB" pitchFamily="34" charset="0"/>
            </a:endParaRP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49C3DE84-B1FC-45EA-BED5-AA00F5AAACD3}" type="slidenum">
              <a:rPr lang="en-US" smtClean="0"/>
              <a:pPr/>
              <a:t>9</a:t>
            </a:fld>
            <a:endParaRPr lang="en-US"/>
          </a:p>
        </p:txBody>
      </p:sp>
    </p:spTree>
    <p:extLst>
      <p:ext uri="{BB962C8B-B14F-4D97-AF65-F5344CB8AC3E}">
        <p14:creationId xmlns:p14="http://schemas.microsoft.com/office/powerpoint/2010/main" val="400254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theme/theme1.xml><?xml version="1.0" encoding="utf-8"?>
<a:theme xmlns:a="http://schemas.openxmlformats.org/drawingml/2006/main" name="Cover and End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1730</TotalTime>
  <Words>335</Words>
  <Application>Microsoft Office PowerPoint</Application>
  <PresentationFormat>On-screen Show (16:9)</PresentationFormat>
  <Paragraphs>77</Paragraphs>
  <Slides>17</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17</vt:i4>
      </vt:variant>
    </vt:vector>
  </HeadingPairs>
  <TitlesOfParts>
    <vt:vector size="25" baseType="lpstr">
      <vt:lpstr>Arial Unicode MS</vt:lpstr>
      <vt:lpstr>맑은 고딕</vt:lpstr>
      <vt:lpstr>Agency FB</vt:lpstr>
      <vt:lpstr>Arial</vt:lpstr>
      <vt:lpstr>Times New Roman</vt:lpstr>
      <vt:lpstr>Cover and End Slide Master</vt:lpstr>
      <vt:lpstr>Contents Slide Master</vt:lpstr>
      <vt:lpstr>Section Break Slide Master</vt:lpstr>
      <vt:lpstr>PowerPoint Presentation</vt:lpstr>
      <vt:lpstr>PowerPoint Presentation</vt:lpstr>
      <vt:lpstr>PowerPoint Presentation</vt:lpstr>
      <vt:lpstr>Now you worked on     your personal                  development plan “first time”</vt:lpstr>
      <vt:lpstr>Self Motivation is the key :  </vt:lpstr>
      <vt:lpstr>Achieving Small Goals – source of motivation to accept next challenge</vt:lpstr>
      <vt:lpstr>How to keep yourself motivated “Self Motivation Skills Development”</vt:lpstr>
      <vt:lpstr>First thing is to change ……. </vt:lpstr>
      <vt:lpstr>How to keep yourself motivated ?</vt:lpstr>
      <vt:lpstr>What to do now ? </vt:lpstr>
      <vt:lpstr>Self Motivation is possible  “When your perspective is changed”</vt:lpstr>
      <vt:lpstr>Self Motivation is possible  “When your perspective is changed”</vt:lpstr>
      <vt:lpstr>When your perspective is changed from External to Internal locus then you have set your life long goal then self motivation skills will be developed and ultimately you will perform better </vt:lpstr>
      <vt:lpstr>Peak Performance Not Possible without !</vt:lpstr>
      <vt:lpstr>PowerPoint Presentation</vt:lpstr>
      <vt:lpstr>Quiz / Reflection </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Ahsan</cp:lastModifiedBy>
  <cp:revision>189</cp:revision>
  <dcterms:created xsi:type="dcterms:W3CDTF">2016-12-05T23:26:54Z</dcterms:created>
  <dcterms:modified xsi:type="dcterms:W3CDTF">2020-07-01T06:49:00Z</dcterms:modified>
</cp:coreProperties>
</file>