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4.xml" ContentType="application/vnd.openxmlformats-officedocument.theme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4" r:id="rId2"/>
    <p:sldMasterId id="2147483656" r:id="rId3"/>
    <p:sldMasterId id="2147483658" r:id="rId4"/>
    <p:sldMasterId id="2147483670" r:id="rId5"/>
  </p:sldMasterIdLst>
  <p:notesMasterIdLst>
    <p:notesMasterId r:id="rId38"/>
  </p:notesMasterIdLst>
  <p:sldIdLst>
    <p:sldId id="256" r:id="rId6"/>
    <p:sldId id="257" r:id="rId7"/>
    <p:sldId id="287" r:id="rId8"/>
    <p:sldId id="258" r:id="rId9"/>
    <p:sldId id="259" r:id="rId10"/>
    <p:sldId id="260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84" r:id="rId26"/>
    <p:sldId id="285" r:id="rId27"/>
    <p:sldId id="286" r:id="rId28"/>
    <p:sldId id="283" r:id="rId29"/>
    <p:sldId id="276" r:id="rId30"/>
    <p:sldId id="277" r:id="rId31"/>
    <p:sldId id="278" r:id="rId32"/>
    <p:sldId id="279" r:id="rId33"/>
    <p:sldId id="281" r:id="rId34"/>
    <p:sldId id="261" r:id="rId35"/>
    <p:sldId id="280" r:id="rId36"/>
    <p:sldId id="282" r:id="rId3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jyVj5b/2Qi6ba5mNsNTg2T90/G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41" autoAdjust="0"/>
    <p:restoredTop sz="94660"/>
  </p:normalViewPr>
  <p:slideViewPr>
    <p:cSldViewPr snapToGrid="0">
      <p:cViewPr varScale="1">
        <p:scale>
          <a:sx n="68" d="100"/>
          <a:sy n="68" d="100"/>
        </p:scale>
        <p:origin x="145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customschemas.google.com/relationships/presentationmetadata" Target="metadata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theme" Target="theme/theme1.xml"/><Relationship Id="rId7" Type="http://schemas.openxmlformats.org/officeDocument/2006/relationships/slide" Target="slides/slide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tableStyles" Target="tableStyles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61633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Cover Slide layou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0"/>
          <p:cNvSpPr txBox="1">
            <a:spLocks noGrp="1"/>
          </p:cNvSpPr>
          <p:nvPr>
            <p:ph type="body" idx="1"/>
          </p:nvPr>
        </p:nvSpPr>
        <p:spPr>
          <a:xfrm>
            <a:off x="0" y="4940281"/>
            <a:ext cx="9144000" cy="69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0"/>
          <p:cNvSpPr txBox="1">
            <a:spLocks noGrp="1"/>
          </p:cNvSpPr>
          <p:nvPr>
            <p:ph type="body" idx="2"/>
          </p:nvPr>
        </p:nvSpPr>
        <p:spPr>
          <a:xfrm>
            <a:off x="-148" y="5637245"/>
            <a:ext cx="9144000" cy="384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6823-87C0-464E-80CD-FA8445E69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F694C-7214-4C66-A264-B9EF66102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178693-3B90-4108-81F8-C7581F69A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5E7D-1B57-428D-AF0B-DD0169C6100C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7E07E-40B6-4333-ACCF-6CD46462B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D46FC-75EC-41BE-899C-6BF73979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9438-4A41-4381-84D2-943E870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7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01350-039D-4F1B-B3AB-471002E84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AA902-5351-4B01-82E8-31CA1C611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471F6-0576-4FEF-B177-06A374C31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610D35-F0C8-48E6-9190-47B98384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5E7D-1B57-428D-AF0B-DD0169C6100C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B6376-0E8A-4414-BBF2-73D28A8B1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FCF64F-B6AA-46AC-AD98-4FDABDF82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9438-4A41-4381-84D2-943E870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61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551BD-02ED-499D-81FF-483D0C862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54733-86A4-48AB-8A1A-1EA13A2A9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F3AD95-BA3C-4D34-BE1A-50C47A57B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446393-8FA9-43C6-922C-25A3E7F6C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C67BB0-1075-4EBD-9AD7-D7384C3F9E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83FF3D-F30A-4239-8394-7F69A8258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5E7D-1B57-428D-AF0B-DD0169C6100C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C49586-7F51-413D-BAC2-6D4F46327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EB86EA-AC7D-42B3-AFF4-3E5A4D9FD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9438-4A41-4381-84D2-943E870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56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56898-E964-48E9-A756-8A19F168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ED05CA-AA00-4CC4-9268-804EA19FA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5E7D-1B57-428D-AF0B-DD0169C6100C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77C221-004D-4433-A311-82E1400D5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D32A4-384A-4E8A-8AA5-65CB99E6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9438-4A41-4381-84D2-943E870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613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4D54A6-564C-4FC4-88AC-FBB7977B0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5E7D-1B57-428D-AF0B-DD0169C6100C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DC7F17-0753-4929-AA33-01CBBB13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C9554-D784-4AED-BDEA-50192F69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9438-4A41-4381-84D2-943E870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351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F5E92-FC2A-499C-8BFC-D2F05C948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371F5-EAA7-49B0-8FE7-DEB288E9A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8B0A03-0EB0-475F-9CE5-A4201D9487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BA8C2-5F04-4A4B-9F05-BDB934EA6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5E7D-1B57-428D-AF0B-DD0169C6100C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DA0932-FE73-4592-8F3B-D1F6A545B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7198E-5BDC-41F3-B9C4-E4A1CC5C7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9438-4A41-4381-84D2-943E870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335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5ABF5-4AB0-482E-A61E-CDE36C531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BFEB86-4495-4FF7-B501-20B51C27D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2A17D-D84B-473D-A58C-CB8E23506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41DDB6-06CC-419C-AA7C-BF0837CDC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5E7D-1B57-428D-AF0B-DD0169C6100C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DD963-1AAC-4DC0-AC01-683B17B93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7AC01B-D17A-416F-B960-37062D45C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9438-4A41-4381-84D2-943E870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887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9FD70-FB1D-4E08-89C6-2890E41A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085EA-826B-4EB3-9641-CDCB92485A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9317A-B54D-46AF-85C8-4536FB9AE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5E7D-1B57-428D-AF0B-DD0169C6100C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14538-5DCA-4B4E-8459-2014DB585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BED16-F265-4F2D-A21C-C5A92E0D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9438-4A41-4381-84D2-943E870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556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8B4626-621E-4197-9058-95E2A87304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661E32-5933-471F-9268-D68065FAF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8BD2A-373E-429C-943E-DAF40319C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5E7D-1B57-428D-AF0B-DD0169C6100C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200ED-3EFE-4CF2-BC66-2BA48BAC8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5F47D-C2C6-4A68-8709-B44BEE02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9438-4A41-4381-84D2-943E870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349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3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342900" marR="0" lvl="0" indent="-3238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85800" marR="0" lvl="1" indent="-304800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028700" marR="0" lvl="2" indent="-2857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714500" marR="0" lvl="4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057400" marR="0" lvl="5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743200" marR="0" lvl="7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086100" marR="0" lvl="8" indent="-2667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3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33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33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33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33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33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33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33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33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33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087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Layout">
  <p:cSld name="Agenda Layou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6"/>
          <p:cNvSpPr txBox="1">
            <a:spLocks noGrp="1"/>
          </p:cNvSpPr>
          <p:nvPr>
            <p:ph type="ctrTitle"/>
          </p:nvPr>
        </p:nvSpPr>
        <p:spPr>
          <a:xfrm>
            <a:off x="304800" y="2797175"/>
            <a:ext cx="71628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9" name="Google Shape;19;p36"/>
          <p:cNvSpPr txBox="1">
            <a:spLocks noGrp="1"/>
          </p:cNvSpPr>
          <p:nvPr>
            <p:ph type="subTitle" idx="1"/>
          </p:nvPr>
        </p:nvSpPr>
        <p:spPr>
          <a:xfrm>
            <a:off x="609600" y="4648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9"/>
          <p:cNvSpPr txBox="1">
            <a:spLocks noGrp="1"/>
          </p:cNvSpPr>
          <p:nvPr>
            <p:ph type="ctrTitle"/>
          </p:nvPr>
        </p:nvSpPr>
        <p:spPr>
          <a:xfrm>
            <a:off x="304800" y="2797175"/>
            <a:ext cx="71628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9"/>
          <p:cNvSpPr txBox="1">
            <a:spLocks noGrp="1"/>
          </p:cNvSpPr>
          <p:nvPr>
            <p:ph type="subTitle" idx="1"/>
          </p:nvPr>
        </p:nvSpPr>
        <p:spPr>
          <a:xfrm>
            <a:off x="609600" y="4648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Google Shape;25;p40"/>
          <p:cNvSpPr txBox="1">
            <a:spLocks noGrp="1"/>
          </p:cNvSpPr>
          <p:nvPr>
            <p:ph type="body" idx="2"/>
          </p:nvPr>
        </p:nvSpPr>
        <p:spPr>
          <a:xfrm>
            <a:off x="914400" y="1371600"/>
            <a:ext cx="7162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42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2100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40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5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7793038" cy="1462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35"/>
          <p:cNvSpPr txBox="1">
            <a:spLocks noGrp="1"/>
          </p:cNvSpPr>
          <p:nvPr>
            <p:ph type="body" idx="1"/>
          </p:nvPr>
        </p:nvSpPr>
        <p:spPr>
          <a:xfrm>
            <a:off x="11826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body" idx="2"/>
          </p:nvPr>
        </p:nvSpPr>
        <p:spPr>
          <a:xfrm>
            <a:off x="5145088" y="2017713"/>
            <a:ext cx="3810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44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44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44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44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44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44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44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44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44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0" name="Google Shape;50;p38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38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8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8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44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44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44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44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44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44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44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44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44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07700-3FC2-477A-B054-7015D50F2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9B2A2A-274E-4B88-9032-A0BD739A0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79AD2-8D82-4F57-99C7-47C786EC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5E7D-1B57-428D-AF0B-DD0169C6100C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BFFCB-20DD-4CB4-B224-3E278338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D0BE6-2221-46AC-BDA0-DA35C779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9438-4A41-4381-84D2-943E870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20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CD90B-238A-403E-B309-8A7A8383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6F810-33FB-44F7-99AE-8E8641A54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8C744-2496-4F1E-A8B8-EFEA74C7E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65E7D-1B57-428D-AF0B-DD0169C6100C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8106B-C8F9-42D8-811F-108A80B72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71467-23D2-4550-8097-8F08B7C14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99438-4A41-4381-84D2-943E870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964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70225" y="0"/>
            <a:ext cx="6088062" cy="735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10800000">
            <a:off x="-23812" y="6122987"/>
            <a:ext cx="6088062" cy="73501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9"/>
          <p:cNvSpPr txBox="1"/>
          <p:nvPr/>
        </p:nvSpPr>
        <p:spPr>
          <a:xfrm>
            <a:off x="179387" y="165100"/>
            <a:ext cx="1439862" cy="338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0225" y="0"/>
            <a:ext cx="6088062" cy="735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-23812" y="6122987"/>
            <a:ext cx="6088062" cy="735012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4"/>
          <p:cNvSpPr txBox="1"/>
          <p:nvPr/>
        </p:nvSpPr>
        <p:spPr>
          <a:xfrm>
            <a:off x="179387" y="165100"/>
            <a:ext cx="1439862" cy="338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" name="Google Shape;31;p34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44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44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44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44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44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44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44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44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44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0225" y="0"/>
            <a:ext cx="6088062" cy="735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-23812" y="6122987"/>
            <a:ext cx="6088062" cy="73501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7"/>
          <p:cNvSpPr txBox="1"/>
          <p:nvPr/>
        </p:nvSpPr>
        <p:spPr>
          <a:xfrm>
            <a:off x="179387" y="165100"/>
            <a:ext cx="1439862" cy="33813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4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Google Shape;45;p3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6" name="Google Shape;46;p3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44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44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44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44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44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44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44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44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44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C8C86D-213E-4BA1-A6F1-37B3514D5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B683E7-1B84-4320-8D42-8252B4C2F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97ABC-64A4-4A26-AE78-09730BF23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65E7D-1B57-428D-AF0B-DD0169C6100C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3DFA-66F2-4F16-ABD7-4DCC2E4A1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BA7BF2-AFEA-4DD5-91BA-7644B575F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99438-4A41-4381-84D2-943E870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0225" y="0"/>
            <a:ext cx="6088062" cy="735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>
            <a:off x="-23812" y="6122987"/>
            <a:ext cx="6088062" cy="73501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37"/>
          <p:cNvSpPr txBox="1"/>
          <p:nvPr/>
        </p:nvSpPr>
        <p:spPr>
          <a:xfrm>
            <a:off x="179387" y="165101"/>
            <a:ext cx="1439862" cy="57705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68569" tIns="34275" rIns="68569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Google Shape;45;p37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6" name="Google Shape;46;p3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7" name="Google Shape;47;p37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33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33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33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33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33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33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33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33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4400"/>
              <a:buFont typeface="Times New Roman"/>
              <a:buNone/>
              <a:defRPr sz="3300" b="0" i="0" u="non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sz="10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154592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1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>
            <a:spLocks noGrp="1"/>
          </p:cNvSpPr>
          <p:nvPr>
            <p:ph type="body" idx="1"/>
          </p:nvPr>
        </p:nvSpPr>
        <p:spPr>
          <a:xfrm>
            <a:off x="0" y="2797175"/>
            <a:ext cx="9144000" cy="522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None/>
            </a:pPr>
            <a:r>
              <a:rPr lang="en-US" sz="3600" b="1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Personal Development</a:t>
            </a:r>
            <a:endParaRPr/>
          </a:p>
        </p:txBody>
      </p:sp>
      <p:sp>
        <p:nvSpPr>
          <p:cNvPr id="59" name="Google Shape;59;p1"/>
          <p:cNvSpPr txBox="1">
            <a:spLocks noGrp="1"/>
          </p:cNvSpPr>
          <p:nvPr>
            <p:ph type="body" idx="1"/>
          </p:nvPr>
        </p:nvSpPr>
        <p:spPr>
          <a:xfrm>
            <a:off x="0" y="3538537"/>
            <a:ext cx="9144000" cy="5032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400"/>
              <a:buNone/>
            </a:pPr>
            <a:r>
              <a:rPr lang="en-US" sz="2400" b="1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Personal Grooming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38200"/>
            <a:ext cx="8991600" cy="54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3"/>
          <p:cNvSpPr txBox="1">
            <a:spLocks noGrp="1"/>
          </p:cNvSpPr>
          <p:nvPr>
            <p:ph type="title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3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7199" y="1012108"/>
            <a:ext cx="8305801" cy="4866968"/>
          </a:xfrm>
          <a:prstGeom prst="rect">
            <a:avLst/>
          </a:prstGeom>
          <a:noFill/>
          <a:ln w="228600" cap="sq" cmpd="thickThin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4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5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6"/>
          <p:cNvSpPr txBox="1">
            <a:spLocks noGrp="1"/>
          </p:cNvSpPr>
          <p:nvPr>
            <p:ph type="title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1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>
            <a:spLocks noGrp="1"/>
          </p:cNvSpPr>
          <p:nvPr>
            <p:ph type="ctrTitle"/>
          </p:nvPr>
        </p:nvSpPr>
        <p:spPr>
          <a:xfrm>
            <a:off x="304800" y="2797175"/>
            <a:ext cx="71628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GROOMING - WOMEN</a:t>
            </a:r>
            <a:b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1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379538"/>
            <a:ext cx="9144000" cy="46212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4800" y="838200"/>
            <a:ext cx="8686800" cy="57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8"/>
          <p:cNvSpPr txBox="1">
            <a:spLocks noGrp="1"/>
          </p:cNvSpPr>
          <p:nvPr>
            <p:ph type="title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9"/>
          <p:cNvSpPr txBox="1">
            <a:spLocks noGrp="1"/>
          </p:cNvSpPr>
          <p:nvPr>
            <p:ph type="title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9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 txBox="1">
            <a:spLocks noGrp="1"/>
          </p:cNvSpPr>
          <p:nvPr>
            <p:ph type="title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2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17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>
            <a:spLocks noGrp="1"/>
          </p:cNvSpPr>
          <p:nvPr>
            <p:ph type="title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572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2987675" y="1320800"/>
            <a:ext cx="67325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/>
          </a:p>
        </p:txBody>
      </p:sp>
      <p:pic>
        <p:nvPicPr>
          <p:cNvPr id="65" name="Google Shape;6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993900"/>
            <a:ext cx="6400800" cy="88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73150" y="2951162"/>
            <a:ext cx="6394450" cy="835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/>
        </p:nvSpPr>
        <p:spPr>
          <a:xfrm>
            <a:off x="1846262" y="2265362"/>
            <a:ext cx="5329237" cy="423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imes New Roman"/>
              <a:buNone/>
            </a:pPr>
            <a:r>
              <a:rPr lang="en-US" sz="2000" b="1" i="0" u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dress up in formal, informal occasions?</a:t>
            </a:r>
            <a:endParaRPr/>
          </a:p>
        </p:txBody>
      </p:sp>
      <p:pic>
        <p:nvPicPr>
          <p:cNvPr id="68" name="Google Shape;68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66800" y="3876675"/>
            <a:ext cx="6394450" cy="835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857250"/>
            <a:ext cx="9059197" cy="5143500"/>
          </a:xfrm>
          <a:prstGeom prst="rect">
            <a:avLst/>
          </a:prstGeom>
          <a:noFill/>
          <a:ln w="190500" cap="sq" cmpd="sng">
            <a:solidFill>
              <a:srgbClr val="C8C6BD"/>
            </a:solidFill>
            <a:prstDash val="solid"/>
            <a:round/>
            <a:headEnd type="none" w="sm" len="sm"/>
            <a:tailEnd type="none" w="sm" len="sm"/>
          </a:ln>
          <a:effectLst>
            <a:outerShdw blurRad="254000" algn="bl" rotWithShape="0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62B43F2-242F-4566-880F-28372E559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1"/>
            <a:ext cx="9144000" cy="5143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36D681-1928-443B-BE93-E30846D646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5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DRESS UP AS A STUDENT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4BD1AE-FA91-476F-9AEE-E67FBFD2A5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# 8.2</a:t>
            </a:r>
          </a:p>
        </p:txBody>
      </p:sp>
    </p:spTree>
    <p:extLst>
      <p:ext uri="{BB962C8B-B14F-4D97-AF65-F5344CB8AC3E}">
        <p14:creationId xmlns:p14="http://schemas.microsoft.com/office/powerpoint/2010/main" val="1237737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6C2171-058D-4765-942A-DE23C603AB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57250"/>
            <a:ext cx="9143999" cy="514350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866D99A-F53F-4382-A3B3-5D534EBDAE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7439" y="1679713"/>
            <a:ext cx="3409122" cy="3498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776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94C60A8-135F-4E06-8670-26349F85A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1"/>
            <a:ext cx="9144000" cy="51434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6B87AA7-D79D-45D4-94EC-09245A4C0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422" y="1421295"/>
            <a:ext cx="6669157" cy="401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926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67446BA-4075-42EE-BE42-3A5FCF9612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2135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DEF495-E2CC-4753-B6CB-41814CBEC1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367997"/>
            <a:ext cx="6858000" cy="1121725"/>
          </a:xfrm>
        </p:spPr>
        <p:txBody>
          <a:bodyPr>
            <a:noAutofit/>
          </a:bodyPr>
          <a:lstStyle/>
          <a:p>
            <a:r>
              <a:rPr lang="en-US" sz="3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GOOD ETIQUETTE AND WHY GOOD MANERISM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10B78-4130-4F84-927D-50496E9892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# 8.3</a:t>
            </a:r>
          </a:p>
        </p:txBody>
      </p:sp>
    </p:spTree>
    <p:extLst>
      <p:ext uri="{BB962C8B-B14F-4D97-AF65-F5344CB8AC3E}">
        <p14:creationId xmlns:p14="http://schemas.microsoft.com/office/powerpoint/2010/main" val="445858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838200" y="609600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Etiquette</a:t>
            </a:r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body" idx="1"/>
          </p:nvPr>
        </p:nvSpPr>
        <p:spPr>
          <a:xfrm>
            <a:off x="457200" y="1447800"/>
            <a:ext cx="8497887" cy="468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Etiquette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French word that means a “label” or “ticket.”</a:t>
            </a:r>
            <a:r>
              <a:rPr lang="en-US" sz="2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marL="342900" marR="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651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These are practices and forms prescribed by social convention or by authority. </a:t>
            </a:r>
            <a:endParaRPr/>
          </a:p>
          <a:p>
            <a:pPr marL="342900" marR="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4" descr="E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-1080000">
            <a:off x="4306887" y="2890837"/>
            <a:ext cx="3282950" cy="1798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>
            <a:spLocks noGrp="1"/>
          </p:cNvSpPr>
          <p:nvPr>
            <p:ph type="title"/>
          </p:nvPr>
        </p:nvSpPr>
        <p:spPr>
          <a:xfrm>
            <a:off x="674687" y="685800"/>
            <a:ext cx="7794625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Business Etiquette?</a:t>
            </a:r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body" idx="1"/>
          </p:nvPr>
        </p:nvSpPr>
        <p:spPr>
          <a:xfrm>
            <a:off x="674687" y="1600200"/>
            <a:ext cx="8280400" cy="3767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85750" marR="0" lvl="0" indent="-273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C0000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Etiquette is a set of unwritten rules that apply to social,  professional workplace relationships</a:t>
            </a:r>
            <a:b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285750" marR="0" lvl="0" indent="-27305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AC0000"/>
              </a:buClr>
              <a:buSzPts val="2600"/>
              <a:buFont typeface="Arial"/>
              <a:buChar char="•"/>
            </a:pPr>
            <a:r>
              <a:rPr lang="en-US" sz="2600" b="1" i="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Office etiquette</a:t>
            </a: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about conducting yourself              respectfully and courteously in workplace.</a:t>
            </a:r>
            <a:b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285750" marR="0" lvl="0" indent="-27305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AC0000"/>
              </a:buClr>
              <a:buSzPts val="2600"/>
              <a:buFont typeface="Arial"/>
              <a:buChar char="•"/>
            </a:pPr>
            <a:r>
              <a:rPr lang="en-US" sz="26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business world, good business etiquette means that  you act professionally and exercise proper manners when  engaging with others in your profession.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7620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 Meeting Etiquette</a:t>
            </a:r>
            <a:endParaRPr/>
          </a:p>
        </p:txBody>
      </p:sp>
      <p:pic>
        <p:nvPicPr>
          <p:cNvPr id="203" name="Google Shape;203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37250" y="2333625"/>
            <a:ext cx="2728912" cy="1873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6"/>
          <p:cNvSpPr txBox="1"/>
          <p:nvPr/>
        </p:nvSpPr>
        <p:spPr>
          <a:xfrm>
            <a:off x="457200" y="1225550"/>
            <a:ext cx="5141912" cy="490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Host should send a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planned agenda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ahead of time with clear objectives.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 and stop on time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Don’t wait for latecomers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Always have your calendar, notebook, and pen.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Meetings should be focused on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related to overall strategies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Avoid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“you” </a:t>
            </a: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talk. Always have “We” attitude</a:t>
            </a:r>
            <a:endParaRPr/>
          </a:p>
          <a:p>
            <a:pPr marL="285750" marR="0" lvl="0" indent="-2857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 all participants to be involved. </a:t>
            </a:r>
            <a:r>
              <a:rPr lang="en-US" sz="2400" b="1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Encourage participation.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>
            <a:spLocks noGrp="1"/>
          </p:cNvSpPr>
          <p:nvPr>
            <p:ph type="body" idx="1"/>
          </p:nvPr>
        </p:nvSpPr>
        <p:spPr>
          <a:xfrm>
            <a:off x="228600" y="1295400"/>
            <a:ext cx="86868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Conclusion, Why Good Mannerism?</a:t>
            </a:r>
            <a:endParaRPr sz="4400" b="1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Manners and etiquette will make the difference in whether   you get that customer, a promotion, or that first job! </a:t>
            </a:r>
            <a:b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0" marR="0" lvl="0" indent="-1778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Business</a:t>
            </a: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etiquette is simply about feeling and showing       kindness and respect for those around you.  It is about        exercising good judgment.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27" descr="manner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5013325"/>
            <a:ext cx="3429000" cy="184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A01F84A-29F3-4EFE-B8A6-0F1609065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857250"/>
            <a:ext cx="9143999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DC2493-88BF-4181-93FA-E94294D6EE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5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 SUCCESS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C7424C-13A3-4E0A-849D-9DB0FBFB2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# 8.4</a:t>
            </a:r>
          </a:p>
        </p:txBody>
      </p:sp>
    </p:spTree>
    <p:extLst>
      <p:ext uri="{BB962C8B-B14F-4D97-AF65-F5344CB8AC3E}">
        <p14:creationId xmlns:p14="http://schemas.microsoft.com/office/powerpoint/2010/main" val="116007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C1A1BF-FFB0-4D72-87FD-A7C7802E2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3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BD046C-A0DF-43FB-9F63-EC41D5A45A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3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DRESS UP IN FORMAL, FORMAL OCCASIONS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626CE-44BE-47E9-8866-F781AFDC4D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# 8.1</a:t>
            </a:r>
          </a:p>
        </p:txBody>
      </p:sp>
    </p:spTree>
    <p:extLst>
      <p:ext uri="{BB962C8B-B14F-4D97-AF65-F5344CB8AC3E}">
        <p14:creationId xmlns:p14="http://schemas.microsoft.com/office/powerpoint/2010/main" val="30961332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9"/>
          <p:cNvSpPr txBox="1">
            <a:spLocks noGrp="1"/>
          </p:cNvSpPr>
          <p:nvPr>
            <p:ph type="title"/>
          </p:nvPr>
        </p:nvSpPr>
        <p:spPr>
          <a:xfrm>
            <a:off x="228600" y="685800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Dressing for an Interview:</a:t>
            </a:r>
            <a:endParaRPr/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"/>
          </p:nvPr>
        </p:nvSpPr>
        <p:spPr>
          <a:xfrm>
            <a:off x="207962" y="1417637"/>
            <a:ext cx="8728075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should wear a suit to interviews. “Suit” means   the works: a matching jacket and pants, dress shirt, tie, coordinating socks and dress shoes. A dark-     colored suit with light colored shirt is your best        option.</a:t>
            </a:r>
            <a:endParaRPr/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Your suit should be comfortable and fit you well so  that you look and act your best.</a:t>
            </a:r>
            <a:endParaRPr/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Avoid loud colors and flashy ties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4611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>
            <a:spLocks noGrp="1"/>
          </p:cNvSpPr>
          <p:nvPr>
            <p:ph type="title"/>
          </p:nvPr>
        </p:nvSpPr>
        <p:spPr>
          <a:xfrm>
            <a:off x="1143000" y="1295400"/>
            <a:ext cx="7239000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“There is no accomplishment so easy to acquire as politeness, and none more profitable”</a:t>
            </a:r>
            <a:b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-George Bernard Shaw</a:t>
            </a:r>
            <a:br>
              <a:rPr lang="en-US" sz="3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217" name="Google Shape;217;p28"/>
          <p:cNvSpPr txBox="1">
            <a:spLocks noGrp="1"/>
          </p:cNvSpPr>
          <p:nvPr>
            <p:ph type="body" idx="1"/>
          </p:nvPr>
        </p:nvSpPr>
        <p:spPr>
          <a:xfrm>
            <a:off x="685800" y="5791200"/>
            <a:ext cx="77724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89C136-EAB7-4397-A0B6-6E5D9E8855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721954"/>
            <a:ext cx="6858000" cy="34140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"/>
          <p:cNvSpPr txBox="1">
            <a:spLocks noGrp="1"/>
          </p:cNvSpPr>
          <p:nvPr>
            <p:ph type="title"/>
          </p:nvPr>
        </p:nvSpPr>
        <p:spPr>
          <a:xfrm>
            <a:off x="914400" y="990600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grooming? </a:t>
            </a:r>
            <a:endParaRPr/>
          </a:p>
        </p:txBody>
      </p:sp>
      <p:sp>
        <p:nvSpPr>
          <p:cNvPr id="74" name="Google Shape;74;p4"/>
          <p:cNvSpPr txBox="1">
            <a:spLocks noGrp="1"/>
          </p:cNvSpPr>
          <p:nvPr>
            <p:ph type="body" idx="1"/>
          </p:nvPr>
        </p:nvSpPr>
        <p:spPr>
          <a:xfrm>
            <a:off x="304800" y="1744662"/>
            <a:ext cx="80010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is the process of making yourself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look neat &amp; attractive 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</a:pPr>
            <a:r>
              <a:rPr lang="en-US"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things which you do to make     yourself and your appearance tidy &amp; pleasant </a:t>
            </a:r>
            <a:endParaRPr/>
          </a:p>
          <a:p>
            <a:pPr marL="342900" marR="0" lvl="0" indent="-114300" algn="l" rtl="0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endParaRPr sz="36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Times New Roman"/>
              <a:buNone/>
            </a:pPr>
            <a:br>
              <a:rPr lang="en-US" sz="6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6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Dress For An Interview - How to   Dress to Impress</a:t>
            </a:r>
            <a:br>
              <a:rPr lang="en-US" sz="6600" b="0" i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8"/>
          <p:cNvSpPr txBox="1">
            <a:spLocks noGrp="1"/>
          </p:cNvSpPr>
          <p:nvPr>
            <p:ph type="title"/>
          </p:nvPr>
        </p:nvSpPr>
        <p:spPr>
          <a:xfrm>
            <a:off x="838200" y="304800"/>
            <a:ext cx="7793037" cy="1462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8"/>
          <p:cNvSpPr txBox="1">
            <a:spLocks noGrp="1"/>
          </p:cNvSpPr>
          <p:nvPr>
            <p:ph type="body" idx="1"/>
          </p:nvPr>
        </p:nvSpPr>
        <p:spPr>
          <a:xfrm>
            <a:off x="381000" y="1447800"/>
            <a:ext cx="8574087" cy="468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80% percent of communication is non-verbal         according to the Protocol School of Washington,   and this includes messages telegraphed with your wardrobe. </a:t>
            </a:r>
            <a:endParaRPr/>
          </a:p>
          <a:p>
            <a:pPr marL="342900" marR="0" lvl="0" indent="-1651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Before you get a chance to say hello, what you     wear on an interview or a meeting speaks volumes about your personality and level of professionalism.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"/>
          <p:cNvSpPr txBox="1">
            <a:spLocks noGrp="1"/>
          </p:cNvSpPr>
          <p:nvPr>
            <p:ph type="ctrTitle"/>
          </p:nvPr>
        </p:nvSpPr>
        <p:spPr>
          <a:xfrm>
            <a:off x="304800" y="2797175"/>
            <a:ext cx="71628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Grooming - Man</a:t>
            </a:r>
            <a:endParaRPr/>
          </a:p>
        </p:txBody>
      </p:sp>
      <p:sp>
        <p:nvSpPr>
          <p:cNvPr id="97" name="Google Shape;97;p6"/>
          <p:cNvSpPr txBox="1">
            <a:spLocks noGrp="1"/>
          </p:cNvSpPr>
          <p:nvPr>
            <p:ph type="subTitle" idx="1"/>
          </p:nvPr>
        </p:nvSpPr>
        <p:spPr>
          <a:xfrm>
            <a:off x="609600" y="4648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endParaRPr sz="4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		</a:t>
            </a:r>
            <a:r>
              <a:rPr lang="en-US" sz="5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SHIRTS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“As a rule, the simpler the better”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 sz="44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lang="en-US"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Colour: White, off white, pale, blue shirts are preferred;</a:t>
            </a:r>
            <a:endParaRPr/>
          </a:p>
          <a:p>
            <a:pPr marL="342900" marR="0" lvl="0" indent="-342900" algn="l" rtl="0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</a:pPr>
            <a:r>
              <a:rPr lang="en-US" sz="44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though you may wear dark colored shirts too.</a:t>
            </a:r>
            <a:endParaRPr/>
          </a:p>
          <a:p>
            <a:pPr marL="342900" marR="0" lvl="0" indent="-63500" algn="l" rtl="0">
              <a:spcBef>
                <a:spcPts val="88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endParaRPr sz="4400" b="1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1512" y="85725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Theme1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8_Theme1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9_Theme1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0_Theme1">
  <a:themeElements>
    <a:clrScheme name="ALLPPT-COLOR-A30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505</Words>
  <Application>Microsoft Office PowerPoint</Application>
  <PresentationFormat>On-screen Show (4:3)</PresentationFormat>
  <Paragraphs>58</Paragraphs>
  <Slides>32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Calibri Light</vt:lpstr>
      <vt:lpstr>Times New Roman</vt:lpstr>
      <vt:lpstr>1_Theme1</vt:lpstr>
      <vt:lpstr>8_Theme1</vt:lpstr>
      <vt:lpstr>9_Theme1</vt:lpstr>
      <vt:lpstr>Office Theme</vt:lpstr>
      <vt:lpstr>10_Theme1</vt:lpstr>
      <vt:lpstr>PowerPoint Presentation</vt:lpstr>
      <vt:lpstr>PowerPoint Presentation</vt:lpstr>
      <vt:lpstr>HOW TO DRESS UP IN FORMAL, FORMAL OCCASIONS</vt:lpstr>
      <vt:lpstr>What is grooming? </vt:lpstr>
      <vt:lpstr> How To Dress For An Interview - How to   Dress to Impress </vt:lpstr>
      <vt:lpstr>PowerPoint Presentation</vt:lpstr>
      <vt:lpstr>Grooming - Man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GROOMING - WOMEN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DRESS UP AS A STUDENT</vt:lpstr>
      <vt:lpstr>PowerPoint Presentation</vt:lpstr>
      <vt:lpstr>PowerPoint Presentation</vt:lpstr>
      <vt:lpstr>WHY GOOD ETIQUETTE AND WHY GOOD MANERISM</vt:lpstr>
      <vt:lpstr>What is Etiquette</vt:lpstr>
      <vt:lpstr>What is Business Etiquette?</vt:lpstr>
      <vt:lpstr>Business Meeting Etiquette</vt:lpstr>
      <vt:lpstr>PowerPoint Presentation</vt:lpstr>
      <vt:lpstr>INTERVIEW SUCCESS</vt:lpstr>
      <vt:lpstr>Dressing for an Interview:</vt:lpstr>
      <vt:lpstr>“There is no accomplishment so easy to acquire as politeness, and none more profitable”  -George Bernard Shaw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ayesha munir</cp:lastModifiedBy>
  <cp:revision>3</cp:revision>
  <dcterms:created xsi:type="dcterms:W3CDTF">2010-04-20T08:21:02Z</dcterms:created>
  <dcterms:modified xsi:type="dcterms:W3CDTF">2020-06-20T06:40:00Z</dcterms:modified>
</cp:coreProperties>
</file>