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7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8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8" name="Google Shape;88;p21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89" name="Google Shape;89;p2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648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8360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8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553200" y="4682729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Stress, Types and Responses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41420" y="3075806"/>
            <a:ext cx="9069187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Dr. Rabia Mushtaq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>
            <p:ph type="title"/>
          </p:nvPr>
        </p:nvSpPr>
        <p:spPr>
          <a:xfrm>
            <a:off x="685533" y="7715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STRESS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685800" y="148590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EUSTRESS: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Stress that is deemed healthful or giving one the feeling of  fulfillment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DISTRESS: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Stress that causes pain, suffering, trouble, danger, etc.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55576" y="555526"/>
            <a:ext cx="7702624" cy="758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 Stress is Bad…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611560" y="1203598"/>
            <a:ext cx="7992888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Eustress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form of stress that is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positive and beneficial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may feel challenged, but the sources of the stress are opportunities that are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meaningful to us.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Eustress helps provide us with energy and motivation to meet our responsibilities and achieve our goals. </a:t>
            </a:r>
            <a:endParaRPr/>
          </a:p>
          <a:p>
            <a:pPr indent="-20955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graduating from college,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married,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becoming a parent,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 promotion or changing jobs.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611560" y="857250"/>
            <a:ext cx="8136904" cy="374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Distress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continuous experience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feeling overwhelmed, troubled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behind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 our responsibilities. 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all encompassing sense of being imposed upon by difficulties with no light at the end of the tunnel. 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difficulties,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conflicts in relationships,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excessive obligations,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a chronic illness, or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experiencing a trauma.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323528" y="915566"/>
            <a:ext cx="48965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Responses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685800" y="1707654"/>
            <a:ext cx="7772400" cy="2864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Physical Response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Mental Response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Behavioural Response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Emotional Response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272" y="1311610"/>
            <a:ext cx="2551113" cy="277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685800" y="483518"/>
            <a:ext cx="77724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Responses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685800" y="1347614"/>
            <a:ext cx="7772400" cy="322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Racing heart,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Clammy or sweaty hands,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shaking,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and shallow breathing,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Jaws tightening,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Light-headedness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aches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energy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683477" y="628074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Responses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685800" y="1275606"/>
            <a:ext cx="7772400" cy="329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Stuttering,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down, or avoidance of eye contact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Avoidance of meeting with people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Excessive TV / Gaming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Overeating / less eating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 disturbance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Grinding teeth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Nail biting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/ drugs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Responses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685800" y="1203598"/>
            <a:ext cx="7772400" cy="336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Mind going blank,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Racing thoughts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Thoughts about making a mistake,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ridiculous in front of peers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Indecisiveness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concentration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failure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685800" y="483518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Responses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685800" y="1203598"/>
            <a:ext cx="6622504" cy="382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Anxious,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Fearful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Anger/ frustration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Depression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Crying spells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Guilt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Helplessness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Hopelessness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Suicide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2552693" y="811080"/>
            <a:ext cx="352839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111" name="Google Shape;111;p25"/>
          <p:cNvGrpSpPr/>
          <p:nvPr/>
        </p:nvGrpSpPr>
        <p:grpSpPr>
          <a:xfrm>
            <a:off x="796954" y="1563638"/>
            <a:ext cx="6692907" cy="576000"/>
            <a:chOff x="2984974" y="1131591"/>
            <a:chExt cx="5611090" cy="576000"/>
          </a:xfrm>
        </p:grpSpPr>
        <p:sp>
          <p:nvSpPr>
            <p:cNvPr id="112" name="Google Shape;112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 flipH="1" rot="-5400000">
              <a:off x="2983425" y="1133140"/>
              <a:ext cx="576000" cy="572901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15" name="Google Shape;115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-609600" lvl="0" marL="6096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Know the meaning of stress</a:t>
              </a:r>
              <a:endParaRPr/>
            </a:p>
          </p:txBody>
        </p:sp>
      </p:grpSp>
      <p:grpSp>
        <p:nvGrpSpPr>
          <p:cNvPr id="116" name="Google Shape;116;p25"/>
          <p:cNvGrpSpPr/>
          <p:nvPr/>
        </p:nvGrpSpPr>
        <p:grpSpPr>
          <a:xfrm>
            <a:off x="827960" y="2316131"/>
            <a:ext cx="6661901" cy="576000"/>
            <a:chOff x="2984973" y="1131591"/>
            <a:chExt cx="5611091" cy="576000"/>
          </a:xfrm>
        </p:grpSpPr>
        <p:sp>
          <p:nvSpPr>
            <p:cNvPr id="117" name="Google Shape;117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20" name="Google Shape;120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Types of stress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1" name="Google Shape;121;p25"/>
          <p:cNvGrpSpPr/>
          <p:nvPr/>
        </p:nvGrpSpPr>
        <p:grpSpPr>
          <a:xfrm>
            <a:off x="792600" y="3140599"/>
            <a:ext cx="6692907" cy="576000"/>
            <a:chOff x="2984974" y="1131591"/>
            <a:chExt cx="5611090" cy="576000"/>
          </a:xfrm>
        </p:grpSpPr>
        <p:sp>
          <p:nvSpPr>
            <p:cNvPr id="122" name="Google Shape;122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flipH="1" rot="-5400000">
              <a:off x="2983425" y="1133140"/>
              <a:ext cx="576000" cy="572901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-609600" lvl="0" marL="6096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Stress Responses/Symptoms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95536" y="918989"/>
            <a:ext cx="417646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Stress?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95536" y="1906191"/>
            <a:ext cx="5760639" cy="24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can be defined as our mental, physical, emotional, and behavioral  reactions to any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perceived demands or threats. </a:t>
            </a:r>
            <a:endParaRPr/>
          </a:p>
        </p:txBody>
      </p:sp>
      <p:pic>
        <p:nvPicPr>
          <p:cNvPr descr="bd07154_" id="132" name="Google Shape;1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175" y="1347614"/>
            <a:ext cx="2850158" cy="253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66418" y="627534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"Stress Out"?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23528" y="1635644"/>
            <a:ext cx="5544616" cy="312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two major reasons: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situation as threatening,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difficult, or painful. 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don't believe we have the </a:t>
            </a: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cope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pic>
        <p:nvPicPr>
          <p:cNvPr descr="j0399135"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1635644"/>
            <a:ext cx="2232248" cy="280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ess1" id="145" name="Google Shape;14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555526"/>
            <a:ext cx="8640960" cy="45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Controllability of an event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23528" y="1314450"/>
            <a:ext cx="8496944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degree to which we can make event happen or stop it from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happening.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lesser the individual feel control over event , more stressful event is perceived by that individual.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Individual perception of his/her ability to control plays vital role.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23528" y="738716"/>
            <a:ext cx="8229600" cy="854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Times New Roman"/>
              <a:buNone/>
            </a:pPr>
            <a:r>
              <a:rPr b="1" lang="en-US" sz="3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“Fight or Flight” Response</a:t>
            </a:r>
            <a:endParaRPr/>
          </a:p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3217007" y="1474073"/>
            <a:ext cx="5675473" cy="318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situations seem threatening to us, our bodies react quickly to supply protection by preparing to take action. This physiological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reaction is known as the "fight or flight"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physiological response to a stressor is known as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reactivity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Physiological responses can accumulate and result in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wear on the body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0121071" id="160" name="Google Shape;16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105" y="1472113"/>
            <a:ext cx="21145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83567" id="161" name="Google Shape;1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39" y="2931790"/>
            <a:ext cx="1331119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539552" y="71378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Makes Something Stressful?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Situations that have strong demands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Situations that are forthcoming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transitions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Ambiguity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Controllability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j0341418"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571030"/>
            <a:ext cx="2371800" cy="258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>
            <p:ph type="title"/>
          </p:nvPr>
        </p:nvSpPr>
        <p:spPr>
          <a:xfrm>
            <a:off x="1115616" y="864556"/>
            <a:ext cx="5112568" cy="101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FEELINGS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1115616" y="1485900"/>
            <a:ext cx="7342584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Worry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Tense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Tired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Frightened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Elated / Excited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Depressed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Anxious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Anger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1485900"/>
            <a:ext cx="3985171" cy="264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