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5"/>
    <p:sldMasterId id="2147483669" r:id="rId6"/>
    <p:sldMasterId id="214748367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67C847-4DC5-4214-85AE-C52589C522DB}">
  <a:tblStyle styleId="{4167C847-4DC5-4214-85AE-C52589C522D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79512" y="55552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9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9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82" name="Google Shape;8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6" name="Google Shape;86;p21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87" name="Google Shape;87;p2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8"/>
          <p:cNvSpPr/>
          <p:nvPr>
            <p:ph idx="2" type="tbl"/>
          </p:nvPr>
        </p:nvSpPr>
        <p:spPr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2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014" y="1995686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and Impacts of Stress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0" y="3147814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Dr. Rabia Mushtaq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/>
        </p:nvSpPr>
        <p:spPr>
          <a:xfrm>
            <a:off x="2552693" y="811080"/>
            <a:ext cx="352839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</a:t>
            </a:r>
            <a:endParaRPr/>
          </a:p>
        </p:txBody>
      </p:sp>
      <p:grpSp>
        <p:nvGrpSpPr>
          <p:cNvPr id="109" name="Google Shape;109;p25"/>
          <p:cNvGrpSpPr/>
          <p:nvPr/>
        </p:nvGrpSpPr>
        <p:grpSpPr>
          <a:xfrm>
            <a:off x="796954" y="1563638"/>
            <a:ext cx="6692907" cy="576000"/>
            <a:chOff x="2984974" y="1131591"/>
            <a:chExt cx="5611090" cy="576000"/>
          </a:xfrm>
        </p:grpSpPr>
        <p:sp>
          <p:nvSpPr>
            <p:cNvPr id="110" name="Google Shape;110;p25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 flipH="1" rot="-5400000">
              <a:off x="2983425" y="1133140"/>
              <a:ext cx="576000" cy="572901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2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113" name="Google Shape;113;p25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-609600" lvl="0" marL="6096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Causes of stress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4" name="Google Shape;114;p25"/>
          <p:cNvGrpSpPr/>
          <p:nvPr/>
        </p:nvGrpSpPr>
        <p:grpSpPr>
          <a:xfrm>
            <a:off x="827960" y="2316131"/>
            <a:ext cx="6661901" cy="576000"/>
            <a:chOff x="2984973" y="1131591"/>
            <a:chExt cx="5611091" cy="576000"/>
          </a:xfrm>
        </p:grpSpPr>
        <p:sp>
          <p:nvSpPr>
            <p:cNvPr id="115" name="Google Shape;115;p25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2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/>
            </a:p>
          </p:txBody>
        </p:sp>
        <p:sp>
          <p:nvSpPr>
            <p:cNvPr id="118" name="Google Shape;118;p25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Impacts of stress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ess1" id="123" name="Google Shape;12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55526"/>
            <a:ext cx="8435280" cy="431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453425" y="65929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Times New Roman"/>
              <a:buNone/>
            </a:pPr>
            <a:r>
              <a:rPr b="1" lang="en-US" sz="27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Makes Something Stressful?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457200" y="1514158"/>
            <a:ext cx="8229600" cy="3084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Situations that have strong demands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Situations that are forthcoming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transitions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Ambiguity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Controllability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j0341418" id="131" name="Google Shape;1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184" y="1514158"/>
            <a:ext cx="2454841" cy="2857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685800" y="753070"/>
            <a:ext cx="47957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Stressors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Physical Environment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Social Interaction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Organisational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Major Life Events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Daily Hassles</a:t>
            </a: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32" y="1485900"/>
            <a:ext cx="3776663" cy="267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685800" y="807244"/>
            <a:ext cx="709988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Internal Stressors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685800" y="1485900"/>
            <a:ext cx="424624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Lifestyle choices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Negative self - talk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Mind traps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Personality traits</a:t>
            </a:r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742" y="1485900"/>
            <a:ext cx="4567954" cy="212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1403648" y="627534"/>
            <a:ext cx="6172200" cy="54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Stressful to You?</a:t>
            </a:r>
            <a:endParaRPr/>
          </a:p>
        </p:txBody>
      </p:sp>
      <p:graphicFrame>
        <p:nvGraphicFramePr>
          <p:cNvPr id="152" name="Google Shape;152;p30"/>
          <p:cNvGraphicFramePr/>
          <p:nvPr/>
        </p:nvGraphicFramePr>
        <p:xfrm>
          <a:off x="827584" y="1347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{4167C847-4DC5-4214-85AE-C52589C522DB}</a:tableStyleId>
              </a:tblPr>
              <a:tblGrid>
                <a:gridCol w="2472275"/>
                <a:gridCol w="2472275"/>
                <a:gridCol w="2472275"/>
              </a:tblGrid>
              <a:tr h="3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Retirement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Legal matters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Online Classes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Childcare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Mental health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Studying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Finances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Law violation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Relationship with partner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Appearance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Spiritual/Religious issues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Relationship with family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 Health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Major/Career decisions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Relationship with friends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“fitting in”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Attitudes/thoughts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Trauma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Getting married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Buying a house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 in residence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 to a new school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 in amount of recreation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 in amount of social activities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 in eating habits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Death of friend/family member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466674" y="56503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 of Stress</a:t>
            </a:r>
            <a:endParaRPr b="1"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395536" y="1203598"/>
            <a:ext cx="855187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Mental health problems: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Depression, anxiety, suicidal ideation and personality issues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health problems: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Cardiovascular disease,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blood pressure and Stroke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Obesity and eating disorders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Sexual dysfunction,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Skin and hair problems, such as acne and eczema, and hair fall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Gastrointestinal problems, such as gastritis, ulcerative colitis, and irritable bowl syndrome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