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6" r:id="rId4"/>
    <p:sldMasterId id="2147483667" r:id="rId5"/>
    <p:sldMasterId id="2147483668"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 Type="http://schemas.openxmlformats.org/officeDocument/2006/relationships/theme" Target="theme/theme4.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5" Type="http://schemas.openxmlformats.org/officeDocument/2006/relationships/slideMaster" Target="slideMasters/slideMaster2.xml"/><Relationship Id="rId19" Type="http://schemas.openxmlformats.org/officeDocument/2006/relationships/slide" Target="slides/slide12.xml"/><Relationship Id="rId6" Type="http://schemas.openxmlformats.org/officeDocument/2006/relationships/slideMaster" Target="slideMasters/slideMaster3.xml"/><Relationship Id="rId18" Type="http://schemas.openxmlformats.org/officeDocument/2006/relationships/slide" Target="slides/slide11.xml"/><Relationship Id="rId7" Type="http://schemas.openxmlformats.org/officeDocument/2006/relationships/notesMaster" Target="notesMasters/notesMaster1.xml"/><Relationship Id="rId8"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8" name="Google Shape;88;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9" name="Google Shape;89;p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90" name="Google Shape;90;p1:notes"/>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t>Types and Impacts of Conflict</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10:notes"/>
          <p:cNvSpPr/>
          <p:nvPr>
            <p:ph idx="2" type="sldImg"/>
          </p:nvPr>
        </p:nvSpPr>
        <p:spPr>
          <a:xfrm>
            <a:off x="381000" y="695325"/>
            <a:ext cx="6096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77" name="Google Shape;177;p10:notes"/>
          <p:cNvSpPr txBox="1"/>
          <p:nvPr>
            <p:ph idx="1" type="body"/>
          </p:nvPr>
        </p:nvSpPr>
        <p:spPr>
          <a:xfrm>
            <a:off x="685800" y="4343400"/>
            <a:ext cx="5486400" cy="41148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178" name="Google Shape;178;p10:notes"/>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t>Types and Impacts of Conflict</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11:notes"/>
          <p:cNvSpPr/>
          <p:nvPr>
            <p:ph idx="2" type="sldImg"/>
          </p:nvPr>
        </p:nvSpPr>
        <p:spPr>
          <a:xfrm>
            <a:off x="381000" y="695325"/>
            <a:ext cx="6096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86" name="Google Shape;186;p11:notes"/>
          <p:cNvSpPr txBox="1"/>
          <p:nvPr>
            <p:ph idx="1" type="body"/>
          </p:nvPr>
        </p:nvSpPr>
        <p:spPr>
          <a:xfrm>
            <a:off x="685800" y="4343400"/>
            <a:ext cx="5486400" cy="41148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187" name="Google Shape;187;p11:notes"/>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t>Types and Impacts of Conflict</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12:notes"/>
          <p:cNvSpPr/>
          <p:nvPr>
            <p:ph idx="2" type="sldImg"/>
          </p:nvPr>
        </p:nvSpPr>
        <p:spPr>
          <a:xfrm>
            <a:off x="381000" y="695325"/>
            <a:ext cx="6096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95" name="Google Shape;195;p12:notes"/>
          <p:cNvSpPr txBox="1"/>
          <p:nvPr>
            <p:ph idx="1" type="body"/>
          </p:nvPr>
        </p:nvSpPr>
        <p:spPr>
          <a:xfrm>
            <a:off x="685800" y="4343400"/>
            <a:ext cx="5486400" cy="41148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196" name="Google Shape;196;p12:notes"/>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t>Types and Impacts of Conflict</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5" name="Google Shape;205;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6" name="Google Shape;96;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3:notes"/>
          <p:cNvSpPr/>
          <p:nvPr>
            <p:ph idx="2" type="sldImg"/>
          </p:nvPr>
        </p:nvSpPr>
        <p:spPr>
          <a:xfrm>
            <a:off x="381000" y="695325"/>
            <a:ext cx="6096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12" name="Google Shape;112;p3:notes"/>
          <p:cNvSpPr txBox="1"/>
          <p:nvPr>
            <p:ph idx="1" type="body"/>
          </p:nvPr>
        </p:nvSpPr>
        <p:spPr>
          <a:xfrm>
            <a:off x="685800" y="4343400"/>
            <a:ext cx="5486400" cy="41148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113" name="Google Shape;113;p3:notes"/>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t>Types and Impacts of Conflict</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4:notes"/>
          <p:cNvSpPr/>
          <p:nvPr>
            <p:ph idx="2" type="sldImg"/>
          </p:nvPr>
        </p:nvSpPr>
        <p:spPr>
          <a:xfrm>
            <a:off x="381000" y="695325"/>
            <a:ext cx="6096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21" name="Google Shape;121;p4:notes"/>
          <p:cNvSpPr txBox="1"/>
          <p:nvPr>
            <p:ph idx="1" type="body"/>
          </p:nvPr>
        </p:nvSpPr>
        <p:spPr>
          <a:xfrm>
            <a:off x="685800" y="4343400"/>
            <a:ext cx="5486400" cy="41148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122" name="Google Shape;122;p4:notes"/>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t>Types and Impacts of Conflict</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5:notes"/>
          <p:cNvSpPr/>
          <p:nvPr>
            <p:ph idx="2" type="sldImg"/>
          </p:nvPr>
        </p:nvSpPr>
        <p:spPr>
          <a:xfrm>
            <a:off x="381000" y="695325"/>
            <a:ext cx="6096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32" name="Google Shape;132;p5:notes"/>
          <p:cNvSpPr txBox="1"/>
          <p:nvPr>
            <p:ph idx="1" type="body"/>
          </p:nvPr>
        </p:nvSpPr>
        <p:spPr>
          <a:xfrm>
            <a:off x="685800" y="4343400"/>
            <a:ext cx="5486400" cy="41148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133" name="Google Shape;133;p5:notes"/>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t>Types and Impacts of Conflict</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6:notes"/>
          <p:cNvSpPr/>
          <p:nvPr>
            <p:ph idx="2" type="sldImg"/>
          </p:nvPr>
        </p:nvSpPr>
        <p:spPr>
          <a:xfrm>
            <a:off x="381000" y="695325"/>
            <a:ext cx="6096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41" name="Google Shape;141;p6:notes"/>
          <p:cNvSpPr txBox="1"/>
          <p:nvPr>
            <p:ph idx="1" type="body"/>
          </p:nvPr>
        </p:nvSpPr>
        <p:spPr>
          <a:xfrm>
            <a:off x="685800" y="4343400"/>
            <a:ext cx="5486400" cy="41148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142" name="Google Shape;142;p6:notes"/>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t>Types and Impacts of Conflict</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7:notes"/>
          <p:cNvSpPr/>
          <p:nvPr>
            <p:ph idx="2" type="sldImg"/>
          </p:nvPr>
        </p:nvSpPr>
        <p:spPr>
          <a:xfrm>
            <a:off x="381000" y="695325"/>
            <a:ext cx="6096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50" name="Google Shape;150;p7:notes"/>
          <p:cNvSpPr txBox="1"/>
          <p:nvPr>
            <p:ph idx="1" type="body"/>
          </p:nvPr>
        </p:nvSpPr>
        <p:spPr>
          <a:xfrm>
            <a:off x="685800" y="4343400"/>
            <a:ext cx="5486400" cy="41148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151" name="Google Shape;151;p7:notes"/>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t>Types and Impacts of Conflict</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8:notes"/>
          <p:cNvSpPr/>
          <p:nvPr>
            <p:ph idx="2" type="sldImg"/>
          </p:nvPr>
        </p:nvSpPr>
        <p:spPr>
          <a:xfrm>
            <a:off x="381000" y="695325"/>
            <a:ext cx="6096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59" name="Google Shape;159;p8:notes"/>
          <p:cNvSpPr txBox="1"/>
          <p:nvPr>
            <p:ph idx="1" type="body"/>
          </p:nvPr>
        </p:nvSpPr>
        <p:spPr>
          <a:xfrm>
            <a:off x="685800" y="4343400"/>
            <a:ext cx="5486400" cy="41148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160" name="Google Shape;160;p8:notes"/>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t>Types and Impacts of Conflict</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9:notes"/>
          <p:cNvSpPr/>
          <p:nvPr>
            <p:ph idx="2" type="sldImg"/>
          </p:nvPr>
        </p:nvSpPr>
        <p:spPr>
          <a:xfrm>
            <a:off x="381000" y="695325"/>
            <a:ext cx="6096000" cy="34290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68" name="Google Shape;168;p9:notes"/>
          <p:cNvSpPr txBox="1"/>
          <p:nvPr>
            <p:ph idx="1" type="body"/>
          </p:nvPr>
        </p:nvSpPr>
        <p:spPr>
          <a:xfrm>
            <a:off x="685800" y="4343400"/>
            <a:ext cx="5486400" cy="41148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169" name="Google Shape;169;p9:notes"/>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rPr lang="en-US"/>
              <a:t>Types and Impacts of Conflict</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jp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jp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ver Slide layout">
  <p:cSld name="Cover Slide layout">
    <p:bg>
      <p:bgPr>
        <a:solidFill>
          <a:schemeClr val="lt1"/>
        </a:solidFill>
      </p:bgPr>
    </p:bg>
    <p:spTree>
      <p:nvGrpSpPr>
        <p:cNvPr id="13" name="Shape 13"/>
        <p:cNvGrpSpPr/>
        <p:nvPr/>
      </p:nvGrpSpPr>
      <p:grpSpPr>
        <a:xfrm>
          <a:off x="0" y="0"/>
          <a:ext cx="0" cy="0"/>
          <a:chOff x="0" y="0"/>
          <a:chExt cx="0" cy="0"/>
        </a:xfrm>
      </p:grpSpPr>
      <p:sp>
        <p:nvSpPr>
          <p:cNvPr id="14" name="Google Shape;14;p2"/>
          <p:cNvSpPr txBox="1"/>
          <p:nvPr>
            <p:ph idx="1" type="body"/>
          </p:nvPr>
        </p:nvSpPr>
        <p:spPr>
          <a:xfrm>
            <a:off x="0" y="3705210"/>
            <a:ext cx="9144000" cy="522725"/>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100000"/>
              </a:lnSpc>
              <a:spcBef>
                <a:spcPts val="720"/>
              </a:spcBef>
              <a:spcAft>
                <a:spcPts val="0"/>
              </a:spcAft>
              <a:buClr>
                <a:srgbClr val="3F3F3F"/>
              </a:buClr>
              <a:buSzPts val="3600"/>
              <a:buFont typeface="Arial"/>
              <a:buNone/>
              <a:defRPr b="1" i="0" sz="3600" u="none" cap="none" strike="noStrike">
                <a:solidFill>
                  <a:srgbClr val="3F3F3F"/>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5" name="Google Shape;15;p2"/>
          <p:cNvSpPr txBox="1"/>
          <p:nvPr>
            <p:ph idx="2" type="body"/>
          </p:nvPr>
        </p:nvSpPr>
        <p:spPr>
          <a:xfrm>
            <a:off x="-148" y="4227934"/>
            <a:ext cx="9144000" cy="288032"/>
          </a:xfrm>
          <a:prstGeom prst="rect">
            <a:avLst/>
          </a:prstGeom>
          <a:noFill/>
          <a:ln>
            <a:noFill/>
          </a:ln>
        </p:spPr>
        <p:txBody>
          <a:bodyPr anchorCtr="0" anchor="ctr" bIns="45700" lIns="91425" spcFirstLastPara="1" rIns="91425" wrap="square" tIns="45700">
            <a:noAutofit/>
          </a:bodyPr>
          <a:lstStyle>
            <a:lvl1pPr indent="-228600" lvl="0" marL="457200" marR="0" rtl="0" algn="ctr">
              <a:lnSpc>
                <a:spcPct val="100000"/>
              </a:lnSpc>
              <a:spcBef>
                <a:spcPts val="280"/>
              </a:spcBef>
              <a:spcAft>
                <a:spcPts val="0"/>
              </a:spcAft>
              <a:buClr>
                <a:srgbClr val="3F3F3F"/>
              </a:buClr>
              <a:buSzPts val="1400"/>
              <a:buFont typeface="Arial"/>
              <a:buNone/>
              <a:defRPr b="1" i="0" sz="1400" u="none" cap="none" strike="noStrike">
                <a:solidFill>
                  <a:srgbClr val="3F3F3F"/>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s and Contents Layout">
  <p:cSld name="Images and Contents Layout">
    <p:spTree>
      <p:nvGrpSpPr>
        <p:cNvPr id="50" name="Shape 50"/>
        <p:cNvGrpSpPr/>
        <p:nvPr/>
      </p:nvGrpSpPr>
      <p:grpSpPr>
        <a:xfrm>
          <a:off x="0" y="0"/>
          <a:ext cx="0" cy="0"/>
          <a:chOff x="0" y="0"/>
          <a:chExt cx="0" cy="0"/>
        </a:xfrm>
      </p:grpSpPr>
      <p:sp>
        <p:nvSpPr>
          <p:cNvPr id="51" name="Google Shape;51;p12"/>
          <p:cNvSpPr/>
          <p:nvPr>
            <p:ph idx="2" type="pic"/>
          </p:nvPr>
        </p:nvSpPr>
        <p:spPr>
          <a:xfrm>
            <a:off x="0" y="0"/>
            <a:ext cx="9144000" cy="5143500"/>
          </a:xfrm>
          <a:prstGeom prst="rect">
            <a:avLst/>
          </a:prstGeom>
          <a:noFill/>
          <a:ln>
            <a:noFill/>
          </a:ln>
        </p:spPr>
        <p:txBody>
          <a:bodyPr anchorCtr="0" anchor="ctr" bIns="45700" lIns="720000" spcFirstLastPara="1" rIns="91425" wrap="square" tIns="45700">
            <a:noAutofit/>
          </a:bodyPr>
          <a:lstStyle>
            <a:lvl1pPr lvl="0" marR="0" rtl="0" algn="l">
              <a:spcBef>
                <a:spcPts val="360"/>
              </a:spcBef>
              <a:spcAft>
                <a:spcPts val="0"/>
              </a:spcAft>
              <a:buClr>
                <a:srgbClr val="3F3F3F"/>
              </a:buClr>
              <a:buSzPts val="1800"/>
              <a:buFont typeface="Arial"/>
              <a:buNone/>
              <a:defRPr b="0" i="0" sz="1800" u="none" cap="none" strike="noStrike">
                <a:solidFill>
                  <a:srgbClr val="3F3F3F"/>
                </a:solidFill>
                <a:latin typeface="Arial"/>
                <a:ea typeface="Arial"/>
                <a:cs typeface="Arial"/>
                <a:sym typeface="Arial"/>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Images and Contents Layout">
  <p:cSld name="1_Images and Contents Layout">
    <p:spTree>
      <p:nvGrpSpPr>
        <p:cNvPr id="52" name="Shape 52"/>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Images and Contents Layout">
  <p:cSld name="2_Images and Contents Layout">
    <p:bg>
      <p:bgPr>
        <a:solidFill>
          <a:srgbClr val="17365D"/>
        </a:solidFill>
      </p:bgPr>
    </p:bg>
    <p:spTree>
      <p:nvGrpSpPr>
        <p:cNvPr id="53" name="Shape 53"/>
        <p:cNvGrpSpPr/>
        <p:nvPr/>
      </p:nvGrpSpPr>
      <p:grpSpPr>
        <a:xfrm>
          <a:off x="0" y="0"/>
          <a:ext cx="0" cy="0"/>
          <a:chOff x="0" y="0"/>
          <a:chExt cx="0" cy="0"/>
        </a:xfrm>
      </p:grpSpPr>
      <p:sp>
        <p:nvSpPr>
          <p:cNvPr id="54" name="Google Shape;54;p14"/>
          <p:cNvSpPr/>
          <p:nvPr>
            <p:ph idx="2" type="pic"/>
          </p:nvPr>
        </p:nvSpPr>
        <p:spPr>
          <a:xfrm>
            <a:off x="3347864" y="627534"/>
            <a:ext cx="5796136" cy="1052002"/>
          </a:xfrm>
          <a:prstGeom prst="rect">
            <a:avLst/>
          </a:prstGeom>
          <a:solidFill>
            <a:srgbClr val="F2F2F2"/>
          </a:solidFill>
          <a:ln>
            <a:noFill/>
          </a:ln>
        </p:spPr>
        <p:txBody>
          <a:bodyPr anchorCtr="0" anchor="ctr" bIns="45700" lIns="91425" spcFirstLastPara="1" rIns="91425" wrap="square" tIns="45700">
            <a:noAutofit/>
          </a:bodyPr>
          <a:lstStyle>
            <a:lvl1pPr lvl="0" marR="0" rtl="0" algn="ctr">
              <a:spcBef>
                <a:spcPts val="24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55" name="Google Shape;55;p14"/>
          <p:cNvSpPr/>
          <p:nvPr>
            <p:ph idx="3" type="pic"/>
          </p:nvPr>
        </p:nvSpPr>
        <p:spPr>
          <a:xfrm>
            <a:off x="4104000" y="1798321"/>
            <a:ext cx="5040000" cy="1548000"/>
          </a:xfrm>
          <a:prstGeom prst="rect">
            <a:avLst/>
          </a:prstGeom>
          <a:solidFill>
            <a:srgbClr val="F2F2F2"/>
          </a:solidFill>
          <a:ln>
            <a:noFill/>
          </a:ln>
        </p:spPr>
        <p:txBody>
          <a:bodyPr anchorCtr="0" anchor="ctr" bIns="45700" lIns="91425" spcFirstLastPara="1" rIns="91425" wrap="square" tIns="45700">
            <a:noAutofit/>
          </a:bodyPr>
          <a:lstStyle>
            <a:lvl1pPr lvl="0" marR="0" rtl="0" algn="ctr">
              <a:spcBef>
                <a:spcPts val="24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56" name="Google Shape;56;p14"/>
          <p:cNvSpPr/>
          <p:nvPr>
            <p:ph idx="4" type="pic"/>
          </p:nvPr>
        </p:nvSpPr>
        <p:spPr>
          <a:xfrm>
            <a:off x="4824000" y="3465106"/>
            <a:ext cx="4320000" cy="1050860"/>
          </a:xfrm>
          <a:prstGeom prst="rect">
            <a:avLst/>
          </a:prstGeom>
          <a:solidFill>
            <a:srgbClr val="F2F2F2"/>
          </a:solidFill>
          <a:ln>
            <a:noFill/>
          </a:ln>
        </p:spPr>
        <p:txBody>
          <a:bodyPr anchorCtr="0" anchor="ctr" bIns="45700" lIns="91425" spcFirstLastPara="1" rIns="91425" wrap="square" tIns="45700">
            <a:noAutofit/>
          </a:bodyPr>
          <a:lstStyle>
            <a:lvl1pPr lvl="0" marR="0" rtl="0" algn="ctr">
              <a:spcBef>
                <a:spcPts val="24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Basic Layout">
  <p:cSld name="4_Basic Layout">
    <p:bg>
      <p:bgPr>
        <a:blipFill>
          <a:blip r:embed="rId2">
            <a:alphaModFix/>
          </a:blip>
          <a:stretch>
            <a:fillRect/>
          </a:stretch>
        </a:blipFill>
      </p:bgPr>
    </p:bg>
    <p:spTree>
      <p:nvGrpSpPr>
        <p:cNvPr id="57" name="Shape 57"/>
        <p:cNvGrpSpPr/>
        <p:nvPr/>
      </p:nvGrpSpPr>
      <p:grpSpPr>
        <a:xfrm>
          <a:off x="0" y="0"/>
          <a:ext cx="0" cy="0"/>
          <a:chOff x="0" y="0"/>
          <a:chExt cx="0" cy="0"/>
        </a:xfrm>
      </p:grpSpPr>
      <p:sp>
        <p:nvSpPr>
          <p:cNvPr id="58" name="Google Shape;58;p15"/>
          <p:cNvSpPr/>
          <p:nvPr>
            <p:ph idx="2" type="pic"/>
          </p:nvPr>
        </p:nvSpPr>
        <p:spPr>
          <a:xfrm>
            <a:off x="3937417" y="627534"/>
            <a:ext cx="1872000" cy="3816424"/>
          </a:xfrm>
          <a:prstGeom prst="rect">
            <a:avLst/>
          </a:prstGeom>
          <a:solidFill>
            <a:srgbClr val="F2F2F2"/>
          </a:solidFill>
          <a:ln>
            <a:noFill/>
          </a:ln>
        </p:spPr>
        <p:txBody>
          <a:bodyPr anchorCtr="0" anchor="ctr" bIns="45700" lIns="91425" spcFirstLastPara="1" rIns="91425" wrap="square" tIns="45700">
            <a:noAutofit/>
          </a:bodyPr>
          <a:lstStyle>
            <a:lvl1pPr lvl="0" marR="0" rtl="0" algn="ctr">
              <a:spcBef>
                <a:spcPts val="24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59" name="Google Shape;59;p15"/>
          <p:cNvSpPr/>
          <p:nvPr>
            <p:ph idx="3" type="pic"/>
          </p:nvPr>
        </p:nvSpPr>
        <p:spPr>
          <a:xfrm>
            <a:off x="1968708" y="627534"/>
            <a:ext cx="1872000" cy="3816424"/>
          </a:xfrm>
          <a:prstGeom prst="rect">
            <a:avLst/>
          </a:prstGeom>
          <a:solidFill>
            <a:srgbClr val="F2F2F2"/>
          </a:solidFill>
          <a:ln>
            <a:noFill/>
          </a:ln>
        </p:spPr>
        <p:txBody>
          <a:bodyPr anchorCtr="0" anchor="ctr" bIns="45700" lIns="91425" spcFirstLastPara="1" rIns="91425" wrap="square" tIns="45700">
            <a:noAutofit/>
          </a:bodyPr>
          <a:lstStyle>
            <a:lvl1pPr lvl="0" marR="0" rtl="0" algn="ctr">
              <a:spcBef>
                <a:spcPts val="24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60" name="Google Shape;60;p15"/>
          <p:cNvSpPr/>
          <p:nvPr>
            <p:ph idx="4" type="pic"/>
          </p:nvPr>
        </p:nvSpPr>
        <p:spPr>
          <a:xfrm>
            <a:off x="0" y="627534"/>
            <a:ext cx="1872000" cy="3816424"/>
          </a:xfrm>
          <a:prstGeom prst="rect">
            <a:avLst/>
          </a:prstGeom>
          <a:solidFill>
            <a:srgbClr val="F2F2F2"/>
          </a:solidFill>
          <a:ln>
            <a:noFill/>
          </a:ln>
        </p:spPr>
        <p:txBody>
          <a:bodyPr anchorCtr="0" anchor="ctr" bIns="45700" lIns="91425" spcFirstLastPara="1" rIns="91425" wrap="square" tIns="45700">
            <a:noAutofit/>
          </a:bodyPr>
          <a:lstStyle>
            <a:lvl1pPr lvl="0" marR="0" rtl="0" algn="ctr">
              <a:spcBef>
                <a:spcPts val="24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Images and Contents Layout">
  <p:cSld name="3_Images and Contents Layout">
    <p:spTree>
      <p:nvGrpSpPr>
        <p:cNvPr id="61" name="Shape 61"/>
        <p:cNvGrpSpPr/>
        <p:nvPr/>
      </p:nvGrpSpPr>
      <p:grpSpPr>
        <a:xfrm>
          <a:off x="0" y="0"/>
          <a:ext cx="0" cy="0"/>
          <a:chOff x="0" y="0"/>
          <a:chExt cx="0" cy="0"/>
        </a:xfrm>
      </p:grpSpPr>
      <p:sp>
        <p:nvSpPr>
          <p:cNvPr id="62" name="Google Shape;62;p16"/>
          <p:cNvSpPr/>
          <p:nvPr>
            <p:ph idx="2" type="pic"/>
          </p:nvPr>
        </p:nvSpPr>
        <p:spPr>
          <a:xfrm>
            <a:off x="3795621" y="627533"/>
            <a:ext cx="3294112" cy="1115553"/>
          </a:xfrm>
          <a:prstGeom prst="rect">
            <a:avLst/>
          </a:prstGeom>
          <a:solidFill>
            <a:srgbClr val="F2F2F2"/>
          </a:solidFill>
          <a:ln>
            <a:noFill/>
          </a:ln>
        </p:spPr>
        <p:txBody>
          <a:bodyPr anchorCtr="0" anchor="ctr" bIns="45700" lIns="91425" spcFirstLastPara="1" rIns="91425" wrap="square" tIns="45700">
            <a:noAutofit/>
          </a:bodyPr>
          <a:lstStyle>
            <a:lvl1pPr lvl="0" marR="0" rtl="0" algn="ctr">
              <a:spcBef>
                <a:spcPts val="24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63" name="Google Shape;63;p16"/>
          <p:cNvSpPr/>
          <p:nvPr>
            <p:ph idx="3" type="pic"/>
          </p:nvPr>
        </p:nvSpPr>
        <p:spPr>
          <a:xfrm>
            <a:off x="5613166" y="3399271"/>
            <a:ext cx="3293944" cy="1116695"/>
          </a:xfrm>
          <a:prstGeom prst="rect">
            <a:avLst/>
          </a:prstGeom>
          <a:solidFill>
            <a:srgbClr val="F2F2F2"/>
          </a:solidFill>
          <a:ln>
            <a:noFill/>
          </a:ln>
        </p:spPr>
        <p:txBody>
          <a:bodyPr anchorCtr="0" anchor="ctr" bIns="45700" lIns="91425" spcFirstLastPara="1" rIns="91425" wrap="square" tIns="45700">
            <a:noAutofit/>
          </a:bodyPr>
          <a:lstStyle>
            <a:lvl1pPr lvl="0" marR="0" rtl="0" algn="ctr">
              <a:spcBef>
                <a:spcPts val="24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64" name="Google Shape;64;p16"/>
          <p:cNvSpPr/>
          <p:nvPr>
            <p:ph idx="4" type="pic"/>
          </p:nvPr>
        </p:nvSpPr>
        <p:spPr>
          <a:xfrm>
            <a:off x="3795621" y="1815095"/>
            <a:ext cx="1728192" cy="2700871"/>
          </a:xfrm>
          <a:prstGeom prst="rect">
            <a:avLst/>
          </a:prstGeom>
          <a:solidFill>
            <a:srgbClr val="F2F2F2"/>
          </a:solidFill>
          <a:ln>
            <a:noFill/>
          </a:ln>
        </p:spPr>
        <p:txBody>
          <a:bodyPr anchorCtr="0" anchor="ctr" bIns="45700" lIns="91425" spcFirstLastPara="1" rIns="91425" wrap="square" tIns="45700">
            <a:noAutofit/>
          </a:bodyPr>
          <a:lstStyle>
            <a:lvl1pPr lvl="0" marR="0" rtl="0" algn="ctr">
              <a:spcBef>
                <a:spcPts val="24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65" name="Google Shape;65;p16"/>
          <p:cNvSpPr/>
          <p:nvPr>
            <p:ph idx="5" type="pic"/>
          </p:nvPr>
        </p:nvSpPr>
        <p:spPr>
          <a:xfrm>
            <a:off x="5621504" y="1814524"/>
            <a:ext cx="1468228" cy="1512168"/>
          </a:xfrm>
          <a:prstGeom prst="rect">
            <a:avLst/>
          </a:prstGeom>
          <a:solidFill>
            <a:srgbClr val="F2F2F2"/>
          </a:solidFill>
          <a:ln>
            <a:noFill/>
          </a:ln>
        </p:spPr>
        <p:txBody>
          <a:bodyPr anchorCtr="0" anchor="ctr" bIns="45700" lIns="91425" spcFirstLastPara="1" rIns="91425" wrap="square" tIns="45700">
            <a:noAutofit/>
          </a:bodyPr>
          <a:lstStyle>
            <a:lvl1pPr lvl="0" marR="0" rtl="0" algn="ctr">
              <a:spcBef>
                <a:spcPts val="24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66" name="Google Shape;66;p16"/>
          <p:cNvSpPr/>
          <p:nvPr>
            <p:ph idx="6" type="pic"/>
          </p:nvPr>
        </p:nvSpPr>
        <p:spPr>
          <a:xfrm>
            <a:off x="7178918" y="627533"/>
            <a:ext cx="1728192" cy="2699730"/>
          </a:xfrm>
          <a:prstGeom prst="rect">
            <a:avLst/>
          </a:prstGeom>
          <a:solidFill>
            <a:srgbClr val="F2F2F2"/>
          </a:solidFill>
          <a:ln>
            <a:noFill/>
          </a:ln>
        </p:spPr>
        <p:txBody>
          <a:bodyPr anchorCtr="0" anchor="ctr" bIns="45700" lIns="91425" spcFirstLastPara="1" rIns="91425" wrap="square" tIns="45700">
            <a:noAutofit/>
          </a:bodyPr>
          <a:lstStyle>
            <a:lvl1pPr lvl="0" marR="0" rtl="0" algn="ctr">
              <a:spcBef>
                <a:spcPts val="24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Images and Contents Layout">
  <p:cSld name="4_Images and Contents Layout">
    <p:spTree>
      <p:nvGrpSpPr>
        <p:cNvPr id="67" name="Shape 67"/>
        <p:cNvGrpSpPr/>
        <p:nvPr/>
      </p:nvGrpSpPr>
      <p:grpSpPr>
        <a:xfrm>
          <a:off x="0" y="0"/>
          <a:ext cx="0" cy="0"/>
          <a:chOff x="0" y="0"/>
          <a:chExt cx="0" cy="0"/>
        </a:xfrm>
      </p:grpSpPr>
      <p:sp>
        <p:nvSpPr>
          <p:cNvPr id="68" name="Google Shape;68;p17"/>
          <p:cNvSpPr txBox="1"/>
          <p:nvPr>
            <p:ph idx="1" type="body"/>
          </p:nvPr>
        </p:nvSpPr>
        <p:spPr>
          <a:xfrm>
            <a:off x="0" y="411510"/>
            <a:ext cx="9144000" cy="576064"/>
          </a:xfrm>
          <a:prstGeom prst="rect">
            <a:avLst/>
          </a:prstGeom>
          <a:noFill/>
          <a:ln>
            <a:noFill/>
          </a:ln>
        </p:spPr>
        <p:txBody>
          <a:bodyPr anchorCtr="0" anchor="ctr" bIns="45700" lIns="91425" spcFirstLastPara="1" rIns="91425" wrap="square" tIns="45700">
            <a:noAutofit/>
          </a:bodyPr>
          <a:lstStyle>
            <a:lvl1pPr indent="-228600" lvl="0" marL="457200" marR="0" rtl="0" algn="ctr">
              <a:spcBef>
                <a:spcPts val="360"/>
              </a:spcBef>
              <a:spcAft>
                <a:spcPts val="0"/>
              </a:spcAft>
              <a:buClr>
                <a:srgbClr val="3F3F3F"/>
              </a:buClr>
              <a:buSzPts val="1800"/>
              <a:buFont typeface="Arial"/>
              <a:buNone/>
              <a:defRPr b="0" i="0" sz="1800" u="none" cap="none" strike="noStrike">
                <a:solidFill>
                  <a:srgbClr val="3F3F3F"/>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69" name="Google Shape;69;p17"/>
          <p:cNvSpPr txBox="1"/>
          <p:nvPr>
            <p:ph idx="2" type="body"/>
          </p:nvPr>
        </p:nvSpPr>
        <p:spPr>
          <a:xfrm>
            <a:off x="0" y="987574"/>
            <a:ext cx="9144000" cy="288032"/>
          </a:xfrm>
          <a:prstGeom prst="rect">
            <a:avLst/>
          </a:prstGeom>
          <a:noFill/>
          <a:ln>
            <a:noFill/>
          </a:ln>
        </p:spPr>
        <p:txBody>
          <a:bodyPr anchorCtr="0" anchor="ctr" bIns="45700" lIns="91425" spcFirstLastPara="1" rIns="91425" wrap="square" tIns="45700">
            <a:noAutofit/>
          </a:bodyPr>
          <a:lstStyle>
            <a:lvl1pPr indent="-228600" lvl="0" marL="457200" marR="0" rtl="0" algn="ctr">
              <a:spcBef>
                <a:spcPts val="280"/>
              </a:spcBef>
              <a:spcAft>
                <a:spcPts val="0"/>
              </a:spcAft>
              <a:buClr>
                <a:srgbClr val="3F3F3F"/>
              </a:buClr>
              <a:buSzPts val="1400"/>
              <a:buFont typeface="Arial"/>
              <a:buNone/>
              <a:defRPr b="0" i="0" sz="1400" u="none" cap="none" strike="noStrike">
                <a:solidFill>
                  <a:srgbClr val="3F3F3F"/>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pic>
        <p:nvPicPr>
          <p:cNvPr descr="D:\Fullppt\005-PNG이미지\노트북.png" id="70" name="Google Shape;70;p17"/>
          <p:cNvPicPr preferRelativeResize="0"/>
          <p:nvPr/>
        </p:nvPicPr>
        <p:blipFill rotWithShape="1">
          <a:blip r:embed="rId2">
            <a:alphaModFix/>
          </a:blip>
          <a:srcRect b="0" l="0" r="0" t="0"/>
          <a:stretch/>
        </p:blipFill>
        <p:spPr>
          <a:xfrm>
            <a:off x="-757041" y="1313860"/>
            <a:ext cx="6438182" cy="3274563"/>
          </a:xfrm>
          <a:prstGeom prst="rect">
            <a:avLst/>
          </a:prstGeom>
          <a:noFill/>
          <a:ln>
            <a:noFill/>
          </a:ln>
        </p:spPr>
      </p:pic>
      <p:sp>
        <p:nvSpPr>
          <p:cNvPr id="71" name="Google Shape;71;p17"/>
          <p:cNvSpPr/>
          <p:nvPr>
            <p:ph idx="3" type="pic"/>
          </p:nvPr>
        </p:nvSpPr>
        <p:spPr>
          <a:xfrm>
            <a:off x="981898" y="1731279"/>
            <a:ext cx="3085597" cy="2281868"/>
          </a:xfrm>
          <a:prstGeom prst="rect">
            <a:avLst/>
          </a:prstGeom>
          <a:solidFill>
            <a:srgbClr val="F2F2F2"/>
          </a:solidFill>
          <a:ln>
            <a:noFill/>
          </a:ln>
        </p:spPr>
        <p:txBody>
          <a:bodyPr anchorCtr="0" anchor="ctr" bIns="45700" lIns="91425" spcFirstLastPara="1" rIns="91425" wrap="square" tIns="45700">
            <a:noAutofit/>
          </a:bodyPr>
          <a:lstStyle>
            <a:lvl1pPr lvl="0" marR="0" rtl="0" algn="ctr">
              <a:spcBef>
                <a:spcPts val="24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con sets layout">
  <p:cSld name="icon sets layout">
    <p:spTree>
      <p:nvGrpSpPr>
        <p:cNvPr id="72" name="Shape 72"/>
        <p:cNvGrpSpPr/>
        <p:nvPr/>
      </p:nvGrpSpPr>
      <p:grpSpPr>
        <a:xfrm>
          <a:off x="0" y="0"/>
          <a:ext cx="0" cy="0"/>
          <a:chOff x="0" y="0"/>
          <a:chExt cx="0" cy="0"/>
        </a:xfrm>
      </p:grpSpPr>
      <p:sp>
        <p:nvSpPr>
          <p:cNvPr id="73" name="Google Shape;73;p18"/>
          <p:cNvSpPr txBox="1"/>
          <p:nvPr>
            <p:ph idx="1" type="body"/>
          </p:nvPr>
        </p:nvSpPr>
        <p:spPr>
          <a:xfrm>
            <a:off x="0" y="475603"/>
            <a:ext cx="9144000" cy="576064"/>
          </a:xfrm>
          <a:prstGeom prst="rect">
            <a:avLst/>
          </a:prstGeom>
          <a:noFill/>
          <a:ln>
            <a:noFill/>
          </a:ln>
        </p:spPr>
        <p:txBody>
          <a:bodyPr anchorCtr="0" anchor="ctr" bIns="45700" lIns="91425" spcFirstLastPara="1" rIns="91425" wrap="square" tIns="45700">
            <a:noAutofit/>
          </a:bodyPr>
          <a:lstStyle>
            <a:lvl1pPr indent="-228600" lvl="0" marL="457200" marR="0" rtl="0" algn="ctr">
              <a:spcBef>
                <a:spcPts val="720"/>
              </a:spcBef>
              <a:spcAft>
                <a:spcPts val="0"/>
              </a:spcAft>
              <a:buClr>
                <a:srgbClr val="3F3F3F"/>
              </a:buClr>
              <a:buSzPts val="3600"/>
              <a:buFont typeface="Arial"/>
              <a:buNone/>
              <a:defRPr b="0" i="0" sz="3600" u="none" cap="none" strike="noStrike">
                <a:solidFill>
                  <a:srgbClr val="3F3F3F"/>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grpSp>
        <p:nvGrpSpPr>
          <p:cNvPr id="74" name="Google Shape;74;p18"/>
          <p:cNvGrpSpPr/>
          <p:nvPr/>
        </p:nvGrpSpPr>
        <p:grpSpPr>
          <a:xfrm>
            <a:off x="354008" y="1131589"/>
            <a:ext cx="2849840" cy="3384377"/>
            <a:chOff x="354008" y="1131589"/>
            <a:chExt cx="2849840" cy="3649171"/>
          </a:xfrm>
        </p:grpSpPr>
        <p:sp>
          <p:nvSpPr>
            <p:cNvPr id="75" name="Google Shape;75;p18"/>
            <p:cNvSpPr/>
            <p:nvPr/>
          </p:nvSpPr>
          <p:spPr>
            <a:xfrm>
              <a:off x="354008" y="1131589"/>
              <a:ext cx="2849840" cy="3649171"/>
            </a:xfrm>
            <a:prstGeom prst="roundRect">
              <a:avLst>
                <a:gd fmla="val 3968" name="adj"/>
              </a:avLst>
            </a:prstGeom>
            <a:solidFill>
              <a:srgbClr val="17365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76" name="Google Shape;76;p18"/>
            <p:cNvSpPr/>
            <p:nvPr/>
          </p:nvSpPr>
          <p:spPr>
            <a:xfrm>
              <a:off x="531932" y="1347500"/>
              <a:ext cx="108520" cy="3240473"/>
            </a:xfrm>
            <a:prstGeom prst="roundRect">
              <a:avLst>
                <a:gd fmla="val 50000" name="adj"/>
              </a:avLst>
            </a:prstGeom>
            <a:solidFill>
              <a:schemeClr val="lt1">
                <a:alpha val="40784"/>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77" name="Google Shape;77;p18"/>
            <p:cNvSpPr/>
            <p:nvPr/>
          </p:nvSpPr>
          <p:spPr>
            <a:xfrm rot="5400000">
              <a:off x="2592642" y="1238201"/>
              <a:ext cx="502331" cy="502331"/>
            </a:xfrm>
            <a:prstGeom prst="halfFrame">
              <a:avLst>
                <a:gd fmla="val 23728" name="adj1"/>
                <a:gd fmla="val 24642" name="adj2"/>
              </a:avLst>
            </a:prstGeom>
            <a:solidFill>
              <a:schemeClr val="lt1">
                <a:alpha val="22745"/>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Break Layout">
  <p:cSld name="Section Break Layout">
    <p:bg>
      <p:bgPr>
        <a:solidFill>
          <a:schemeClr val="lt1"/>
        </a:solidFill>
      </p:bgPr>
    </p:bg>
    <p:spTree>
      <p:nvGrpSpPr>
        <p:cNvPr id="82" name="Shape 82"/>
        <p:cNvGrpSpPr/>
        <p:nvPr/>
      </p:nvGrpSpPr>
      <p:grpSpPr>
        <a:xfrm>
          <a:off x="0" y="0"/>
          <a:ext cx="0" cy="0"/>
          <a:chOff x="0" y="0"/>
          <a:chExt cx="0" cy="0"/>
        </a:xfrm>
      </p:grpSpPr>
      <p:sp>
        <p:nvSpPr>
          <p:cNvPr id="83" name="Google Shape;83;p20"/>
          <p:cNvSpPr txBox="1"/>
          <p:nvPr>
            <p:ph idx="1" type="body"/>
          </p:nvPr>
        </p:nvSpPr>
        <p:spPr>
          <a:xfrm>
            <a:off x="4572000" y="2253238"/>
            <a:ext cx="4572000" cy="473576"/>
          </a:xfrm>
          <a:prstGeom prst="rect">
            <a:avLst/>
          </a:prstGeom>
          <a:noFill/>
          <a:ln>
            <a:noFill/>
          </a:ln>
        </p:spPr>
        <p:txBody>
          <a:bodyPr anchorCtr="0" anchor="ctr" bIns="45700" lIns="91425" spcFirstLastPara="1" rIns="91425" wrap="square" tIns="45700">
            <a:noAutofit/>
          </a:bodyPr>
          <a:lstStyle>
            <a:lvl1pPr indent="-228600" lvl="0" marL="457200" marR="0" rtl="0" algn="l">
              <a:spcBef>
                <a:spcPts val="720"/>
              </a:spcBef>
              <a:spcAft>
                <a:spcPts val="0"/>
              </a:spcAft>
              <a:buClr>
                <a:srgbClr val="3F3F3F"/>
              </a:buClr>
              <a:buSzPts val="3600"/>
              <a:buFont typeface="Arial"/>
              <a:buNone/>
              <a:defRPr b="0" i="0" sz="3600" u="none" cap="none" strike="noStrike">
                <a:solidFill>
                  <a:srgbClr val="3F3F3F"/>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84" name="Google Shape;84;p20"/>
          <p:cNvSpPr txBox="1"/>
          <p:nvPr>
            <p:ph idx="2" type="body"/>
          </p:nvPr>
        </p:nvSpPr>
        <p:spPr>
          <a:xfrm>
            <a:off x="4572000" y="2726814"/>
            <a:ext cx="4572000" cy="288032"/>
          </a:xfrm>
          <a:prstGeom prst="rect">
            <a:avLst/>
          </a:prstGeom>
          <a:noFill/>
          <a:ln>
            <a:noFill/>
          </a:ln>
        </p:spPr>
        <p:txBody>
          <a:bodyPr anchorCtr="0" anchor="ctr" bIns="45700" lIns="91425" spcFirstLastPara="1" rIns="91425" wrap="square" tIns="45700">
            <a:noAutofit/>
          </a:bodyPr>
          <a:lstStyle>
            <a:lvl1pPr indent="-228600" lvl="0" marL="457200" marR="0" rtl="0" algn="l">
              <a:spcBef>
                <a:spcPts val="280"/>
              </a:spcBef>
              <a:spcAft>
                <a:spcPts val="0"/>
              </a:spcAft>
              <a:buClr>
                <a:srgbClr val="3F3F3F"/>
              </a:buClr>
              <a:buSzPts val="1400"/>
              <a:buFont typeface="Arial"/>
              <a:buNone/>
              <a:defRPr b="0" i="0" sz="1400" u="none" cap="none" strike="noStrike">
                <a:solidFill>
                  <a:srgbClr val="3F3F3F"/>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Layout">
  <p:cSld name="Agenda Layout">
    <p:bg>
      <p:bgPr>
        <a:solidFill>
          <a:schemeClr val="lt1"/>
        </a:solidFill>
      </p:bgPr>
    </p:bg>
    <p:spTree>
      <p:nvGrpSpPr>
        <p:cNvPr id="85" name="Shape 85"/>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d Slide Layout">
  <p:cSld name="End Slide Layout">
    <p:bg>
      <p:bgPr>
        <a:blipFill>
          <a:blip r:embed="rId2">
            <a:alphaModFix/>
          </a:blip>
          <a:stretch>
            <a:fillRect/>
          </a:stretch>
        </a:blipFill>
      </p:bgPr>
    </p:bg>
    <p:spTree>
      <p:nvGrpSpPr>
        <p:cNvPr id="16" name="Shape 16"/>
        <p:cNvGrpSpPr/>
        <p:nvPr/>
      </p:nvGrpSpPr>
      <p:grpSpPr>
        <a:xfrm>
          <a:off x="0" y="0"/>
          <a:ext cx="0" cy="0"/>
          <a:chOff x="0" y="0"/>
          <a:chExt cx="0" cy="0"/>
        </a:xfrm>
      </p:grpSpPr>
      <p:sp>
        <p:nvSpPr>
          <p:cNvPr id="17" name="Google Shape;17;p3"/>
          <p:cNvSpPr/>
          <p:nvPr/>
        </p:nvSpPr>
        <p:spPr>
          <a:xfrm>
            <a:off x="2699644" y="699542"/>
            <a:ext cx="3744416" cy="3744416"/>
          </a:xfrm>
          <a:prstGeom prst="ellipse">
            <a:avLst/>
          </a:prstGeom>
          <a:solidFill>
            <a:srgbClr val="17365D">
              <a:alpha val="76862"/>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8" name="Google Shape;18;p3"/>
          <p:cNvSpPr txBox="1"/>
          <p:nvPr>
            <p:ph idx="1" type="body"/>
          </p:nvPr>
        </p:nvSpPr>
        <p:spPr>
          <a:xfrm>
            <a:off x="2699792" y="2181230"/>
            <a:ext cx="3744416" cy="576063"/>
          </a:xfrm>
          <a:prstGeom prst="rect">
            <a:avLst/>
          </a:prstGeom>
          <a:noFill/>
          <a:ln>
            <a:noFill/>
          </a:ln>
        </p:spPr>
        <p:txBody>
          <a:bodyPr anchorCtr="0" anchor="ctr" bIns="45700" lIns="91425" spcFirstLastPara="1" rIns="91425" wrap="square" tIns="45700">
            <a:noAutofit/>
          </a:bodyPr>
          <a:lstStyle>
            <a:lvl1pPr indent="-228600" lvl="0" marL="457200" marR="0" rtl="0" algn="ctr">
              <a:spcBef>
                <a:spcPts val="720"/>
              </a:spcBef>
              <a:spcAft>
                <a:spcPts val="0"/>
              </a:spcAft>
              <a:buClr>
                <a:schemeClr val="lt1"/>
              </a:buClr>
              <a:buSzPts val="3600"/>
              <a:buFont typeface="Arial"/>
              <a:buNone/>
              <a:defRPr b="1" i="0" sz="3600" u="none" cap="none" strike="noStrike">
                <a:solidFill>
                  <a:schemeClr val="lt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9" name="Google Shape;19;p3"/>
          <p:cNvSpPr txBox="1"/>
          <p:nvPr>
            <p:ph idx="2" type="body"/>
          </p:nvPr>
        </p:nvSpPr>
        <p:spPr>
          <a:xfrm>
            <a:off x="2699644" y="2757294"/>
            <a:ext cx="3744416" cy="288032"/>
          </a:xfrm>
          <a:prstGeom prst="rect">
            <a:avLst/>
          </a:prstGeom>
          <a:noFill/>
          <a:ln>
            <a:noFill/>
          </a:ln>
        </p:spPr>
        <p:txBody>
          <a:bodyPr anchorCtr="0" anchor="ctr" bIns="45700" lIns="91425" spcFirstLastPara="1" rIns="91425" wrap="square" tIns="45700">
            <a:noAutofit/>
          </a:bodyPr>
          <a:lstStyle>
            <a:lvl1pPr indent="-228600" lvl="0" marL="457200" marR="0" rtl="0" algn="ctr">
              <a:spcBef>
                <a:spcPts val="28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Layout">
  <p:cSld name="Agenda Layout">
    <p:bg>
      <p:bgPr>
        <a:solidFill>
          <a:schemeClr val="lt1"/>
        </a:solidFill>
      </p:bgPr>
    </p:bg>
    <p:spTree>
      <p:nvGrpSpPr>
        <p:cNvPr id="24" name="Shape 24"/>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5" name="Shape 25"/>
        <p:cNvGrpSpPr/>
        <p:nvPr/>
      </p:nvGrpSpPr>
      <p:grpSpPr>
        <a:xfrm>
          <a:off x="0" y="0"/>
          <a:ext cx="0" cy="0"/>
          <a:chOff x="0" y="0"/>
          <a:chExt cx="0" cy="0"/>
        </a:xfrm>
      </p:grpSpPr>
      <p:sp>
        <p:nvSpPr>
          <p:cNvPr id="26" name="Google Shape;26;p6"/>
          <p:cNvSpPr txBox="1"/>
          <p:nvPr>
            <p:ph idx="10" type="dt"/>
          </p:nvPr>
        </p:nvSpPr>
        <p:spPr>
          <a:xfrm>
            <a:off x="6172200" y="4629150"/>
            <a:ext cx="2514600" cy="273844"/>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7" name="Google Shape;27;p6"/>
          <p:cNvSpPr txBox="1"/>
          <p:nvPr>
            <p:ph idx="11" type="ftr"/>
          </p:nvPr>
        </p:nvSpPr>
        <p:spPr>
          <a:xfrm>
            <a:off x="457200" y="4629150"/>
            <a:ext cx="3352800" cy="273844"/>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8" name="Google Shape;28;p6"/>
          <p:cNvSpPr txBox="1"/>
          <p:nvPr>
            <p:ph idx="12" type="sldNum"/>
          </p:nvPr>
        </p:nvSpPr>
        <p:spPr>
          <a:xfrm>
            <a:off x="3810000" y="4629150"/>
            <a:ext cx="1828800" cy="273844"/>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b="0" i="0" sz="1800" u="none" cap="none" strike="noStrike">
                <a:solidFill>
                  <a:schemeClr val="dk1"/>
                </a:solidFill>
                <a:latin typeface="Arial"/>
                <a:ea typeface="Arial"/>
                <a:cs typeface="Arial"/>
                <a:sym typeface="Arial"/>
              </a:defRPr>
            </a:lvl1pPr>
            <a:lvl2pPr indent="0" lvl="1" marL="0" marR="0" rtl="0" algn="l">
              <a:spcBef>
                <a:spcPts val="0"/>
              </a:spcBef>
              <a:buNone/>
              <a:defRPr b="0" i="0" sz="1800" u="none" cap="none" strike="noStrike">
                <a:solidFill>
                  <a:schemeClr val="dk1"/>
                </a:solidFill>
                <a:latin typeface="Arial"/>
                <a:ea typeface="Arial"/>
                <a:cs typeface="Arial"/>
                <a:sym typeface="Arial"/>
              </a:defRPr>
            </a:lvl2pPr>
            <a:lvl3pPr indent="0" lvl="2" marL="0" marR="0" rtl="0" algn="l">
              <a:spcBef>
                <a:spcPts val="0"/>
              </a:spcBef>
              <a:buNone/>
              <a:defRPr b="0" i="0" sz="1800" u="none" cap="none" strike="noStrike">
                <a:solidFill>
                  <a:schemeClr val="dk1"/>
                </a:solidFill>
                <a:latin typeface="Arial"/>
                <a:ea typeface="Arial"/>
                <a:cs typeface="Arial"/>
                <a:sym typeface="Arial"/>
              </a:defRPr>
            </a:lvl3pPr>
            <a:lvl4pPr indent="0" lvl="3" marL="0" marR="0" rtl="0" algn="l">
              <a:spcBef>
                <a:spcPts val="0"/>
              </a:spcBef>
              <a:buNone/>
              <a:defRPr b="0" i="0" sz="1800" u="none" cap="none" strike="noStrike">
                <a:solidFill>
                  <a:schemeClr val="dk1"/>
                </a:solidFill>
                <a:latin typeface="Arial"/>
                <a:ea typeface="Arial"/>
                <a:cs typeface="Arial"/>
                <a:sym typeface="Arial"/>
              </a:defRPr>
            </a:lvl4pPr>
            <a:lvl5pPr indent="0" lvl="4" marL="0" marR="0" rtl="0" algn="l">
              <a:spcBef>
                <a:spcPts val="0"/>
              </a:spcBef>
              <a:buNone/>
              <a:defRPr b="0" i="0" sz="1800" u="none" cap="none" strike="noStrike">
                <a:solidFill>
                  <a:schemeClr val="dk1"/>
                </a:solidFill>
                <a:latin typeface="Arial"/>
                <a:ea typeface="Arial"/>
                <a:cs typeface="Arial"/>
                <a:sym typeface="Arial"/>
              </a:defRPr>
            </a:lvl5pPr>
            <a:lvl6pPr indent="0" lvl="5" marL="0" marR="0" rtl="0" algn="l">
              <a:spcBef>
                <a:spcPts val="0"/>
              </a:spcBef>
              <a:buNone/>
              <a:defRPr b="0" i="0" sz="1800" u="none" cap="none" strike="noStrike">
                <a:solidFill>
                  <a:schemeClr val="dk1"/>
                </a:solidFill>
                <a:latin typeface="Arial"/>
                <a:ea typeface="Arial"/>
                <a:cs typeface="Arial"/>
                <a:sym typeface="Arial"/>
              </a:defRPr>
            </a:lvl6pPr>
            <a:lvl7pPr indent="0" lvl="6" marL="0" marR="0" rtl="0" algn="l">
              <a:spcBef>
                <a:spcPts val="0"/>
              </a:spcBef>
              <a:buNone/>
              <a:defRPr b="0" i="0" sz="1800" u="none" cap="none" strike="noStrike">
                <a:solidFill>
                  <a:schemeClr val="dk1"/>
                </a:solidFill>
                <a:latin typeface="Arial"/>
                <a:ea typeface="Arial"/>
                <a:cs typeface="Arial"/>
                <a:sym typeface="Arial"/>
              </a:defRPr>
            </a:lvl7pPr>
            <a:lvl8pPr indent="0" lvl="7" marL="0" marR="0" rtl="0" algn="l">
              <a:spcBef>
                <a:spcPts val="0"/>
              </a:spcBef>
              <a:buNone/>
              <a:defRPr b="0" i="0" sz="1800" u="none" cap="none" strike="noStrike">
                <a:solidFill>
                  <a:schemeClr val="dk1"/>
                </a:solidFill>
                <a:latin typeface="Arial"/>
                <a:ea typeface="Arial"/>
                <a:cs typeface="Arial"/>
                <a:sym typeface="Arial"/>
              </a:defRPr>
            </a:lvl8pPr>
            <a:lvl9pPr indent="0" lvl="8" marL="0" marR="0" rtl="0" algn="l">
              <a:spcBef>
                <a:spcPts val="0"/>
              </a:spcBef>
              <a:buNone/>
              <a:defRPr b="0" i="0" sz="1800" u="none" cap="none" strike="noStrike">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sic Layout">
  <p:cSld name="Basic Layout">
    <p:bg>
      <p:bgPr>
        <a:solidFill>
          <a:schemeClr val="lt1"/>
        </a:solidFill>
      </p:bgPr>
    </p:bg>
    <p:spTree>
      <p:nvGrpSpPr>
        <p:cNvPr id="29" name="Shape 29"/>
        <p:cNvGrpSpPr/>
        <p:nvPr/>
      </p:nvGrpSpPr>
      <p:grpSpPr>
        <a:xfrm>
          <a:off x="0" y="0"/>
          <a:ext cx="0" cy="0"/>
          <a:chOff x="0" y="0"/>
          <a:chExt cx="0" cy="0"/>
        </a:xfrm>
      </p:grpSpPr>
      <p:sp>
        <p:nvSpPr>
          <p:cNvPr id="30" name="Google Shape;30;p7"/>
          <p:cNvSpPr txBox="1"/>
          <p:nvPr>
            <p:ph idx="1" type="body"/>
          </p:nvPr>
        </p:nvSpPr>
        <p:spPr>
          <a:xfrm>
            <a:off x="0" y="483518"/>
            <a:ext cx="9144000" cy="576064"/>
          </a:xfrm>
          <a:prstGeom prst="rect">
            <a:avLst/>
          </a:prstGeom>
          <a:noFill/>
          <a:ln>
            <a:noFill/>
          </a:ln>
        </p:spPr>
        <p:txBody>
          <a:bodyPr anchorCtr="0" anchor="ctr" bIns="45700" lIns="91425" spcFirstLastPara="1" rIns="91425" wrap="square" tIns="45700">
            <a:noAutofit/>
          </a:bodyPr>
          <a:lstStyle>
            <a:lvl1pPr indent="-228600" lvl="0" marL="457200" marR="0" rtl="0" algn="ctr">
              <a:spcBef>
                <a:spcPts val="720"/>
              </a:spcBef>
              <a:spcAft>
                <a:spcPts val="0"/>
              </a:spcAft>
              <a:buClr>
                <a:srgbClr val="3F3F3F"/>
              </a:buClr>
              <a:buSzPts val="3600"/>
              <a:buFont typeface="Arial"/>
              <a:buNone/>
              <a:defRPr b="0" i="0" sz="3600" u="none" cap="none" strike="noStrike">
                <a:solidFill>
                  <a:srgbClr val="3F3F3F"/>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31" name="Google Shape;31;p7"/>
          <p:cNvSpPr txBox="1"/>
          <p:nvPr>
            <p:ph idx="2" type="body"/>
          </p:nvPr>
        </p:nvSpPr>
        <p:spPr>
          <a:xfrm>
            <a:off x="0" y="1059582"/>
            <a:ext cx="9144000" cy="288032"/>
          </a:xfrm>
          <a:prstGeom prst="rect">
            <a:avLst/>
          </a:prstGeom>
          <a:noFill/>
          <a:ln>
            <a:noFill/>
          </a:ln>
        </p:spPr>
        <p:txBody>
          <a:bodyPr anchorCtr="0" anchor="ctr" bIns="45700" lIns="91425" spcFirstLastPara="1" rIns="91425" wrap="square" tIns="45700">
            <a:noAutofit/>
          </a:bodyPr>
          <a:lstStyle>
            <a:lvl1pPr indent="-228600" lvl="0" marL="457200" marR="0" rtl="0" algn="ctr">
              <a:spcBef>
                <a:spcPts val="280"/>
              </a:spcBef>
              <a:spcAft>
                <a:spcPts val="0"/>
              </a:spcAft>
              <a:buClr>
                <a:srgbClr val="3F3F3F"/>
              </a:buClr>
              <a:buSzPts val="1400"/>
              <a:buFont typeface="Arial"/>
              <a:buNone/>
              <a:defRPr b="0" i="0" sz="1400" u="none" cap="none" strike="noStrike">
                <a:solidFill>
                  <a:srgbClr val="3F3F3F"/>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d Slide Layout">
  <p:cSld name="End Slide Layout">
    <p:bg>
      <p:bgPr>
        <a:blipFill>
          <a:blip r:embed="rId2">
            <a:alphaModFix/>
          </a:blip>
          <a:stretch>
            <a:fillRect/>
          </a:stretch>
        </a:blipFill>
      </p:bgPr>
    </p:bg>
    <p:spTree>
      <p:nvGrpSpPr>
        <p:cNvPr id="32" name="Shape 32"/>
        <p:cNvGrpSpPr/>
        <p:nvPr/>
      </p:nvGrpSpPr>
      <p:grpSpPr>
        <a:xfrm>
          <a:off x="0" y="0"/>
          <a:ext cx="0" cy="0"/>
          <a:chOff x="0" y="0"/>
          <a:chExt cx="0" cy="0"/>
        </a:xfrm>
      </p:grpSpPr>
      <p:sp>
        <p:nvSpPr>
          <p:cNvPr id="33" name="Google Shape;33;p8"/>
          <p:cNvSpPr/>
          <p:nvPr/>
        </p:nvSpPr>
        <p:spPr>
          <a:xfrm>
            <a:off x="2699644" y="699542"/>
            <a:ext cx="3744416" cy="3744416"/>
          </a:xfrm>
          <a:prstGeom prst="ellipse">
            <a:avLst/>
          </a:prstGeom>
          <a:solidFill>
            <a:srgbClr val="17365D">
              <a:alpha val="76862"/>
            </a:srgb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4" name="Google Shape;34;p8"/>
          <p:cNvSpPr txBox="1"/>
          <p:nvPr>
            <p:ph idx="1" type="body"/>
          </p:nvPr>
        </p:nvSpPr>
        <p:spPr>
          <a:xfrm>
            <a:off x="2699792" y="2181230"/>
            <a:ext cx="3744416" cy="576063"/>
          </a:xfrm>
          <a:prstGeom prst="rect">
            <a:avLst/>
          </a:prstGeom>
          <a:noFill/>
          <a:ln>
            <a:noFill/>
          </a:ln>
        </p:spPr>
        <p:txBody>
          <a:bodyPr anchorCtr="0" anchor="ctr" bIns="45700" lIns="91425" spcFirstLastPara="1" rIns="91425" wrap="square" tIns="45700">
            <a:noAutofit/>
          </a:bodyPr>
          <a:lstStyle>
            <a:lvl1pPr indent="-228600" lvl="0" marL="457200" marR="0" rtl="0" algn="ctr">
              <a:spcBef>
                <a:spcPts val="720"/>
              </a:spcBef>
              <a:spcAft>
                <a:spcPts val="0"/>
              </a:spcAft>
              <a:buClr>
                <a:schemeClr val="lt1"/>
              </a:buClr>
              <a:buSzPts val="3600"/>
              <a:buFont typeface="Arial"/>
              <a:buNone/>
              <a:defRPr b="1" i="0" sz="3600" u="none" cap="none" strike="noStrike">
                <a:solidFill>
                  <a:schemeClr val="lt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35" name="Google Shape;35;p8"/>
          <p:cNvSpPr txBox="1"/>
          <p:nvPr>
            <p:ph idx="2" type="body"/>
          </p:nvPr>
        </p:nvSpPr>
        <p:spPr>
          <a:xfrm>
            <a:off x="2699644" y="2757294"/>
            <a:ext cx="3744416" cy="288032"/>
          </a:xfrm>
          <a:prstGeom prst="rect">
            <a:avLst/>
          </a:prstGeom>
          <a:noFill/>
          <a:ln>
            <a:noFill/>
          </a:ln>
        </p:spPr>
        <p:txBody>
          <a:bodyPr anchorCtr="0" anchor="ctr" bIns="45700" lIns="91425" spcFirstLastPara="1" rIns="91425" wrap="square" tIns="45700">
            <a:noAutofit/>
          </a:bodyPr>
          <a:lstStyle>
            <a:lvl1pPr indent="-228600" lvl="0" marL="457200" marR="0" rtl="0" algn="ctr">
              <a:spcBef>
                <a:spcPts val="280"/>
              </a:spcBef>
              <a:spcAft>
                <a:spcPts val="0"/>
              </a:spcAft>
              <a:buClr>
                <a:schemeClr val="lt1"/>
              </a:buClr>
              <a:buSzPts val="1400"/>
              <a:buFont typeface="Arial"/>
              <a:buNone/>
              <a:defRPr b="0" i="0" sz="1400" u="none" cap="none" strike="noStrike">
                <a:solidFill>
                  <a:schemeClr val="lt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Basic Layout">
  <p:cSld name="2_Basic Layout">
    <p:bg>
      <p:bgPr>
        <a:solidFill>
          <a:schemeClr val="lt1"/>
        </a:solidFill>
      </p:bgPr>
    </p:bg>
    <p:spTree>
      <p:nvGrpSpPr>
        <p:cNvPr id="36" name="Shape 36"/>
        <p:cNvGrpSpPr/>
        <p:nvPr/>
      </p:nvGrpSpPr>
      <p:grpSpPr>
        <a:xfrm>
          <a:off x="0" y="0"/>
          <a:ext cx="0" cy="0"/>
          <a:chOff x="0" y="0"/>
          <a:chExt cx="0" cy="0"/>
        </a:xfrm>
      </p:grpSpPr>
      <p:sp>
        <p:nvSpPr>
          <p:cNvPr id="37" name="Google Shape;37;p9"/>
          <p:cNvSpPr txBox="1"/>
          <p:nvPr>
            <p:ph idx="1" type="body"/>
          </p:nvPr>
        </p:nvSpPr>
        <p:spPr>
          <a:xfrm>
            <a:off x="179512" y="555526"/>
            <a:ext cx="8424936" cy="576064"/>
          </a:xfrm>
          <a:prstGeom prst="rect">
            <a:avLst/>
          </a:prstGeom>
          <a:noFill/>
          <a:ln>
            <a:noFill/>
          </a:ln>
        </p:spPr>
        <p:txBody>
          <a:bodyPr anchorCtr="0" anchor="ctr" bIns="45700" lIns="91425" spcFirstLastPara="1" rIns="91425" wrap="square" tIns="45700">
            <a:noAutofit/>
          </a:bodyPr>
          <a:lstStyle>
            <a:lvl1pPr indent="-228600" lvl="0" marL="457200" marR="0" rtl="0" algn="l">
              <a:spcBef>
                <a:spcPts val="720"/>
              </a:spcBef>
              <a:spcAft>
                <a:spcPts val="0"/>
              </a:spcAft>
              <a:buClr>
                <a:srgbClr val="3F3F3F"/>
              </a:buClr>
              <a:buSzPts val="3600"/>
              <a:buFont typeface="Arial"/>
              <a:buNone/>
              <a:defRPr b="0" i="0" sz="3600" u="none" cap="none" strike="noStrike">
                <a:solidFill>
                  <a:srgbClr val="3F3F3F"/>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38" name="Google Shape;38;p9"/>
          <p:cNvSpPr txBox="1"/>
          <p:nvPr>
            <p:ph idx="2" type="body"/>
          </p:nvPr>
        </p:nvSpPr>
        <p:spPr>
          <a:xfrm>
            <a:off x="179512" y="1203598"/>
            <a:ext cx="8424936" cy="288032"/>
          </a:xfrm>
          <a:prstGeom prst="rect">
            <a:avLst/>
          </a:prstGeom>
          <a:noFill/>
          <a:ln>
            <a:noFill/>
          </a:ln>
        </p:spPr>
        <p:txBody>
          <a:bodyPr anchorCtr="0" anchor="ctr" bIns="45700" lIns="91425" spcFirstLastPara="1" rIns="91425" wrap="square" tIns="45700">
            <a:noAutofit/>
          </a:bodyPr>
          <a:lstStyle>
            <a:lvl1pPr indent="-228600" lvl="0" marL="457200" marR="0" rtl="0" algn="l">
              <a:spcBef>
                <a:spcPts val="280"/>
              </a:spcBef>
              <a:spcAft>
                <a:spcPts val="0"/>
              </a:spcAft>
              <a:buClr>
                <a:srgbClr val="3F3F3F"/>
              </a:buClr>
              <a:buSzPts val="1400"/>
              <a:buFont typeface="Arial"/>
              <a:buNone/>
              <a:defRPr b="0" i="0" sz="1400" u="none" cap="none" strike="noStrike">
                <a:solidFill>
                  <a:srgbClr val="3F3F3F"/>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Basic Layout">
  <p:cSld name="1_Basic Layout">
    <p:bg>
      <p:bgPr>
        <a:solidFill>
          <a:schemeClr val="lt1"/>
        </a:solidFill>
      </p:bgPr>
    </p:bg>
    <p:spTree>
      <p:nvGrpSpPr>
        <p:cNvPr id="39" name="Shape 39"/>
        <p:cNvGrpSpPr/>
        <p:nvPr/>
      </p:nvGrpSpPr>
      <p:grpSpPr>
        <a:xfrm>
          <a:off x="0" y="0"/>
          <a:ext cx="0" cy="0"/>
          <a:chOff x="0" y="0"/>
          <a:chExt cx="0" cy="0"/>
        </a:xfrm>
      </p:grpSpPr>
      <p:sp>
        <p:nvSpPr>
          <p:cNvPr id="40" name="Google Shape;40;p10"/>
          <p:cNvSpPr txBox="1"/>
          <p:nvPr>
            <p:ph idx="1" type="body"/>
          </p:nvPr>
        </p:nvSpPr>
        <p:spPr>
          <a:xfrm>
            <a:off x="179512" y="483518"/>
            <a:ext cx="4248472" cy="576064"/>
          </a:xfrm>
          <a:prstGeom prst="rect">
            <a:avLst/>
          </a:prstGeom>
          <a:noFill/>
          <a:ln>
            <a:noFill/>
          </a:ln>
        </p:spPr>
        <p:txBody>
          <a:bodyPr anchorCtr="0" anchor="ctr" bIns="45700" lIns="91425" spcFirstLastPara="1" rIns="91425" wrap="square" tIns="45700">
            <a:noAutofit/>
          </a:bodyPr>
          <a:lstStyle>
            <a:lvl1pPr indent="-228600" lvl="0" marL="457200" marR="0" rtl="0" algn="l">
              <a:spcBef>
                <a:spcPts val="720"/>
              </a:spcBef>
              <a:spcAft>
                <a:spcPts val="0"/>
              </a:spcAft>
              <a:buClr>
                <a:srgbClr val="3F3F3F"/>
              </a:buClr>
              <a:buSzPts val="3600"/>
              <a:buFont typeface="Arial"/>
              <a:buNone/>
              <a:defRPr b="0" i="0" sz="3600" u="none" cap="none" strike="noStrike">
                <a:solidFill>
                  <a:srgbClr val="3F3F3F"/>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41" name="Google Shape;41;p10"/>
          <p:cNvSpPr txBox="1"/>
          <p:nvPr>
            <p:ph idx="2" type="body"/>
          </p:nvPr>
        </p:nvSpPr>
        <p:spPr>
          <a:xfrm>
            <a:off x="179512" y="1131590"/>
            <a:ext cx="4248472" cy="288032"/>
          </a:xfrm>
          <a:prstGeom prst="rect">
            <a:avLst/>
          </a:prstGeom>
          <a:noFill/>
          <a:ln>
            <a:noFill/>
          </a:ln>
        </p:spPr>
        <p:txBody>
          <a:bodyPr anchorCtr="0" anchor="ctr" bIns="45700" lIns="91425" spcFirstLastPara="1" rIns="91425" wrap="square" tIns="45700">
            <a:noAutofit/>
          </a:bodyPr>
          <a:lstStyle>
            <a:lvl1pPr indent="-228600" lvl="0" marL="457200" marR="0" rtl="0" algn="l">
              <a:spcBef>
                <a:spcPts val="280"/>
              </a:spcBef>
              <a:spcAft>
                <a:spcPts val="0"/>
              </a:spcAft>
              <a:buClr>
                <a:srgbClr val="3F3F3F"/>
              </a:buClr>
              <a:buSzPts val="1400"/>
              <a:buFont typeface="Arial"/>
              <a:buNone/>
              <a:defRPr b="0" i="0" sz="1400" u="none" cap="none" strike="noStrike">
                <a:solidFill>
                  <a:srgbClr val="3F3F3F"/>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Basic Layout">
  <p:cSld name="3_Basic Layout">
    <p:bg>
      <p:bgPr>
        <a:solidFill>
          <a:schemeClr val="lt1"/>
        </a:solidFill>
      </p:bgPr>
    </p:bg>
    <p:spTree>
      <p:nvGrpSpPr>
        <p:cNvPr id="42" name="Shape 42"/>
        <p:cNvGrpSpPr/>
        <p:nvPr/>
      </p:nvGrpSpPr>
      <p:grpSpPr>
        <a:xfrm>
          <a:off x="0" y="0"/>
          <a:ext cx="0" cy="0"/>
          <a:chOff x="0" y="0"/>
          <a:chExt cx="0" cy="0"/>
        </a:xfrm>
      </p:grpSpPr>
      <p:sp>
        <p:nvSpPr>
          <p:cNvPr id="43" name="Google Shape;43;p11"/>
          <p:cNvSpPr/>
          <p:nvPr/>
        </p:nvSpPr>
        <p:spPr>
          <a:xfrm>
            <a:off x="0" y="0"/>
            <a:ext cx="9144000" cy="1059582"/>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3F3F3F"/>
              </a:solidFill>
              <a:latin typeface="Arial"/>
              <a:ea typeface="Arial"/>
              <a:cs typeface="Arial"/>
              <a:sym typeface="Arial"/>
            </a:endParaRPr>
          </a:p>
        </p:txBody>
      </p:sp>
      <p:sp>
        <p:nvSpPr>
          <p:cNvPr id="44" name="Google Shape;44;p11"/>
          <p:cNvSpPr txBox="1"/>
          <p:nvPr>
            <p:ph idx="1" type="body"/>
          </p:nvPr>
        </p:nvSpPr>
        <p:spPr>
          <a:xfrm>
            <a:off x="-42902" y="455940"/>
            <a:ext cx="9144000" cy="576064"/>
          </a:xfrm>
          <a:prstGeom prst="rect">
            <a:avLst/>
          </a:prstGeom>
          <a:noFill/>
          <a:ln>
            <a:noFill/>
          </a:ln>
        </p:spPr>
        <p:txBody>
          <a:bodyPr anchorCtr="0" anchor="ctr" bIns="45700" lIns="91425" spcFirstLastPara="1" rIns="91425" wrap="square" tIns="45700">
            <a:noAutofit/>
          </a:bodyPr>
          <a:lstStyle>
            <a:lvl1pPr indent="-228600" lvl="0" marL="457200" marR="0" rtl="0" algn="ctr">
              <a:spcBef>
                <a:spcPts val="360"/>
              </a:spcBef>
              <a:spcAft>
                <a:spcPts val="0"/>
              </a:spcAft>
              <a:buClr>
                <a:srgbClr val="3F3F3F"/>
              </a:buClr>
              <a:buSzPts val="1800"/>
              <a:buFont typeface="Arial"/>
              <a:buNone/>
              <a:defRPr b="0" i="0" sz="1800" u="none" cap="none" strike="noStrike">
                <a:solidFill>
                  <a:srgbClr val="3F3F3F"/>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45" name="Google Shape;45;p11"/>
          <p:cNvSpPr txBox="1"/>
          <p:nvPr>
            <p:ph idx="2" type="body"/>
          </p:nvPr>
        </p:nvSpPr>
        <p:spPr>
          <a:xfrm>
            <a:off x="0" y="887988"/>
            <a:ext cx="9144000" cy="288032"/>
          </a:xfrm>
          <a:prstGeom prst="rect">
            <a:avLst/>
          </a:prstGeom>
          <a:noFill/>
          <a:ln>
            <a:noFill/>
          </a:ln>
        </p:spPr>
        <p:txBody>
          <a:bodyPr anchorCtr="0" anchor="ctr" bIns="45700" lIns="91425" spcFirstLastPara="1" rIns="91425" wrap="square" tIns="45700">
            <a:noAutofit/>
          </a:bodyPr>
          <a:lstStyle>
            <a:lvl1pPr indent="-228600" lvl="0" marL="457200" marR="0" rtl="0" algn="ctr">
              <a:spcBef>
                <a:spcPts val="280"/>
              </a:spcBef>
              <a:spcAft>
                <a:spcPts val="0"/>
              </a:spcAft>
              <a:buClr>
                <a:srgbClr val="3F3F3F"/>
              </a:buClr>
              <a:buSzPts val="1400"/>
              <a:buFont typeface="Arial"/>
              <a:buNone/>
              <a:defRPr b="0" i="0" sz="1400" u="none" cap="none" strike="noStrike">
                <a:solidFill>
                  <a:srgbClr val="3F3F3F"/>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46" name="Google Shape;46;p11"/>
          <p:cNvSpPr/>
          <p:nvPr>
            <p:ph idx="3" type="pic"/>
          </p:nvPr>
        </p:nvSpPr>
        <p:spPr>
          <a:xfrm>
            <a:off x="649246" y="1275606"/>
            <a:ext cx="1648869" cy="1648869"/>
          </a:xfrm>
          <a:prstGeom prst="ellipse">
            <a:avLst/>
          </a:prstGeom>
          <a:solidFill>
            <a:srgbClr val="F2F2F2"/>
          </a:solidFill>
          <a:ln cap="flat" cmpd="sng" w="38100">
            <a:solidFill>
              <a:srgbClr val="538CD5"/>
            </a:solidFill>
            <a:prstDash val="solid"/>
            <a:round/>
            <a:headEnd len="sm" w="sm" type="none"/>
            <a:tailEnd len="sm" w="sm" type="none"/>
          </a:ln>
        </p:spPr>
        <p:txBody>
          <a:bodyPr anchorCtr="0" anchor="ctr" bIns="45700" lIns="91425" spcFirstLastPara="1" rIns="91425" wrap="square" tIns="45700">
            <a:noAutofit/>
          </a:bodyPr>
          <a:lstStyle>
            <a:lvl1pPr lvl="0" marR="0" rtl="0" algn="ctr">
              <a:spcBef>
                <a:spcPts val="24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47" name="Google Shape;47;p11"/>
          <p:cNvSpPr/>
          <p:nvPr>
            <p:ph idx="4" type="pic"/>
          </p:nvPr>
        </p:nvSpPr>
        <p:spPr>
          <a:xfrm>
            <a:off x="2720790" y="1275606"/>
            <a:ext cx="1648869" cy="1648869"/>
          </a:xfrm>
          <a:prstGeom prst="ellipse">
            <a:avLst/>
          </a:prstGeom>
          <a:solidFill>
            <a:srgbClr val="F2F2F2"/>
          </a:solidFill>
          <a:ln cap="flat" cmpd="sng" w="38100">
            <a:solidFill>
              <a:srgbClr val="538CD5"/>
            </a:solidFill>
            <a:prstDash val="solid"/>
            <a:round/>
            <a:headEnd len="sm" w="sm" type="none"/>
            <a:tailEnd len="sm" w="sm" type="none"/>
          </a:ln>
        </p:spPr>
        <p:txBody>
          <a:bodyPr anchorCtr="0" anchor="ctr" bIns="45700" lIns="91425" spcFirstLastPara="1" rIns="91425" wrap="square" tIns="45700">
            <a:noAutofit/>
          </a:bodyPr>
          <a:lstStyle>
            <a:lvl1pPr lvl="0" marR="0" rtl="0" algn="ctr">
              <a:spcBef>
                <a:spcPts val="24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48" name="Google Shape;48;p11"/>
          <p:cNvSpPr/>
          <p:nvPr>
            <p:ph idx="5" type="pic"/>
          </p:nvPr>
        </p:nvSpPr>
        <p:spPr>
          <a:xfrm>
            <a:off x="4792334" y="1275606"/>
            <a:ext cx="1648869" cy="1648869"/>
          </a:xfrm>
          <a:prstGeom prst="ellipse">
            <a:avLst/>
          </a:prstGeom>
          <a:solidFill>
            <a:srgbClr val="F2F2F2"/>
          </a:solidFill>
          <a:ln cap="flat" cmpd="sng" w="38100">
            <a:solidFill>
              <a:srgbClr val="538CD5"/>
            </a:solidFill>
            <a:prstDash val="solid"/>
            <a:round/>
            <a:headEnd len="sm" w="sm" type="none"/>
            <a:tailEnd len="sm" w="sm" type="none"/>
          </a:ln>
        </p:spPr>
        <p:txBody>
          <a:bodyPr anchorCtr="0" anchor="ctr" bIns="45700" lIns="91425" spcFirstLastPara="1" rIns="91425" wrap="square" tIns="45700">
            <a:noAutofit/>
          </a:bodyPr>
          <a:lstStyle>
            <a:lvl1pPr lvl="0" marR="0" rtl="0" algn="ctr">
              <a:spcBef>
                <a:spcPts val="24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49" name="Google Shape;49;p11"/>
          <p:cNvSpPr/>
          <p:nvPr>
            <p:ph idx="6" type="pic"/>
          </p:nvPr>
        </p:nvSpPr>
        <p:spPr>
          <a:xfrm>
            <a:off x="6863879" y="1275606"/>
            <a:ext cx="1648869" cy="1648869"/>
          </a:xfrm>
          <a:prstGeom prst="ellipse">
            <a:avLst/>
          </a:prstGeom>
          <a:solidFill>
            <a:srgbClr val="F2F2F2"/>
          </a:solidFill>
          <a:ln cap="flat" cmpd="sng" w="38100">
            <a:solidFill>
              <a:srgbClr val="538CD5"/>
            </a:solidFill>
            <a:prstDash val="solid"/>
            <a:round/>
            <a:headEnd len="sm" w="sm" type="none"/>
            <a:tailEnd len="sm" w="sm" type="none"/>
          </a:ln>
        </p:spPr>
        <p:txBody>
          <a:bodyPr anchorCtr="0" anchor="ctr" bIns="45700" lIns="91425" spcFirstLastPara="1" rIns="91425" wrap="square" tIns="45700">
            <a:noAutofit/>
          </a:bodyPr>
          <a:lstStyle>
            <a:lvl1pPr lvl="0" marR="0" rtl="0" algn="ctr">
              <a:spcBef>
                <a:spcPts val="240"/>
              </a:spcBef>
              <a:spcAft>
                <a:spcPts val="0"/>
              </a:spcAft>
              <a:buClr>
                <a:srgbClr val="3F3F3F"/>
              </a:buClr>
              <a:buSzPts val="1200"/>
              <a:buFont typeface="Arial"/>
              <a:buNone/>
              <a:defRPr b="0" i="0" sz="1200" u="none" cap="none" strike="noStrike">
                <a:solidFill>
                  <a:srgbClr val="3F3F3F"/>
                </a:solidFill>
                <a:latin typeface="Arial"/>
                <a:ea typeface="Arial"/>
                <a:cs typeface="Arial"/>
                <a:sym typeface="Arial"/>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8.png"/><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theme" Target="../theme/theme4.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image" Target="../media/image8.png"/><Relationship Id="rId2" Type="http://schemas.openxmlformats.org/officeDocument/2006/relationships/image" Target="../media/image1.png"/><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theme" Target="../theme/theme2.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3.xml.rels><?xml version="1.0" encoding="UTF-8" standalone="yes"?><Relationships xmlns="http://schemas.openxmlformats.org/package/2006/relationships"><Relationship Id="rId1" Type="http://schemas.openxmlformats.org/officeDocument/2006/relationships/image" Target="../media/image8.png"/><Relationship Id="rId2" Type="http://schemas.openxmlformats.org/officeDocument/2006/relationships/image" Target="../media/image1.png"/><Relationship Id="rId3" Type="http://schemas.openxmlformats.org/officeDocument/2006/relationships/slideLayout" Target="../slideLayouts/slideLayout17.xml"/><Relationship Id="rId4" Type="http://schemas.openxmlformats.org/officeDocument/2006/relationships/slideLayout" Target="../slideLayouts/slideLayout18.xml"/><Relationship Id="rId5"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pic>
        <p:nvPicPr>
          <p:cNvPr id="10" name="Google Shape;10;p1"/>
          <p:cNvPicPr preferRelativeResize="0"/>
          <p:nvPr/>
        </p:nvPicPr>
        <p:blipFill rotWithShape="1">
          <a:blip r:embed="rId1">
            <a:alphaModFix/>
          </a:blip>
          <a:srcRect b="0" l="0" r="0" t="0"/>
          <a:stretch/>
        </p:blipFill>
        <p:spPr>
          <a:xfrm>
            <a:off x="3070850" y="0"/>
            <a:ext cx="6088050" cy="551250"/>
          </a:xfrm>
          <a:prstGeom prst="rect">
            <a:avLst/>
          </a:prstGeom>
          <a:noFill/>
          <a:ln>
            <a:noFill/>
          </a:ln>
        </p:spPr>
      </p:pic>
      <p:pic>
        <p:nvPicPr>
          <p:cNvPr id="11" name="Google Shape;11;p1"/>
          <p:cNvPicPr preferRelativeResize="0"/>
          <p:nvPr/>
        </p:nvPicPr>
        <p:blipFill rotWithShape="1">
          <a:blip r:embed="rId1">
            <a:alphaModFix/>
          </a:blip>
          <a:srcRect b="0" l="0" r="0" t="0"/>
          <a:stretch/>
        </p:blipFill>
        <p:spPr>
          <a:xfrm rot="10800000">
            <a:off x="-23339" y="4592250"/>
            <a:ext cx="6088050" cy="551250"/>
          </a:xfrm>
          <a:prstGeom prst="rect">
            <a:avLst/>
          </a:prstGeom>
          <a:noFill/>
          <a:ln>
            <a:noFill/>
          </a:ln>
        </p:spPr>
      </p:pic>
      <p:sp>
        <p:nvSpPr>
          <p:cNvPr id="12" name="Google Shape;12;p1"/>
          <p:cNvSpPr txBox="1"/>
          <p:nvPr/>
        </p:nvSpPr>
        <p:spPr>
          <a:xfrm>
            <a:off x="179512" y="123478"/>
            <a:ext cx="1440160" cy="338554"/>
          </a:xfrm>
          <a:prstGeom prst="rect">
            <a:avLst/>
          </a:prstGeom>
          <a:blipFill rotWithShape="1">
            <a:blip r:embed="rId2">
              <a:alphaModFix/>
            </a:blip>
            <a:stretch>
              <a:fillRect b="0" l="0" r="0" t="0"/>
            </a:stretch>
          </a:blip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b="0" i="0" sz="1600" u="none" cap="none" strike="noStrike">
              <a:solidFill>
                <a:srgbClr val="3F3F3F"/>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8" r:id="rId3"/>
    <p:sldLayoutId id="2147483649" r:id="rId4"/>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 name="Shape 20"/>
        <p:cNvGrpSpPr/>
        <p:nvPr/>
      </p:nvGrpSpPr>
      <p:grpSpPr>
        <a:xfrm>
          <a:off x="0" y="0"/>
          <a:ext cx="0" cy="0"/>
          <a:chOff x="0" y="0"/>
          <a:chExt cx="0" cy="0"/>
        </a:xfrm>
      </p:grpSpPr>
      <p:pic>
        <p:nvPicPr>
          <p:cNvPr id="21" name="Google Shape;21;p4"/>
          <p:cNvPicPr preferRelativeResize="0"/>
          <p:nvPr/>
        </p:nvPicPr>
        <p:blipFill rotWithShape="1">
          <a:blip r:embed="rId1">
            <a:alphaModFix/>
          </a:blip>
          <a:srcRect b="0" l="0" r="0" t="0"/>
          <a:stretch/>
        </p:blipFill>
        <p:spPr>
          <a:xfrm>
            <a:off x="3070850" y="0"/>
            <a:ext cx="6088050" cy="551250"/>
          </a:xfrm>
          <a:prstGeom prst="rect">
            <a:avLst/>
          </a:prstGeom>
          <a:noFill/>
          <a:ln>
            <a:noFill/>
          </a:ln>
        </p:spPr>
      </p:pic>
      <p:pic>
        <p:nvPicPr>
          <p:cNvPr id="22" name="Google Shape;22;p4"/>
          <p:cNvPicPr preferRelativeResize="0"/>
          <p:nvPr/>
        </p:nvPicPr>
        <p:blipFill rotWithShape="1">
          <a:blip r:embed="rId1">
            <a:alphaModFix/>
          </a:blip>
          <a:srcRect b="0" l="0" r="0" t="0"/>
          <a:stretch/>
        </p:blipFill>
        <p:spPr>
          <a:xfrm rot="10800000">
            <a:off x="-36511" y="4592250"/>
            <a:ext cx="6088050" cy="551250"/>
          </a:xfrm>
          <a:prstGeom prst="rect">
            <a:avLst/>
          </a:prstGeom>
          <a:noFill/>
          <a:ln>
            <a:noFill/>
          </a:ln>
        </p:spPr>
      </p:pic>
      <p:sp>
        <p:nvSpPr>
          <p:cNvPr id="23" name="Google Shape;23;p4"/>
          <p:cNvSpPr txBox="1"/>
          <p:nvPr/>
        </p:nvSpPr>
        <p:spPr>
          <a:xfrm>
            <a:off x="179512" y="123478"/>
            <a:ext cx="1440160" cy="338554"/>
          </a:xfrm>
          <a:prstGeom prst="rect">
            <a:avLst/>
          </a:prstGeom>
          <a:blipFill rotWithShape="1">
            <a:blip r:embed="rId2">
              <a:alphaModFix/>
            </a:blip>
            <a:stretch>
              <a:fillRect b="0" l="0" r="0" t="0"/>
            </a:stretch>
          </a:blip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b="0" i="0" sz="1600" u="none" cap="none" strike="noStrike">
              <a:solidFill>
                <a:srgbClr val="3F3F3F"/>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8" name="Shape 78"/>
        <p:cNvGrpSpPr/>
        <p:nvPr/>
      </p:nvGrpSpPr>
      <p:grpSpPr>
        <a:xfrm>
          <a:off x="0" y="0"/>
          <a:ext cx="0" cy="0"/>
          <a:chOff x="0" y="0"/>
          <a:chExt cx="0" cy="0"/>
        </a:xfrm>
      </p:grpSpPr>
      <p:pic>
        <p:nvPicPr>
          <p:cNvPr id="79" name="Google Shape;79;p19"/>
          <p:cNvPicPr preferRelativeResize="0"/>
          <p:nvPr/>
        </p:nvPicPr>
        <p:blipFill rotWithShape="1">
          <a:blip r:embed="rId1">
            <a:alphaModFix/>
          </a:blip>
          <a:srcRect b="0" l="0" r="0" t="0"/>
          <a:stretch/>
        </p:blipFill>
        <p:spPr>
          <a:xfrm>
            <a:off x="3070850" y="0"/>
            <a:ext cx="6088050" cy="551250"/>
          </a:xfrm>
          <a:prstGeom prst="rect">
            <a:avLst/>
          </a:prstGeom>
          <a:noFill/>
          <a:ln>
            <a:noFill/>
          </a:ln>
        </p:spPr>
      </p:pic>
      <p:pic>
        <p:nvPicPr>
          <p:cNvPr id="80" name="Google Shape;80;p19"/>
          <p:cNvPicPr preferRelativeResize="0"/>
          <p:nvPr/>
        </p:nvPicPr>
        <p:blipFill rotWithShape="1">
          <a:blip r:embed="rId1">
            <a:alphaModFix/>
          </a:blip>
          <a:srcRect b="0" l="0" r="0" t="0"/>
          <a:stretch/>
        </p:blipFill>
        <p:spPr>
          <a:xfrm rot="10800000">
            <a:off x="-36511" y="4592250"/>
            <a:ext cx="6088050" cy="551250"/>
          </a:xfrm>
          <a:prstGeom prst="rect">
            <a:avLst/>
          </a:prstGeom>
          <a:noFill/>
          <a:ln>
            <a:noFill/>
          </a:ln>
        </p:spPr>
      </p:pic>
      <p:sp>
        <p:nvSpPr>
          <p:cNvPr id="81" name="Google Shape;81;p19"/>
          <p:cNvSpPr txBox="1"/>
          <p:nvPr/>
        </p:nvSpPr>
        <p:spPr>
          <a:xfrm>
            <a:off x="179512" y="123478"/>
            <a:ext cx="1440160" cy="338554"/>
          </a:xfrm>
          <a:prstGeom prst="rect">
            <a:avLst/>
          </a:prstGeom>
          <a:blipFill rotWithShape="1">
            <a:blip r:embed="rId2">
              <a:alphaModFix/>
            </a:blip>
            <a:stretch>
              <a:fillRect b="0" l="0" r="0" t="0"/>
            </a:stretch>
          </a:blip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t/>
            </a:r>
            <a:endParaRPr sz="1600">
              <a:solidFill>
                <a:srgbClr val="3F3F3F"/>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64" r:id="rId3"/>
    <p:sldLayoutId id="2147483665" r:id="rId4"/>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12.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13.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14.jpg"/><Relationship Id="rId4" Type="http://schemas.openxmlformats.org/officeDocument/2006/relationships/image" Target="../media/image16.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5.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10.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6.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11.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15.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mt="13000"/>
          </a:blip>
          <a:stretch>
            <a:fillRect/>
          </a:stretch>
        </a:blipFill>
      </p:bgPr>
    </p:bg>
    <p:spTree>
      <p:nvGrpSpPr>
        <p:cNvPr id="91" name="Shape 91"/>
        <p:cNvGrpSpPr/>
        <p:nvPr/>
      </p:nvGrpSpPr>
      <p:grpSpPr>
        <a:xfrm>
          <a:off x="0" y="0"/>
          <a:ext cx="0" cy="0"/>
          <a:chOff x="0" y="0"/>
          <a:chExt cx="0" cy="0"/>
        </a:xfrm>
      </p:grpSpPr>
      <p:sp>
        <p:nvSpPr>
          <p:cNvPr id="92" name="Google Shape;92;p22"/>
          <p:cNvSpPr txBox="1"/>
          <p:nvPr>
            <p:ph idx="1" type="body"/>
          </p:nvPr>
        </p:nvSpPr>
        <p:spPr>
          <a:xfrm>
            <a:off x="611560" y="2139702"/>
            <a:ext cx="7992888" cy="5227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002060"/>
              </a:buClr>
              <a:buSzPts val="3600"/>
              <a:buNone/>
            </a:pPr>
            <a:r>
              <a:rPr lang="en-US">
                <a:solidFill>
                  <a:srgbClr val="002060"/>
                </a:solidFill>
                <a:latin typeface="Times New Roman"/>
                <a:ea typeface="Times New Roman"/>
                <a:cs typeface="Times New Roman"/>
                <a:sym typeface="Times New Roman"/>
              </a:rPr>
              <a:t>Types and Impacts of Conflict</a:t>
            </a:r>
            <a:endParaRPr>
              <a:solidFill>
                <a:srgbClr val="002060"/>
              </a:solidFill>
              <a:latin typeface="Times New Roman"/>
              <a:ea typeface="Times New Roman"/>
              <a:cs typeface="Times New Roman"/>
              <a:sym typeface="Times New Roman"/>
            </a:endParaRPr>
          </a:p>
        </p:txBody>
      </p:sp>
      <p:pic>
        <p:nvPicPr>
          <p:cNvPr id="93" name="Google Shape;93;p22"/>
          <p:cNvPicPr preferRelativeResize="0"/>
          <p:nvPr/>
        </p:nvPicPr>
        <p:blipFill rotWithShape="1">
          <a:blip r:embed="rId4">
            <a:alphaModFix/>
          </a:blip>
          <a:srcRect b="0" l="0" r="0" t="0"/>
          <a:stretch/>
        </p:blipFill>
        <p:spPr>
          <a:xfrm>
            <a:off x="75974" y="84080"/>
            <a:ext cx="1685925" cy="4381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1"/>
          <p:cNvSpPr txBox="1"/>
          <p:nvPr/>
        </p:nvSpPr>
        <p:spPr>
          <a:xfrm>
            <a:off x="395536" y="1275606"/>
            <a:ext cx="4968552" cy="2880320"/>
          </a:xfrm>
          <a:prstGeom prst="rect">
            <a:avLst/>
          </a:prstGeom>
          <a:noFill/>
          <a:ln>
            <a:noFill/>
          </a:ln>
        </p:spPr>
        <p:txBody>
          <a:bodyPr anchorCtr="0" anchor="ctr" bIns="45700" lIns="91425" spcFirstLastPara="1" rIns="91425" wrap="square" tIns="45700">
            <a:noAutofit/>
          </a:bodyPr>
          <a:lstStyle/>
          <a:p>
            <a:pPr indent="-342900" lvl="0" marL="342900" marR="0" rtl="0" algn="l">
              <a:spcBef>
                <a:spcPts val="0"/>
              </a:spcBef>
              <a:spcAft>
                <a:spcPts val="0"/>
              </a:spcAft>
              <a:buClr>
                <a:schemeClr val="dk1"/>
              </a:buClr>
              <a:buSzPts val="2400"/>
              <a:buFont typeface="Arial"/>
              <a:buChar char="•"/>
            </a:pPr>
            <a:r>
              <a:rPr b="0" i="0" lang="en-US" sz="2400" u="none" cap="none" strike="noStrike">
                <a:solidFill>
                  <a:schemeClr val="dk1"/>
                </a:solidFill>
                <a:latin typeface="Times New Roman"/>
                <a:ea typeface="Times New Roman"/>
                <a:cs typeface="Times New Roman"/>
                <a:sym typeface="Times New Roman"/>
              </a:rPr>
              <a:t>Triggers the need for searching for new facts and solutions.</a:t>
            </a:r>
            <a:endParaRPr/>
          </a:p>
          <a:p>
            <a:pPr indent="-190500" lvl="0" marL="342900" marR="0" rtl="0" algn="l">
              <a:spcBef>
                <a:spcPts val="0"/>
              </a:spcBef>
              <a:spcAft>
                <a:spcPts val="0"/>
              </a:spcAft>
              <a:buClr>
                <a:schemeClr val="dk1"/>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b="0" i="0" sz="2400" u="none" cap="none" strike="noStrike">
              <a:solidFill>
                <a:schemeClr val="dk1"/>
              </a:solidFill>
              <a:latin typeface="Times New Roman"/>
              <a:ea typeface="Times New Roman"/>
              <a:cs typeface="Times New Roman"/>
              <a:sym typeface="Times New Roman"/>
            </a:endParaRPr>
          </a:p>
          <a:p>
            <a:pPr indent="-342900" lvl="0" marL="342900" marR="0" rtl="0" algn="l">
              <a:spcBef>
                <a:spcPts val="0"/>
              </a:spcBef>
              <a:spcAft>
                <a:spcPts val="0"/>
              </a:spcAft>
              <a:buClr>
                <a:schemeClr val="dk1"/>
              </a:buClr>
              <a:buSzPts val="2400"/>
              <a:buFont typeface="Arial"/>
              <a:buChar char="•"/>
            </a:pPr>
            <a:r>
              <a:rPr b="0" i="0" lang="en-US" sz="2400" u="none" cap="none" strike="noStrike">
                <a:solidFill>
                  <a:schemeClr val="dk1"/>
                </a:solidFill>
                <a:latin typeface="Times New Roman"/>
                <a:ea typeface="Times New Roman"/>
                <a:cs typeface="Times New Roman"/>
                <a:sym typeface="Times New Roman"/>
              </a:rPr>
              <a:t>Improves group cohesiveness</a:t>
            </a:r>
            <a:endParaRPr b="0" i="0" sz="2400" u="none" cap="none" strike="noStrike">
              <a:solidFill>
                <a:schemeClr val="dk1"/>
              </a:solidFill>
              <a:latin typeface="Times New Roman"/>
              <a:ea typeface="Times New Roman"/>
              <a:cs typeface="Times New Roman"/>
              <a:sym typeface="Times New Roman"/>
            </a:endParaRPr>
          </a:p>
        </p:txBody>
      </p:sp>
      <p:pic>
        <p:nvPicPr>
          <p:cNvPr id="181" name="Google Shape;181;p31"/>
          <p:cNvPicPr preferRelativeResize="0"/>
          <p:nvPr/>
        </p:nvPicPr>
        <p:blipFill rotWithShape="1">
          <a:blip r:embed="rId3">
            <a:alphaModFix/>
          </a:blip>
          <a:srcRect b="0" l="0" r="0" t="0"/>
          <a:stretch/>
        </p:blipFill>
        <p:spPr>
          <a:xfrm>
            <a:off x="5580112" y="2643758"/>
            <a:ext cx="3058789" cy="1800200"/>
          </a:xfrm>
          <a:prstGeom prst="rect">
            <a:avLst/>
          </a:prstGeom>
          <a:noFill/>
          <a:ln>
            <a:noFill/>
          </a:ln>
        </p:spPr>
      </p:pic>
      <p:sp>
        <p:nvSpPr>
          <p:cNvPr id="182" name="Google Shape;182;p31"/>
          <p:cNvSpPr txBox="1"/>
          <p:nvPr>
            <p:ph idx="11" type="ftr"/>
          </p:nvPr>
        </p:nvSpPr>
        <p:spPr>
          <a:xfrm>
            <a:off x="457200" y="4629150"/>
            <a:ext cx="3352800" cy="273844"/>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solidFill>
                  <a:srgbClr val="002060"/>
                </a:solidFill>
              </a:rPr>
              <a:t>Types and Impacts of Conflict</a:t>
            </a:r>
            <a:endParaRPr/>
          </a:p>
        </p:txBody>
      </p:sp>
      <p:sp>
        <p:nvSpPr>
          <p:cNvPr id="183" name="Google Shape;183;p31"/>
          <p:cNvSpPr txBox="1"/>
          <p:nvPr>
            <p:ph idx="12" type="sldNum"/>
          </p:nvPr>
        </p:nvSpPr>
        <p:spPr>
          <a:xfrm>
            <a:off x="8148165" y="4655478"/>
            <a:ext cx="490736" cy="273844"/>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lang="en-US">
                <a:solidFill>
                  <a:srgbClr val="002060"/>
                </a:solidFill>
              </a:rPr>
              <a:t>‹#›</a:t>
            </a:fld>
            <a:endParaRPr>
              <a:solidFill>
                <a:srgbClr val="00206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2"/>
          <p:cNvSpPr txBox="1"/>
          <p:nvPr/>
        </p:nvSpPr>
        <p:spPr>
          <a:xfrm>
            <a:off x="755576" y="1131590"/>
            <a:ext cx="7315200" cy="5715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i="0" lang="en-US" sz="3600" u="none" cap="none" strike="noStrike">
                <a:solidFill>
                  <a:schemeClr val="dk2"/>
                </a:solidFill>
                <a:latin typeface="Times New Roman"/>
                <a:ea typeface="Times New Roman"/>
                <a:cs typeface="Times New Roman"/>
                <a:sym typeface="Times New Roman"/>
              </a:rPr>
              <a:t>Negative effects of conflicts</a:t>
            </a:r>
            <a:endParaRPr/>
          </a:p>
        </p:txBody>
      </p:sp>
      <p:sp>
        <p:nvSpPr>
          <p:cNvPr id="190" name="Google Shape;190;p32"/>
          <p:cNvSpPr txBox="1"/>
          <p:nvPr>
            <p:ph idx="11" type="ftr"/>
          </p:nvPr>
        </p:nvSpPr>
        <p:spPr>
          <a:xfrm>
            <a:off x="457200" y="4629150"/>
            <a:ext cx="3352800" cy="273844"/>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solidFill>
                  <a:srgbClr val="002060"/>
                </a:solidFill>
              </a:rPr>
              <a:t>Types and Impacts of Conflict</a:t>
            </a:r>
            <a:endParaRPr/>
          </a:p>
        </p:txBody>
      </p:sp>
      <p:sp>
        <p:nvSpPr>
          <p:cNvPr id="191" name="Google Shape;191;p32"/>
          <p:cNvSpPr txBox="1"/>
          <p:nvPr>
            <p:ph idx="12" type="sldNum"/>
          </p:nvPr>
        </p:nvSpPr>
        <p:spPr>
          <a:xfrm>
            <a:off x="8244408" y="4629150"/>
            <a:ext cx="490736" cy="273844"/>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lang="en-US">
                <a:solidFill>
                  <a:srgbClr val="002060"/>
                </a:solidFill>
              </a:rPr>
              <a:t>‹#›</a:t>
            </a:fld>
            <a:endParaRPr>
              <a:solidFill>
                <a:srgbClr val="002060"/>
              </a:solidFill>
            </a:endParaRPr>
          </a:p>
        </p:txBody>
      </p:sp>
      <p:pic>
        <p:nvPicPr>
          <p:cNvPr id="192" name="Google Shape;192;p32"/>
          <p:cNvPicPr preferRelativeResize="0"/>
          <p:nvPr/>
        </p:nvPicPr>
        <p:blipFill rotWithShape="1">
          <a:blip r:embed="rId3">
            <a:alphaModFix/>
          </a:blip>
          <a:srcRect b="0" l="0" r="0" t="0"/>
          <a:stretch/>
        </p:blipFill>
        <p:spPr>
          <a:xfrm>
            <a:off x="2108920" y="2211710"/>
            <a:ext cx="4608512" cy="231913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pic>
        <p:nvPicPr>
          <p:cNvPr id="198" name="Google Shape;198;p33"/>
          <p:cNvPicPr preferRelativeResize="0"/>
          <p:nvPr/>
        </p:nvPicPr>
        <p:blipFill rotWithShape="1">
          <a:blip r:embed="rId3">
            <a:alphaModFix/>
          </a:blip>
          <a:srcRect b="0" l="0" r="0" t="0"/>
          <a:stretch/>
        </p:blipFill>
        <p:spPr>
          <a:xfrm>
            <a:off x="6012160" y="879562"/>
            <a:ext cx="2330122" cy="1548172"/>
          </a:xfrm>
          <a:prstGeom prst="rect">
            <a:avLst/>
          </a:prstGeom>
          <a:noFill/>
          <a:ln>
            <a:noFill/>
          </a:ln>
        </p:spPr>
      </p:pic>
      <p:sp>
        <p:nvSpPr>
          <p:cNvPr id="199" name="Google Shape;199;p33"/>
          <p:cNvSpPr/>
          <p:nvPr/>
        </p:nvSpPr>
        <p:spPr>
          <a:xfrm>
            <a:off x="755576" y="1563638"/>
            <a:ext cx="4968552" cy="2677656"/>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2400"/>
              <a:buFont typeface="Arial"/>
              <a:buChar char="•"/>
            </a:pPr>
            <a:r>
              <a:rPr b="0" i="0" lang="en-US" sz="2400" u="none" cap="none" strike="noStrike">
                <a:solidFill>
                  <a:schemeClr val="dk1"/>
                </a:solidFill>
                <a:latin typeface="Times New Roman"/>
                <a:ea typeface="Times New Roman"/>
                <a:cs typeface="Times New Roman"/>
                <a:sym typeface="Times New Roman"/>
              </a:rPr>
              <a:t>Reduces productivity</a:t>
            </a:r>
            <a:endParaRPr/>
          </a:p>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a:p>
            <a:pPr indent="-342900" lvl="0" marL="342900" marR="0" rtl="0" algn="l">
              <a:spcBef>
                <a:spcPts val="0"/>
              </a:spcBef>
              <a:spcAft>
                <a:spcPts val="0"/>
              </a:spcAft>
              <a:buClr>
                <a:schemeClr val="dk1"/>
              </a:buClr>
              <a:buSzPts val="2400"/>
              <a:buFont typeface="Arial"/>
              <a:buChar char="•"/>
            </a:pPr>
            <a:r>
              <a:rPr lang="en-US" sz="2400">
                <a:solidFill>
                  <a:schemeClr val="dk1"/>
                </a:solidFill>
                <a:latin typeface="Times New Roman"/>
                <a:ea typeface="Times New Roman"/>
                <a:cs typeface="Times New Roman"/>
                <a:sym typeface="Times New Roman"/>
              </a:rPr>
              <a:t>Delays the decision-making process</a:t>
            </a:r>
            <a:endParaRPr/>
          </a:p>
          <a:p>
            <a:pPr indent="0" lvl="0" marL="0" marR="0" rtl="0" algn="l">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pic>
        <p:nvPicPr>
          <p:cNvPr id="200" name="Google Shape;200;p33"/>
          <p:cNvPicPr preferRelativeResize="0"/>
          <p:nvPr/>
        </p:nvPicPr>
        <p:blipFill rotWithShape="1">
          <a:blip r:embed="rId4">
            <a:alphaModFix/>
          </a:blip>
          <a:srcRect b="0" l="0" r="0" t="0"/>
          <a:stretch/>
        </p:blipFill>
        <p:spPr>
          <a:xfrm>
            <a:off x="5996323" y="2717800"/>
            <a:ext cx="2345959" cy="1622792"/>
          </a:xfrm>
          <a:prstGeom prst="rect">
            <a:avLst/>
          </a:prstGeom>
          <a:noFill/>
          <a:ln>
            <a:noFill/>
          </a:ln>
        </p:spPr>
      </p:pic>
      <p:sp>
        <p:nvSpPr>
          <p:cNvPr id="201" name="Google Shape;201;p33"/>
          <p:cNvSpPr txBox="1"/>
          <p:nvPr>
            <p:ph idx="11" type="ftr"/>
          </p:nvPr>
        </p:nvSpPr>
        <p:spPr>
          <a:xfrm>
            <a:off x="457200" y="4629150"/>
            <a:ext cx="3352800" cy="273844"/>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solidFill>
                  <a:srgbClr val="002060"/>
                </a:solidFill>
              </a:rPr>
              <a:t>Types and Impacts of Conflict</a:t>
            </a:r>
            <a:endParaRPr>
              <a:solidFill>
                <a:srgbClr val="002060"/>
              </a:solidFill>
            </a:endParaRPr>
          </a:p>
        </p:txBody>
      </p:sp>
      <p:sp>
        <p:nvSpPr>
          <p:cNvPr id="202" name="Google Shape;202;p33"/>
          <p:cNvSpPr txBox="1"/>
          <p:nvPr>
            <p:ph idx="12" type="sldNum"/>
          </p:nvPr>
        </p:nvSpPr>
        <p:spPr>
          <a:xfrm>
            <a:off x="8096914" y="4634929"/>
            <a:ext cx="490736" cy="273844"/>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lang="en-US">
                <a:solidFill>
                  <a:srgbClr val="002060"/>
                </a:solidFill>
              </a:rPr>
              <a:t>‹#›</a:t>
            </a:fld>
            <a:endParaRPr>
              <a:solidFill>
                <a:srgbClr val="00206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4"/>
          <p:cNvSpPr txBox="1"/>
          <p:nvPr>
            <p:ph idx="1" type="body"/>
          </p:nvPr>
        </p:nvSpPr>
        <p:spPr>
          <a:xfrm>
            <a:off x="2699792" y="2181230"/>
            <a:ext cx="3744416" cy="576063"/>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lt1"/>
              </a:buClr>
              <a:buSzPts val="3600"/>
              <a:buNone/>
            </a:pPr>
            <a:r>
              <a:rPr lang="en-US"/>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3"/>
          <p:cNvSpPr txBox="1"/>
          <p:nvPr/>
        </p:nvSpPr>
        <p:spPr>
          <a:xfrm>
            <a:off x="827959" y="992905"/>
            <a:ext cx="5328217" cy="576064"/>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Clr>
                <a:srgbClr val="002060"/>
              </a:buClr>
              <a:buSzPts val="3200"/>
              <a:buFont typeface="Times New Roman"/>
              <a:buNone/>
            </a:pPr>
            <a:r>
              <a:rPr b="1" i="0" lang="en-US" sz="3200" u="none" cap="none" strike="noStrike">
                <a:solidFill>
                  <a:srgbClr val="002060"/>
                </a:solidFill>
                <a:latin typeface="Times New Roman"/>
                <a:ea typeface="Times New Roman"/>
                <a:cs typeface="Times New Roman"/>
                <a:sym typeface="Times New Roman"/>
              </a:rPr>
              <a:t>Learning Objectives</a:t>
            </a:r>
            <a:endParaRPr b="1" i="0" sz="3200" u="none" cap="none" strike="noStrike">
              <a:solidFill>
                <a:srgbClr val="002060"/>
              </a:solidFill>
              <a:latin typeface="Times New Roman"/>
              <a:ea typeface="Times New Roman"/>
              <a:cs typeface="Times New Roman"/>
              <a:sym typeface="Times New Roman"/>
            </a:endParaRPr>
          </a:p>
        </p:txBody>
      </p:sp>
      <p:grpSp>
        <p:nvGrpSpPr>
          <p:cNvPr id="99" name="Google Shape;99;p23"/>
          <p:cNvGrpSpPr/>
          <p:nvPr/>
        </p:nvGrpSpPr>
        <p:grpSpPr>
          <a:xfrm>
            <a:off x="730471" y="3008006"/>
            <a:ext cx="7776488" cy="576000"/>
            <a:chOff x="2984973" y="1131591"/>
            <a:chExt cx="5611091" cy="576000"/>
          </a:xfrm>
        </p:grpSpPr>
        <p:sp>
          <p:nvSpPr>
            <p:cNvPr id="100" name="Google Shape;100;p23"/>
            <p:cNvSpPr/>
            <p:nvPr/>
          </p:nvSpPr>
          <p:spPr>
            <a:xfrm rot="5400000">
              <a:off x="5719936" y="-1240513"/>
              <a:ext cx="432048" cy="5320208"/>
            </a:xfrm>
            <a:prstGeom prst="round2SameRect">
              <a:avLst>
                <a:gd fmla="val 50000" name="adj1"/>
                <a:gd fmla="val 0" name="adj2"/>
              </a:avLst>
            </a:prstGeom>
            <a:solidFill>
              <a:srgbClr val="538CD5"/>
            </a:solidFill>
            <a:ln>
              <a:noFill/>
            </a:ln>
          </p:spPr>
          <p:txBody>
            <a:bodyPr anchorCtr="0" anchor="b" bIns="45700" lIns="91425" spcFirstLastPara="1" rIns="91425" wrap="square" tIns="45700">
              <a:noAutofit/>
            </a:bodyPr>
            <a:lstStyle/>
            <a:p>
              <a:pPr indent="0" lvl="0" marL="0" marR="0" rtl="0" algn="just">
                <a:spcBef>
                  <a:spcPts val="0"/>
                </a:spcBef>
                <a:spcAft>
                  <a:spcPts val="0"/>
                </a:spcAft>
                <a:buNone/>
              </a:pPr>
              <a:r>
                <a:t/>
              </a:r>
              <a:endParaRPr b="0" i="0" sz="1800" u="none" cap="none" strike="noStrike">
                <a:solidFill>
                  <a:schemeClr val="lt1"/>
                </a:solidFill>
                <a:latin typeface="Times New Roman"/>
                <a:ea typeface="Times New Roman"/>
                <a:cs typeface="Times New Roman"/>
                <a:sym typeface="Times New Roman"/>
              </a:endParaRPr>
            </a:p>
          </p:txBody>
        </p:sp>
        <p:sp>
          <p:nvSpPr>
            <p:cNvPr id="101" name="Google Shape;101;p23"/>
            <p:cNvSpPr/>
            <p:nvPr/>
          </p:nvSpPr>
          <p:spPr>
            <a:xfrm flipH="1" rot="-5400000">
              <a:off x="2984973" y="1131591"/>
              <a:ext cx="576000" cy="576000"/>
            </a:xfrm>
            <a:prstGeom prst="ellipse">
              <a:avLst/>
            </a:prstGeom>
            <a:solidFill>
              <a:schemeClr val="lt1"/>
            </a:solidFill>
            <a:ln cap="flat" cmpd="sng" w="50800">
              <a:solidFill>
                <a:srgbClr val="17365D"/>
              </a:solidFill>
              <a:prstDash val="solid"/>
              <a:round/>
              <a:headEnd len="sm" w="sm" type="none"/>
              <a:tailEnd len="sm" w="sm" type="none"/>
            </a:ln>
          </p:spPr>
          <p:txBody>
            <a:bodyPr anchorCtr="0" anchor="b" bIns="45700" lIns="91425" spcFirstLastPara="1" rIns="91425" wrap="square" tIns="45700">
              <a:noAutofit/>
            </a:bodyPr>
            <a:lstStyle/>
            <a:p>
              <a:pPr indent="0" lvl="0" marL="0" marR="0" rtl="0" algn="just">
                <a:spcBef>
                  <a:spcPts val="0"/>
                </a:spcBef>
                <a:spcAft>
                  <a:spcPts val="0"/>
                </a:spcAft>
                <a:buNone/>
              </a:pPr>
              <a:r>
                <a:t/>
              </a:r>
              <a:endParaRPr b="0" i="0" sz="2000" u="none" cap="none" strike="noStrike">
                <a:solidFill>
                  <a:schemeClr val="lt1"/>
                </a:solidFill>
                <a:latin typeface="Times New Roman"/>
                <a:ea typeface="Times New Roman"/>
                <a:cs typeface="Times New Roman"/>
                <a:sym typeface="Times New Roman"/>
              </a:endParaRPr>
            </a:p>
          </p:txBody>
        </p:sp>
        <p:sp>
          <p:nvSpPr>
            <p:cNvPr id="102" name="Google Shape;102;p23"/>
            <p:cNvSpPr txBox="1"/>
            <p:nvPr/>
          </p:nvSpPr>
          <p:spPr>
            <a:xfrm>
              <a:off x="2988072" y="1243225"/>
              <a:ext cx="569802" cy="369332"/>
            </a:xfrm>
            <a:prstGeom prst="rect">
              <a:avLst/>
            </a:prstGeom>
            <a:noFill/>
            <a:ln>
              <a:noFill/>
            </a:ln>
          </p:spPr>
          <p:txBody>
            <a:bodyPr anchorCtr="0" anchor="b" bIns="0" lIns="91425" spcFirstLastPara="1" rIns="91425" wrap="square" tIns="0">
              <a:noAutofit/>
            </a:bodyPr>
            <a:lstStyle/>
            <a:p>
              <a:pPr indent="0" lvl="0" marL="0" marR="0" rtl="0" algn="just">
                <a:spcBef>
                  <a:spcPts val="0"/>
                </a:spcBef>
                <a:spcAft>
                  <a:spcPts val="0"/>
                </a:spcAft>
                <a:buNone/>
              </a:pPr>
              <a:r>
                <a:rPr b="1" i="0" lang="en-US" sz="2400" u="none" cap="none" strike="noStrike">
                  <a:solidFill>
                    <a:schemeClr val="dk1"/>
                  </a:solidFill>
                  <a:latin typeface="Times New Roman"/>
                  <a:ea typeface="Times New Roman"/>
                  <a:cs typeface="Times New Roman"/>
                  <a:sym typeface="Times New Roman"/>
                </a:rPr>
                <a:t>02</a:t>
              </a:r>
              <a:endParaRPr b="1" i="0" sz="2400" u="none" cap="none" strike="noStrike">
                <a:solidFill>
                  <a:schemeClr val="dk1"/>
                </a:solidFill>
                <a:latin typeface="Times New Roman"/>
                <a:ea typeface="Times New Roman"/>
                <a:cs typeface="Times New Roman"/>
                <a:sym typeface="Times New Roman"/>
              </a:endParaRPr>
            </a:p>
          </p:txBody>
        </p:sp>
        <p:sp>
          <p:nvSpPr>
            <p:cNvPr id="103" name="Google Shape;103;p23"/>
            <p:cNvSpPr txBox="1"/>
            <p:nvPr/>
          </p:nvSpPr>
          <p:spPr>
            <a:xfrm>
              <a:off x="3694421" y="1249766"/>
              <a:ext cx="4752528" cy="353943"/>
            </a:xfrm>
            <a:prstGeom prst="rect">
              <a:avLst/>
            </a:prstGeom>
            <a:solidFill>
              <a:srgbClr val="538CD5"/>
            </a:solidFill>
            <a:ln>
              <a:noFill/>
            </a:ln>
          </p:spPr>
          <p:txBody>
            <a:bodyPr anchorCtr="0" anchor="b" bIns="45700" lIns="91425" spcFirstLastPara="1" rIns="91425" wrap="square" tIns="45700">
              <a:noAutofit/>
            </a:bodyPr>
            <a:lstStyle/>
            <a:p>
              <a:pPr indent="0" lvl="0" marL="0" marR="0" rtl="0" algn="just">
                <a:spcBef>
                  <a:spcPts val="0"/>
                </a:spcBef>
                <a:spcAft>
                  <a:spcPts val="0"/>
                </a:spcAft>
                <a:buNone/>
              </a:pPr>
              <a:r>
                <a:rPr b="1" i="0" lang="en-US" sz="1700" u="none" cap="none" strike="noStrike">
                  <a:solidFill>
                    <a:schemeClr val="lt1"/>
                  </a:solidFill>
                  <a:latin typeface="Times New Roman"/>
                  <a:ea typeface="Times New Roman"/>
                  <a:cs typeface="Times New Roman"/>
                  <a:sym typeface="Times New Roman"/>
                </a:rPr>
                <a:t>To enable students to learn positive and negative impacts of conflict </a:t>
              </a:r>
              <a:endParaRPr b="1" i="0" sz="1700" u="none" cap="none" strike="noStrike">
                <a:solidFill>
                  <a:schemeClr val="lt1"/>
                </a:solidFill>
                <a:latin typeface="Times New Roman"/>
                <a:ea typeface="Times New Roman"/>
                <a:cs typeface="Times New Roman"/>
                <a:sym typeface="Times New Roman"/>
              </a:endParaRPr>
            </a:p>
          </p:txBody>
        </p:sp>
      </p:grpSp>
      <p:grpSp>
        <p:nvGrpSpPr>
          <p:cNvPr id="104" name="Google Shape;104;p23"/>
          <p:cNvGrpSpPr/>
          <p:nvPr/>
        </p:nvGrpSpPr>
        <p:grpSpPr>
          <a:xfrm>
            <a:off x="721975" y="2144488"/>
            <a:ext cx="7704856" cy="576000"/>
            <a:chOff x="2984973" y="1131591"/>
            <a:chExt cx="5611091" cy="576000"/>
          </a:xfrm>
        </p:grpSpPr>
        <p:sp>
          <p:nvSpPr>
            <p:cNvPr id="105" name="Google Shape;105;p23"/>
            <p:cNvSpPr/>
            <p:nvPr/>
          </p:nvSpPr>
          <p:spPr>
            <a:xfrm rot="5400000">
              <a:off x="5719936" y="-1240513"/>
              <a:ext cx="432048" cy="5320208"/>
            </a:xfrm>
            <a:prstGeom prst="round2SameRect">
              <a:avLst>
                <a:gd fmla="val 50000" name="adj1"/>
                <a:gd fmla="val 0" name="adj2"/>
              </a:avLst>
            </a:prstGeom>
            <a:solidFill>
              <a:srgbClr val="538CD5"/>
            </a:solidFill>
            <a:ln>
              <a:noFill/>
            </a:ln>
          </p:spPr>
          <p:txBody>
            <a:bodyPr anchorCtr="0" anchor="b" bIns="45700" lIns="91425" spcFirstLastPara="1" rIns="91425" wrap="square" tIns="45700">
              <a:noAutofit/>
            </a:bodyPr>
            <a:lstStyle/>
            <a:p>
              <a:pPr indent="0" lvl="0" marL="0" marR="0" rtl="0" algn="just">
                <a:spcBef>
                  <a:spcPts val="0"/>
                </a:spcBef>
                <a:spcAft>
                  <a:spcPts val="0"/>
                </a:spcAft>
                <a:buNone/>
              </a:pPr>
              <a:r>
                <a:t/>
              </a:r>
              <a:endParaRPr b="0" i="0" sz="1800" u="none" cap="none" strike="noStrike">
                <a:solidFill>
                  <a:schemeClr val="lt1"/>
                </a:solidFill>
                <a:latin typeface="Times New Roman"/>
                <a:ea typeface="Times New Roman"/>
                <a:cs typeface="Times New Roman"/>
                <a:sym typeface="Times New Roman"/>
              </a:endParaRPr>
            </a:p>
          </p:txBody>
        </p:sp>
        <p:sp>
          <p:nvSpPr>
            <p:cNvPr id="106" name="Google Shape;106;p23"/>
            <p:cNvSpPr/>
            <p:nvPr/>
          </p:nvSpPr>
          <p:spPr>
            <a:xfrm flipH="1" rot="-5400000">
              <a:off x="2984973" y="1131591"/>
              <a:ext cx="576000" cy="576000"/>
            </a:xfrm>
            <a:prstGeom prst="ellipse">
              <a:avLst/>
            </a:prstGeom>
            <a:solidFill>
              <a:schemeClr val="lt1"/>
            </a:solidFill>
            <a:ln cap="flat" cmpd="sng" w="50800">
              <a:solidFill>
                <a:srgbClr val="17365D"/>
              </a:solidFill>
              <a:prstDash val="solid"/>
              <a:round/>
              <a:headEnd len="sm" w="sm" type="none"/>
              <a:tailEnd len="sm" w="sm" type="none"/>
            </a:ln>
          </p:spPr>
          <p:txBody>
            <a:bodyPr anchorCtr="0" anchor="b" bIns="45700" lIns="91425" spcFirstLastPara="1" rIns="91425" wrap="square" tIns="45700">
              <a:noAutofit/>
            </a:bodyPr>
            <a:lstStyle/>
            <a:p>
              <a:pPr indent="0" lvl="0" marL="0" marR="0" rtl="0" algn="just">
                <a:spcBef>
                  <a:spcPts val="0"/>
                </a:spcBef>
                <a:spcAft>
                  <a:spcPts val="0"/>
                </a:spcAft>
                <a:buNone/>
              </a:pPr>
              <a:r>
                <a:t/>
              </a:r>
              <a:endParaRPr b="0" i="0" sz="2000" u="none" cap="none" strike="noStrike">
                <a:solidFill>
                  <a:schemeClr val="lt1"/>
                </a:solidFill>
                <a:latin typeface="Times New Roman"/>
                <a:ea typeface="Times New Roman"/>
                <a:cs typeface="Times New Roman"/>
                <a:sym typeface="Times New Roman"/>
              </a:endParaRPr>
            </a:p>
          </p:txBody>
        </p:sp>
        <p:sp>
          <p:nvSpPr>
            <p:cNvPr id="107" name="Google Shape;107;p23"/>
            <p:cNvSpPr txBox="1"/>
            <p:nvPr/>
          </p:nvSpPr>
          <p:spPr>
            <a:xfrm>
              <a:off x="2988072" y="1243225"/>
              <a:ext cx="569802" cy="369332"/>
            </a:xfrm>
            <a:prstGeom prst="rect">
              <a:avLst/>
            </a:prstGeom>
            <a:noFill/>
            <a:ln>
              <a:noFill/>
            </a:ln>
          </p:spPr>
          <p:txBody>
            <a:bodyPr anchorCtr="0" anchor="b" bIns="0" lIns="91425" spcFirstLastPara="1" rIns="91425" wrap="square" tIns="0">
              <a:noAutofit/>
            </a:bodyPr>
            <a:lstStyle/>
            <a:p>
              <a:pPr indent="0" lvl="0" marL="0" marR="0" rtl="0" algn="just">
                <a:spcBef>
                  <a:spcPts val="0"/>
                </a:spcBef>
                <a:spcAft>
                  <a:spcPts val="0"/>
                </a:spcAft>
                <a:buNone/>
              </a:pPr>
              <a:r>
                <a:rPr b="1" i="0" lang="en-US" sz="2400" u="none" cap="none" strike="noStrike">
                  <a:solidFill>
                    <a:schemeClr val="dk1"/>
                  </a:solidFill>
                  <a:latin typeface="Times New Roman"/>
                  <a:ea typeface="Times New Roman"/>
                  <a:cs typeface="Times New Roman"/>
                  <a:sym typeface="Times New Roman"/>
                </a:rPr>
                <a:t>01</a:t>
              </a:r>
              <a:endParaRPr b="1" i="0" sz="2400" u="none" cap="none" strike="noStrike">
                <a:solidFill>
                  <a:schemeClr val="dk1"/>
                </a:solidFill>
                <a:latin typeface="Times New Roman"/>
                <a:ea typeface="Times New Roman"/>
                <a:cs typeface="Times New Roman"/>
                <a:sym typeface="Times New Roman"/>
              </a:endParaRPr>
            </a:p>
          </p:txBody>
        </p:sp>
        <p:sp>
          <p:nvSpPr>
            <p:cNvPr id="108" name="Google Shape;108;p23"/>
            <p:cNvSpPr txBox="1"/>
            <p:nvPr/>
          </p:nvSpPr>
          <p:spPr>
            <a:xfrm>
              <a:off x="3694421" y="1234377"/>
              <a:ext cx="4752528" cy="369332"/>
            </a:xfrm>
            <a:prstGeom prst="rect">
              <a:avLst/>
            </a:prstGeom>
            <a:solidFill>
              <a:srgbClr val="538CD5"/>
            </a:solidFill>
            <a:ln>
              <a:noFill/>
            </a:ln>
          </p:spPr>
          <p:txBody>
            <a:bodyPr anchorCtr="0" anchor="b" bIns="45700" lIns="91425" spcFirstLastPara="1" rIns="91425" wrap="square" tIns="45700">
              <a:noAutofit/>
            </a:bodyPr>
            <a:lstStyle/>
            <a:p>
              <a:pPr indent="0" lvl="0" marL="0" marR="0" rtl="0" algn="just">
                <a:spcBef>
                  <a:spcPts val="0"/>
                </a:spcBef>
                <a:spcAft>
                  <a:spcPts val="0"/>
                </a:spcAft>
                <a:buNone/>
              </a:pPr>
              <a:r>
                <a:rPr b="1" i="0" lang="en-US" sz="1800" u="none" cap="none" strike="noStrike">
                  <a:solidFill>
                    <a:schemeClr val="lt1"/>
                  </a:solidFill>
                  <a:latin typeface="Times New Roman"/>
                  <a:ea typeface="Times New Roman"/>
                  <a:cs typeface="Times New Roman"/>
                  <a:sym typeface="Times New Roman"/>
                </a:rPr>
                <a:t>To enable students to learn types of conflicts</a:t>
              </a:r>
              <a:endParaRPr b="1" i="0" sz="1800" u="none" cap="none" strike="noStrike">
                <a:solidFill>
                  <a:schemeClr val="lt1"/>
                </a:solidFill>
                <a:latin typeface="Times New Roman"/>
                <a:ea typeface="Times New Roman"/>
                <a:cs typeface="Times New Roman"/>
                <a:sym typeface="Times New Roman"/>
              </a:endParaRPr>
            </a:p>
          </p:txBody>
        </p:sp>
      </p:grpSp>
      <p:sp>
        <p:nvSpPr>
          <p:cNvPr id="109" name="Google Shape;109;p23"/>
          <p:cNvSpPr/>
          <p:nvPr/>
        </p:nvSpPr>
        <p:spPr>
          <a:xfrm>
            <a:off x="467544" y="4659982"/>
            <a:ext cx="3211200"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800" u="none" cap="none" strike="noStrike">
                <a:solidFill>
                  <a:srgbClr val="002060"/>
                </a:solidFill>
                <a:latin typeface="Arial"/>
                <a:ea typeface="Arial"/>
                <a:cs typeface="Arial"/>
                <a:sym typeface="Arial"/>
              </a:rPr>
              <a:t>Types and Impacts of Conflict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4"/>
          <p:cNvSpPr txBox="1"/>
          <p:nvPr/>
        </p:nvSpPr>
        <p:spPr>
          <a:xfrm>
            <a:off x="1600199" y="771550"/>
            <a:ext cx="5943600" cy="5715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4400" u="none" cap="none" strike="noStrike">
                <a:solidFill>
                  <a:srgbClr val="002060"/>
                </a:solidFill>
                <a:latin typeface="Times New Roman"/>
                <a:ea typeface="Times New Roman"/>
                <a:cs typeface="Times New Roman"/>
                <a:sym typeface="Times New Roman"/>
              </a:rPr>
              <a:t>Types of Conflict?</a:t>
            </a:r>
            <a:endParaRPr/>
          </a:p>
        </p:txBody>
      </p:sp>
      <p:pic>
        <p:nvPicPr>
          <p:cNvPr id="116" name="Google Shape;116;p24"/>
          <p:cNvPicPr preferRelativeResize="0"/>
          <p:nvPr/>
        </p:nvPicPr>
        <p:blipFill rotWithShape="1">
          <a:blip r:embed="rId3">
            <a:alphaModFix/>
          </a:blip>
          <a:srcRect b="0" l="0" r="0" t="0"/>
          <a:stretch/>
        </p:blipFill>
        <p:spPr>
          <a:xfrm>
            <a:off x="2395537" y="1563638"/>
            <a:ext cx="4352925" cy="3019425"/>
          </a:xfrm>
          <a:prstGeom prst="rect">
            <a:avLst/>
          </a:prstGeom>
          <a:noFill/>
          <a:ln>
            <a:noFill/>
          </a:ln>
        </p:spPr>
      </p:pic>
      <p:sp>
        <p:nvSpPr>
          <p:cNvPr id="117" name="Google Shape;117;p24"/>
          <p:cNvSpPr txBox="1"/>
          <p:nvPr>
            <p:ph idx="11" type="ftr"/>
          </p:nvPr>
        </p:nvSpPr>
        <p:spPr>
          <a:xfrm>
            <a:off x="457200" y="4629150"/>
            <a:ext cx="3352800" cy="273844"/>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solidFill>
                  <a:srgbClr val="002060"/>
                </a:solidFill>
              </a:rPr>
              <a:t>Types and Impacts of Conflict</a:t>
            </a:r>
            <a:endParaRPr/>
          </a:p>
        </p:txBody>
      </p:sp>
      <p:sp>
        <p:nvSpPr>
          <p:cNvPr id="118" name="Google Shape;118;p24"/>
          <p:cNvSpPr txBox="1"/>
          <p:nvPr>
            <p:ph idx="12" type="sldNum"/>
          </p:nvPr>
        </p:nvSpPr>
        <p:spPr>
          <a:xfrm>
            <a:off x="8388424" y="4629150"/>
            <a:ext cx="346720" cy="273844"/>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lang="en-US">
                <a:solidFill>
                  <a:srgbClr val="002060"/>
                </a:solidFill>
              </a:rPr>
              <a:t>‹#›</a:t>
            </a:fld>
            <a:endParaRPr>
              <a:solidFill>
                <a:srgbClr val="00206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5"/>
          <p:cNvSpPr txBox="1"/>
          <p:nvPr>
            <p:ph idx="1" type="body"/>
          </p:nvPr>
        </p:nvSpPr>
        <p:spPr>
          <a:xfrm>
            <a:off x="0" y="699542"/>
            <a:ext cx="9144000" cy="576064"/>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002060"/>
              </a:buClr>
              <a:buSzPts val="3600"/>
              <a:buNone/>
            </a:pPr>
            <a:r>
              <a:rPr b="1" lang="en-US">
                <a:solidFill>
                  <a:srgbClr val="002060"/>
                </a:solidFill>
                <a:latin typeface="Times New Roman"/>
                <a:ea typeface="Times New Roman"/>
                <a:cs typeface="Times New Roman"/>
                <a:sym typeface="Times New Roman"/>
              </a:rPr>
              <a:t>Types of Conflict </a:t>
            </a:r>
            <a:endParaRPr b="1">
              <a:solidFill>
                <a:srgbClr val="002060"/>
              </a:solidFill>
              <a:latin typeface="Times New Roman"/>
              <a:ea typeface="Times New Roman"/>
              <a:cs typeface="Times New Roman"/>
              <a:sym typeface="Times New Roman"/>
            </a:endParaRPr>
          </a:p>
        </p:txBody>
      </p:sp>
      <p:sp>
        <p:nvSpPr>
          <p:cNvPr id="125" name="Google Shape;125;p25"/>
          <p:cNvSpPr txBox="1"/>
          <p:nvPr>
            <p:ph idx="2" type="body"/>
          </p:nvPr>
        </p:nvSpPr>
        <p:spPr>
          <a:xfrm>
            <a:off x="539552" y="1347614"/>
            <a:ext cx="4896544" cy="309634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2"/>
              </a:buClr>
              <a:buSzPts val="2400"/>
              <a:buNone/>
            </a:pPr>
            <a:r>
              <a:rPr b="1" lang="en-US" sz="2400">
                <a:solidFill>
                  <a:schemeClr val="dk2"/>
                </a:solidFill>
                <a:latin typeface="Times New Roman"/>
                <a:ea typeface="Times New Roman"/>
                <a:cs typeface="Times New Roman"/>
                <a:sym typeface="Times New Roman"/>
              </a:rPr>
              <a:t>Functional Conflicts:</a:t>
            </a:r>
            <a:endParaRPr/>
          </a:p>
          <a:p>
            <a:pPr indent="0" lvl="0" marL="0" rtl="0" algn="l">
              <a:spcBef>
                <a:spcPts val="0"/>
              </a:spcBef>
              <a:spcAft>
                <a:spcPts val="0"/>
              </a:spcAft>
              <a:buClr>
                <a:srgbClr val="3F3F3F"/>
              </a:buClr>
              <a:buSzPts val="1800"/>
              <a:buNone/>
            </a:pPr>
            <a:r>
              <a:rPr lang="en-US" sz="1800">
                <a:latin typeface="Times New Roman"/>
                <a:ea typeface="Times New Roman"/>
                <a:cs typeface="Times New Roman"/>
                <a:sym typeface="Times New Roman"/>
              </a:rPr>
              <a:t>Supports the goal of a group and also improves its performance. It is also known as positive conflict.</a:t>
            </a:r>
            <a:endParaRPr/>
          </a:p>
          <a:p>
            <a:pPr indent="0" lvl="0" marL="0" rtl="0" algn="l">
              <a:spcBef>
                <a:spcPts val="0"/>
              </a:spcBef>
              <a:spcAft>
                <a:spcPts val="0"/>
              </a:spcAft>
              <a:buClr>
                <a:srgbClr val="3F3F3F"/>
              </a:buClr>
              <a:buSzPts val="1800"/>
              <a:buNone/>
            </a:pPr>
            <a:r>
              <a:t/>
            </a:r>
            <a:endParaRPr sz="1800">
              <a:latin typeface="Times New Roman"/>
              <a:ea typeface="Times New Roman"/>
              <a:cs typeface="Times New Roman"/>
              <a:sym typeface="Times New Roman"/>
            </a:endParaRPr>
          </a:p>
          <a:p>
            <a:pPr indent="0" lvl="0" marL="0" rtl="0" algn="l">
              <a:spcBef>
                <a:spcPts val="0"/>
              </a:spcBef>
              <a:spcAft>
                <a:spcPts val="0"/>
              </a:spcAft>
              <a:buClr>
                <a:srgbClr val="3F3F3F"/>
              </a:buClr>
              <a:buSzPts val="1800"/>
              <a:buNone/>
            </a:pPr>
            <a:r>
              <a:t/>
            </a:r>
            <a:endParaRPr sz="1800">
              <a:latin typeface="Times New Roman"/>
              <a:ea typeface="Times New Roman"/>
              <a:cs typeface="Times New Roman"/>
              <a:sym typeface="Times New Roman"/>
            </a:endParaRPr>
          </a:p>
          <a:p>
            <a:pPr indent="0" lvl="0" marL="0" rtl="0" algn="l">
              <a:spcBef>
                <a:spcPts val="0"/>
              </a:spcBef>
              <a:spcAft>
                <a:spcPts val="0"/>
              </a:spcAft>
              <a:buClr>
                <a:schemeClr val="dk2"/>
              </a:buClr>
              <a:buSzPts val="2400"/>
              <a:buNone/>
            </a:pPr>
            <a:r>
              <a:rPr b="1" lang="en-US" sz="2400">
                <a:solidFill>
                  <a:schemeClr val="dk2"/>
                </a:solidFill>
                <a:latin typeface="Times New Roman"/>
                <a:ea typeface="Times New Roman"/>
                <a:cs typeface="Times New Roman"/>
                <a:sym typeface="Times New Roman"/>
              </a:rPr>
              <a:t>Dysfunctional Conflicts:</a:t>
            </a:r>
            <a:endParaRPr/>
          </a:p>
          <a:p>
            <a:pPr indent="0" lvl="0" marL="0" rtl="0" algn="l">
              <a:spcBef>
                <a:spcPts val="0"/>
              </a:spcBef>
              <a:spcAft>
                <a:spcPts val="0"/>
              </a:spcAft>
              <a:buClr>
                <a:srgbClr val="3F3F3F"/>
              </a:buClr>
              <a:buSzPts val="1800"/>
              <a:buNone/>
            </a:pPr>
            <a:r>
              <a:rPr lang="en-US" sz="1800">
                <a:latin typeface="Times New Roman"/>
                <a:ea typeface="Times New Roman"/>
                <a:cs typeface="Times New Roman"/>
                <a:sym typeface="Times New Roman"/>
              </a:rPr>
              <a:t>This kind of conflict obstructs the achievement of </a:t>
            </a:r>
            <a:endParaRPr/>
          </a:p>
          <a:p>
            <a:pPr indent="0" lvl="0" marL="0" rtl="0" algn="l">
              <a:spcBef>
                <a:spcPts val="0"/>
              </a:spcBef>
              <a:spcAft>
                <a:spcPts val="0"/>
              </a:spcAft>
              <a:buClr>
                <a:srgbClr val="3F3F3F"/>
              </a:buClr>
              <a:buSzPts val="1800"/>
              <a:buNone/>
            </a:pPr>
            <a:r>
              <a:rPr lang="en-US" sz="1800">
                <a:latin typeface="Times New Roman"/>
                <a:ea typeface="Times New Roman"/>
                <a:cs typeface="Times New Roman"/>
                <a:sym typeface="Times New Roman"/>
              </a:rPr>
              <a:t>the goals of a group. It is also known as destructive conflict.</a:t>
            </a:r>
            <a:endParaRPr sz="1800">
              <a:latin typeface="Times New Roman"/>
              <a:ea typeface="Times New Roman"/>
              <a:cs typeface="Times New Roman"/>
              <a:sym typeface="Times New Roman"/>
            </a:endParaRPr>
          </a:p>
        </p:txBody>
      </p:sp>
      <p:sp>
        <p:nvSpPr>
          <p:cNvPr id="126" name="Google Shape;126;p25"/>
          <p:cNvSpPr/>
          <p:nvPr/>
        </p:nvSpPr>
        <p:spPr>
          <a:xfrm>
            <a:off x="395536" y="4659982"/>
            <a:ext cx="3211200"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800" u="none" cap="none" strike="noStrike">
                <a:solidFill>
                  <a:srgbClr val="002060"/>
                </a:solidFill>
                <a:latin typeface="Arial"/>
                <a:ea typeface="Arial"/>
                <a:cs typeface="Arial"/>
                <a:sym typeface="Arial"/>
              </a:rPr>
              <a:t>Types and Impacts of Conflict</a:t>
            </a:r>
            <a:endParaRPr/>
          </a:p>
        </p:txBody>
      </p:sp>
      <p:sp>
        <p:nvSpPr>
          <p:cNvPr id="127" name="Google Shape;127;p25"/>
          <p:cNvSpPr/>
          <p:nvPr/>
        </p:nvSpPr>
        <p:spPr>
          <a:xfrm>
            <a:off x="8316416" y="4662926"/>
            <a:ext cx="312906"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800" u="none" cap="none" strike="noStrike">
                <a:solidFill>
                  <a:srgbClr val="002060"/>
                </a:solidFill>
                <a:latin typeface="Arial"/>
                <a:ea typeface="Arial"/>
                <a:cs typeface="Arial"/>
                <a:sym typeface="Arial"/>
              </a:rPr>
              <a:t>5</a:t>
            </a:r>
            <a:endParaRPr b="0" i="0" sz="1800" u="none" cap="none" strike="noStrike">
              <a:solidFill>
                <a:srgbClr val="002060"/>
              </a:solidFill>
              <a:latin typeface="Arial"/>
              <a:ea typeface="Arial"/>
              <a:cs typeface="Arial"/>
              <a:sym typeface="Arial"/>
            </a:endParaRPr>
          </a:p>
        </p:txBody>
      </p:sp>
      <p:pic>
        <p:nvPicPr>
          <p:cNvPr id="128" name="Google Shape;128;p25"/>
          <p:cNvPicPr preferRelativeResize="0"/>
          <p:nvPr/>
        </p:nvPicPr>
        <p:blipFill rotWithShape="1">
          <a:blip r:embed="rId3">
            <a:alphaModFix/>
          </a:blip>
          <a:srcRect b="0" l="0" r="0" t="0"/>
          <a:stretch/>
        </p:blipFill>
        <p:spPr>
          <a:xfrm>
            <a:off x="6424144" y="3033686"/>
            <a:ext cx="2205178" cy="1995686"/>
          </a:xfrm>
          <a:prstGeom prst="rect">
            <a:avLst/>
          </a:prstGeom>
          <a:noFill/>
          <a:ln>
            <a:noFill/>
          </a:ln>
        </p:spPr>
      </p:pic>
      <p:pic>
        <p:nvPicPr>
          <p:cNvPr id="129" name="Google Shape;129;p25"/>
          <p:cNvPicPr preferRelativeResize="0"/>
          <p:nvPr/>
        </p:nvPicPr>
        <p:blipFill rotWithShape="1">
          <a:blip r:embed="rId4">
            <a:alphaModFix/>
          </a:blip>
          <a:srcRect b="0" l="0" r="0" t="0"/>
          <a:stretch/>
        </p:blipFill>
        <p:spPr>
          <a:xfrm>
            <a:off x="5832916" y="1266546"/>
            <a:ext cx="2800350" cy="16383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6"/>
          <p:cNvSpPr txBox="1"/>
          <p:nvPr>
            <p:ph idx="1" type="body"/>
          </p:nvPr>
        </p:nvSpPr>
        <p:spPr>
          <a:xfrm>
            <a:off x="674916" y="915566"/>
            <a:ext cx="8460432" cy="57606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2"/>
              </a:buClr>
              <a:buSzPts val="3600"/>
              <a:buNone/>
            </a:pPr>
            <a:r>
              <a:rPr b="1" lang="en-US">
                <a:solidFill>
                  <a:schemeClr val="dk2"/>
                </a:solidFill>
                <a:latin typeface="Times New Roman"/>
                <a:ea typeface="Times New Roman"/>
                <a:cs typeface="Times New Roman"/>
                <a:sym typeface="Times New Roman"/>
              </a:rPr>
              <a:t>External Conflicts</a:t>
            </a:r>
            <a:endParaRPr b="1">
              <a:solidFill>
                <a:schemeClr val="dk2"/>
              </a:solidFill>
              <a:latin typeface="Times New Roman"/>
              <a:ea typeface="Times New Roman"/>
              <a:cs typeface="Times New Roman"/>
              <a:sym typeface="Times New Roman"/>
            </a:endParaRPr>
          </a:p>
        </p:txBody>
      </p:sp>
      <p:sp>
        <p:nvSpPr>
          <p:cNvPr id="136" name="Google Shape;136;p26"/>
          <p:cNvSpPr txBox="1"/>
          <p:nvPr>
            <p:ph idx="2" type="body"/>
          </p:nvPr>
        </p:nvSpPr>
        <p:spPr>
          <a:xfrm>
            <a:off x="683568" y="1923678"/>
            <a:ext cx="7992888" cy="864096"/>
          </a:xfrm>
          <a:prstGeom prst="rect">
            <a:avLst/>
          </a:prstGeom>
          <a:noFill/>
          <a:ln>
            <a:noFill/>
          </a:ln>
        </p:spPr>
        <p:txBody>
          <a:bodyPr anchorCtr="0" anchor="ctr" bIns="45700" lIns="91425" spcFirstLastPara="1" rIns="91425" wrap="square" tIns="45700">
            <a:noAutofit/>
          </a:bodyPr>
          <a:lstStyle/>
          <a:p>
            <a:pPr indent="-285750" lvl="0" marL="285750" rtl="0" algn="l">
              <a:spcBef>
                <a:spcPts val="0"/>
              </a:spcBef>
              <a:spcAft>
                <a:spcPts val="0"/>
              </a:spcAft>
              <a:buClr>
                <a:srgbClr val="0070C0"/>
              </a:buClr>
              <a:buSzPts val="1800"/>
              <a:buFont typeface="Arial"/>
              <a:buChar char="•"/>
            </a:pPr>
            <a:r>
              <a:rPr b="1" lang="en-US" sz="1800">
                <a:solidFill>
                  <a:srgbClr val="0070C0"/>
                </a:solidFill>
                <a:latin typeface="Times New Roman"/>
                <a:ea typeface="Times New Roman"/>
                <a:cs typeface="Times New Roman"/>
                <a:sym typeface="Times New Roman"/>
              </a:rPr>
              <a:t>Man vs. Man Conflict:</a:t>
            </a:r>
            <a:endParaRPr/>
          </a:p>
          <a:p>
            <a:pPr indent="-285750" lvl="0" marL="285750" rtl="0" algn="l">
              <a:spcBef>
                <a:spcPts val="360"/>
              </a:spcBef>
              <a:spcAft>
                <a:spcPts val="0"/>
              </a:spcAft>
              <a:buClr>
                <a:srgbClr val="0070C0"/>
              </a:buClr>
              <a:buSzPts val="1800"/>
              <a:buFont typeface="Arial"/>
              <a:buChar char="•"/>
            </a:pPr>
            <a:r>
              <a:rPr b="1" lang="en-US" sz="1800">
                <a:solidFill>
                  <a:srgbClr val="0070C0"/>
                </a:solidFill>
                <a:latin typeface="Times New Roman"/>
                <a:ea typeface="Times New Roman"/>
                <a:cs typeface="Times New Roman"/>
                <a:sym typeface="Times New Roman"/>
              </a:rPr>
              <a:t>Man vs. Nature Conflict:</a:t>
            </a:r>
            <a:endParaRPr/>
          </a:p>
          <a:p>
            <a:pPr indent="-285750" lvl="0" marL="285750" rtl="0" algn="l">
              <a:spcBef>
                <a:spcPts val="360"/>
              </a:spcBef>
              <a:spcAft>
                <a:spcPts val="0"/>
              </a:spcAft>
              <a:buClr>
                <a:srgbClr val="0070C0"/>
              </a:buClr>
              <a:buSzPts val="1800"/>
              <a:buFont typeface="Arial"/>
              <a:buChar char="•"/>
            </a:pPr>
            <a:r>
              <a:rPr b="1" lang="en-US" sz="1800">
                <a:solidFill>
                  <a:srgbClr val="0070C0"/>
                </a:solidFill>
                <a:latin typeface="Times New Roman"/>
                <a:ea typeface="Times New Roman"/>
                <a:cs typeface="Times New Roman"/>
                <a:sym typeface="Times New Roman"/>
              </a:rPr>
              <a:t>Man vs. Society Conflict:</a:t>
            </a:r>
            <a:endParaRPr b="1" sz="1800">
              <a:solidFill>
                <a:srgbClr val="0070C0"/>
              </a:solidFill>
              <a:latin typeface="Times New Roman"/>
              <a:ea typeface="Times New Roman"/>
              <a:cs typeface="Times New Roman"/>
              <a:sym typeface="Times New Roman"/>
            </a:endParaRPr>
          </a:p>
        </p:txBody>
      </p:sp>
      <p:sp>
        <p:nvSpPr>
          <p:cNvPr id="137" name="Google Shape;137;p26"/>
          <p:cNvSpPr/>
          <p:nvPr/>
        </p:nvSpPr>
        <p:spPr>
          <a:xfrm>
            <a:off x="395536" y="4659982"/>
            <a:ext cx="3211200"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800" u="none" cap="none" strike="noStrike">
                <a:solidFill>
                  <a:srgbClr val="002060"/>
                </a:solidFill>
                <a:latin typeface="Arial"/>
                <a:ea typeface="Arial"/>
                <a:cs typeface="Arial"/>
                <a:sym typeface="Arial"/>
              </a:rPr>
              <a:t>Types and Impacts of Conflict</a:t>
            </a:r>
            <a:endParaRPr b="0" i="0" sz="1800" u="none" cap="none" strike="noStrike">
              <a:solidFill>
                <a:srgbClr val="002060"/>
              </a:solidFill>
              <a:latin typeface="Arial"/>
              <a:ea typeface="Arial"/>
              <a:cs typeface="Arial"/>
              <a:sym typeface="Arial"/>
            </a:endParaRPr>
          </a:p>
        </p:txBody>
      </p:sp>
      <p:sp>
        <p:nvSpPr>
          <p:cNvPr id="138" name="Google Shape;138;p26"/>
          <p:cNvSpPr/>
          <p:nvPr/>
        </p:nvSpPr>
        <p:spPr>
          <a:xfrm>
            <a:off x="8244408" y="4659982"/>
            <a:ext cx="312906"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800" u="none" cap="none" strike="noStrike">
                <a:solidFill>
                  <a:srgbClr val="002060"/>
                </a:solidFill>
                <a:latin typeface="Arial"/>
                <a:ea typeface="Arial"/>
                <a:cs typeface="Arial"/>
                <a:sym typeface="Arial"/>
              </a:rPr>
              <a:t>6</a:t>
            </a:r>
            <a:endParaRPr b="0" i="0" sz="1800" u="none" cap="none" strike="noStrike">
              <a:solidFill>
                <a:srgbClr val="00206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7"/>
          <p:cNvSpPr txBox="1"/>
          <p:nvPr>
            <p:ph idx="1" type="body"/>
          </p:nvPr>
        </p:nvSpPr>
        <p:spPr>
          <a:xfrm>
            <a:off x="467544" y="483518"/>
            <a:ext cx="8676456" cy="576064"/>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2"/>
              </a:buClr>
              <a:buSzPts val="3200"/>
              <a:buNone/>
            </a:pPr>
            <a:r>
              <a:rPr b="1" lang="en-US" sz="3200">
                <a:solidFill>
                  <a:schemeClr val="dk2"/>
                </a:solidFill>
                <a:latin typeface="Times New Roman"/>
                <a:ea typeface="Times New Roman"/>
                <a:cs typeface="Times New Roman"/>
                <a:sym typeface="Times New Roman"/>
              </a:rPr>
              <a:t>Intrapersonal Conflicts</a:t>
            </a:r>
            <a:endParaRPr b="1" sz="3200">
              <a:solidFill>
                <a:schemeClr val="dk2"/>
              </a:solidFill>
              <a:latin typeface="Times New Roman"/>
              <a:ea typeface="Times New Roman"/>
              <a:cs typeface="Times New Roman"/>
              <a:sym typeface="Times New Roman"/>
            </a:endParaRPr>
          </a:p>
        </p:txBody>
      </p:sp>
      <p:sp>
        <p:nvSpPr>
          <p:cNvPr id="145" name="Google Shape;145;p27"/>
          <p:cNvSpPr txBox="1"/>
          <p:nvPr>
            <p:ph idx="2" type="body"/>
          </p:nvPr>
        </p:nvSpPr>
        <p:spPr>
          <a:xfrm>
            <a:off x="0" y="1203598"/>
            <a:ext cx="9036496" cy="3312368"/>
          </a:xfrm>
          <a:prstGeom prst="rect">
            <a:avLst/>
          </a:prstGeom>
          <a:noFill/>
          <a:ln>
            <a:noFill/>
          </a:ln>
        </p:spPr>
        <p:txBody>
          <a:bodyPr anchorCtr="0" anchor="ctr" bIns="45700" lIns="91425" spcFirstLastPara="1" rIns="91425" wrap="square" tIns="45700">
            <a:noAutofit/>
          </a:bodyPr>
          <a:lstStyle/>
          <a:p>
            <a:pPr indent="-285750" lvl="0" marL="285750" rtl="0" algn="l">
              <a:spcBef>
                <a:spcPts val="0"/>
              </a:spcBef>
              <a:spcAft>
                <a:spcPts val="0"/>
              </a:spcAft>
              <a:buClr>
                <a:srgbClr val="0070C0"/>
              </a:buClr>
              <a:buSzPts val="1800"/>
              <a:buFont typeface="Arial"/>
              <a:buChar char="•"/>
            </a:pPr>
            <a:r>
              <a:rPr b="1" lang="en-US" sz="1800">
                <a:solidFill>
                  <a:srgbClr val="0070C0"/>
                </a:solidFill>
                <a:latin typeface="Times New Roman"/>
                <a:ea typeface="Times New Roman"/>
                <a:cs typeface="Times New Roman"/>
                <a:sym typeface="Times New Roman"/>
              </a:rPr>
              <a:t>Approach vs. Approach Conflict: </a:t>
            </a:r>
            <a:r>
              <a:rPr lang="en-US" sz="1800">
                <a:latin typeface="Times New Roman"/>
                <a:ea typeface="Times New Roman"/>
                <a:cs typeface="Times New Roman"/>
                <a:sym typeface="Times New Roman"/>
              </a:rPr>
              <a:t>In this type of conflict individual will have two desires </a:t>
            </a:r>
            <a:endParaRPr sz="1800">
              <a:latin typeface="Times New Roman"/>
              <a:ea typeface="Times New Roman"/>
              <a:cs typeface="Times New Roman"/>
              <a:sym typeface="Times New Roman"/>
            </a:endParaRPr>
          </a:p>
          <a:p>
            <a:pPr indent="0" lvl="0" marL="0" rtl="0" algn="l">
              <a:spcBef>
                <a:spcPts val="360"/>
              </a:spcBef>
              <a:spcAft>
                <a:spcPts val="0"/>
              </a:spcAft>
              <a:buClr>
                <a:srgbClr val="3F3F3F"/>
              </a:buClr>
              <a:buSzPts val="1800"/>
              <a:buNone/>
            </a:pPr>
            <a:r>
              <a:rPr lang="en-US" sz="1800">
                <a:latin typeface="Times New Roman"/>
                <a:ea typeface="Times New Roman"/>
                <a:cs typeface="Times New Roman"/>
                <a:sym typeface="Times New Roman"/>
              </a:rPr>
              <a:t>     with positive emotions which are equally powerful. For example, a person has two attractive</a:t>
            </a:r>
            <a:endParaRPr/>
          </a:p>
          <a:p>
            <a:pPr indent="0" lvl="0" marL="0" rtl="0" algn="l">
              <a:spcBef>
                <a:spcPts val="360"/>
              </a:spcBef>
              <a:spcAft>
                <a:spcPts val="0"/>
              </a:spcAft>
              <a:buClr>
                <a:srgbClr val="3F3F3F"/>
              </a:buClr>
              <a:buSzPts val="1800"/>
              <a:buNone/>
            </a:pPr>
            <a:r>
              <a:rPr lang="en-US" sz="1800">
                <a:latin typeface="Times New Roman"/>
                <a:ea typeface="Times New Roman"/>
                <a:cs typeface="Times New Roman"/>
                <a:sym typeface="Times New Roman"/>
              </a:rPr>
              <a:t>     job offers and he has to choose any one of them, as a result tension arises.</a:t>
            </a:r>
            <a:endParaRPr b="1" sz="1800">
              <a:solidFill>
                <a:srgbClr val="0070C0"/>
              </a:solidFill>
              <a:latin typeface="Times New Roman"/>
              <a:ea typeface="Times New Roman"/>
              <a:cs typeface="Times New Roman"/>
              <a:sym typeface="Times New Roman"/>
            </a:endParaRPr>
          </a:p>
          <a:p>
            <a:pPr indent="-285750" lvl="0" marL="285750" rtl="0" algn="l">
              <a:spcBef>
                <a:spcPts val="360"/>
              </a:spcBef>
              <a:spcAft>
                <a:spcPts val="0"/>
              </a:spcAft>
              <a:buClr>
                <a:srgbClr val="0070C0"/>
              </a:buClr>
              <a:buSzPts val="1800"/>
              <a:buFont typeface="Arial"/>
              <a:buChar char="•"/>
            </a:pPr>
            <a:r>
              <a:rPr b="1" lang="en-US" sz="1800">
                <a:solidFill>
                  <a:srgbClr val="0070C0"/>
                </a:solidFill>
                <a:latin typeface="Times New Roman"/>
                <a:ea typeface="Times New Roman"/>
                <a:cs typeface="Times New Roman"/>
                <a:sym typeface="Times New Roman"/>
              </a:rPr>
              <a:t>Approach vs. Avoidance Conflict: </a:t>
            </a:r>
            <a:r>
              <a:rPr lang="en-US" sz="1800">
                <a:latin typeface="Times New Roman"/>
                <a:ea typeface="Times New Roman"/>
                <a:cs typeface="Times New Roman"/>
                <a:sym typeface="Times New Roman"/>
              </a:rPr>
              <a:t>This conflict involves two goals with negative valence. At times the individual is forced to choose one among two negative goals. In such conflicts, both are unwanted goals, but he cannot keep quiet without choosing also.</a:t>
            </a:r>
            <a:endParaRPr b="1" sz="1800">
              <a:solidFill>
                <a:srgbClr val="0070C0"/>
              </a:solidFill>
              <a:latin typeface="Times New Roman"/>
              <a:ea typeface="Times New Roman"/>
              <a:cs typeface="Times New Roman"/>
              <a:sym typeface="Times New Roman"/>
            </a:endParaRPr>
          </a:p>
          <a:p>
            <a:pPr indent="-285750" lvl="0" marL="285750" rtl="0" algn="l">
              <a:spcBef>
                <a:spcPts val="360"/>
              </a:spcBef>
              <a:spcAft>
                <a:spcPts val="0"/>
              </a:spcAft>
              <a:buClr>
                <a:srgbClr val="0070C0"/>
              </a:buClr>
              <a:buSzPts val="1800"/>
              <a:buFont typeface="Arial"/>
              <a:buChar char="•"/>
            </a:pPr>
            <a:r>
              <a:rPr b="1" lang="en-US" sz="1800">
                <a:solidFill>
                  <a:srgbClr val="0070C0"/>
                </a:solidFill>
                <a:latin typeface="Times New Roman"/>
                <a:ea typeface="Times New Roman"/>
                <a:cs typeface="Times New Roman"/>
                <a:sym typeface="Times New Roman"/>
              </a:rPr>
              <a:t>Avoidance vs. Avoidance Conflict: </a:t>
            </a:r>
            <a:r>
              <a:rPr lang="en-US" sz="1800">
                <a:latin typeface="Times New Roman"/>
                <a:ea typeface="Times New Roman"/>
                <a:cs typeface="Times New Roman"/>
                <a:sym typeface="Times New Roman"/>
              </a:rPr>
              <a:t>In this type of conflict, a person is both attracted and </a:t>
            </a:r>
            <a:endParaRPr sz="1800">
              <a:latin typeface="Times New Roman"/>
              <a:ea typeface="Times New Roman"/>
              <a:cs typeface="Times New Roman"/>
              <a:sym typeface="Times New Roman"/>
            </a:endParaRPr>
          </a:p>
          <a:p>
            <a:pPr indent="0" lvl="0" marL="0" rtl="0" algn="l">
              <a:spcBef>
                <a:spcPts val="360"/>
              </a:spcBef>
              <a:spcAft>
                <a:spcPts val="0"/>
              </a:spcAft>
              <a:buClr>
                <a:srgbClr val="3F3F3F"/>
              </a:buClr>
              <a:buSzPts val="1800"/>
              <a:buNone/>
            </a:pPr>
            <a:r>
              <a:rPr lang="en-US" sz="1800">
                <a:latin typeface="Times New Roman"/>
                <a:ea typeface="Times New Roman"/>
                <a:cs typeface="Times New Roman"/>
                <a:sym typeface="Times New Roman"/>
              </a:rPr>
              <a:t>     repelled by the same goal object. Here the goal object will have both positive and negative </a:t>
            </a:r>
            <a:endParaRPr sz="1800">
              <a:latin typeface="Times New Roman"/>
              <a:ea typeface="Times New Roman"/>
              <a:cs typeface="Times New Roman"/>
              <a:sym typeface="Times New Roman"/>
            </a:endParaRPr>
          </a:p>
          <a:p>
            <a:pPr indent="0" lvl="0" marL="0" rtl="0" algn="l">
              <a:spcBef>
                <a:spcPts val="360"/>
              </a:spcBef>
              <a:spcAft>
                <a:spcPts val="0"/>
              </a:spcAft>
              <a:buClr>
                <a:srgbClr val="3F3F3F"/>
              </a:buClr>
              <a:buSzPts val="1800"/>
              <a:buNone/>
            </a:pPr>
            <a:r>
              <a:rPr lang="en-US" sz="1800">
                <a:latin typeface="Times New Roman"/>
                <a:ea typeface="Times New Roman"/>
                <a:cs typeface="Times New Roman"/>
                <a:sym typeface="Times New Roman"/>
              </a:rPr>
              <a:t>     attractiveness. The positive valence attracts the person, but as he approaches, the negative </a:t>
            </a:r>
            <a:endParaRPr sz="1800">
              <a:latin typeface="Times New Roman"/>
              <a:ea typeface="Times New Roman"/>
              <a:cs typeface="Times New Roman"/>
              <a:sym typeface="Times New Roman"/>
            </a:endParaRPr>
          </a:p>
          <a:p>
            <a:pPr indent="0" lvl="0" marL="0" rtl="0" algn="l">
              <a:spcBef>
                <a:spcPts val="360"/>
              </a:spcBef>
              <a:spcAft>
                <a:spcPts val="0"/>
              </a:spcAft>
              <a:buClr>
                <a:srgbClr val="3F3F3F"/>
              </a:buClr>
              <a:buSzPts val="1800"/>
              <a:buNone/>
            </a:pPr>
            <a:r>
              <a:rPr lang="en-US" sz="1800">
                <a:latin typeface="Times New Roman"/>
                <a:ea typeface="Times New Roman"/>
                <a:cs typeface="Times New Roman"/>
                <a:sym typeface="Times New Roman"/>
              </a:rPr>
              <a:t>     valence repels him back. Attraction of the goal and inability to approach it leads to frustration</a:t>
            </a:r>
            <a:endParaRPr/>
          </a:p>
          <a:p>
            <a:pPr indent="0" lvl="0" marL="0" rtl="0" algn="l">
              <a:spcBef>
                <a:spcPts val="360"/>
              </a:spcBef>
              <a:spcAft>
                <a:spcPts val="0"/>
              </a:spcAft>
              <a:buClr>
                <a:srgbClr val="3F3F3F"/>
              </a:buClr>
              <a:buSzPts val="1800"/>
              <a:buNone/>
            </a:pPr>
            <a:r>
              <a:rPr lang="en-US" sz="1800">
                <a:latin typeface="Times New Roman"/>
                <a:ea typeface="Times New Roman"/>
                <a:cs typeface="Times New Roman"/>
                <a:sym typeface="Times New Roman"/>
              </a:rPr>
              <a:t>     and tension</a:t>
            </a:r>
            <a:endParaRPr b="1" sz="1800">
              <a:solidFill>
                <a:srgbClr val="0070C0"/>
              </a:solidFill>
              <a:latin typeface="Times New Roman"/>
              <a:ea typeface="Times New Roman"/>
              <a:cs typeface="Times New Roman"/>
              <a:sym typeface="Times New Roman"/>
            </a:endParaRPr>
          </a:p>
        </p:txBody>
      </p:sp>
      <p:sp>
        <p:nvSpPr>
          <p:cNvPr id="146" name="Google Shape;146;p27"/>
          <p:cNvSpPr/>
          <p:nvPr/>
        </p:nvSpPr>
        <p:spPr>
          <a:xfrm>
            <a:off x="467544" y="4659982"/>
            <a:ext cx="3211200"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800" u="none" cap="none" strike="noStrike">
                <a:solidFill>
                  <a:srgbClr val="002060"/>
                </a:solidFill>
                <a:latin typeface="Arial"/>
                <a:ea typeface="Arial"/>
                <a:cs typeface="Arial"/>
                <a:sym typeface="Arial"/>
              </a:rPr>
              <a:t>Types and Impacts of Conflict</a:t>
            </a:r>
            <a:endParaRPr/>
          </a:p>
        </p:txBody>
      </p:sp>
      <p:sp>
        <p:nvSpPr>
          <p:cNvPr id="147" name="Google Shape;147;p27"/>
          <p:cNvSpPr/>
          <p:nvPr/>
        </p:nvSpPr>
        <p:spPr>
          <a:xfrm>
            <a:off x="8172400" y="4659982"/>
            <a:ext cx="312906"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1800" u="none" cap="none" strike="noStrike">
                <a:solidFill>
                  <a:srgbClr val="002060"/>
                </a:solidFill>
                <a:latin typeface="Arial"/>
                <a:ea typeface="Arial"/>
                <a:cs typeface="Arial"/>
                <a:sym typeface="Arial"/>
              </a:rPr>
              <a:t>7</a:t>
            </a:r>
            <a:endParaRPr b="0" i="0" sz="1800" u="none" cap="none" strike="noStrike">
              <a:solidFill>
                <a:srgbClr val="00206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pic>
        <p:nvPicPr>
          <p:cNvPr id="153" name="Google Shape;153;p28"/>
          <p:cNvPicPr preferRelativeResize="0"/>
          <p:nvPr/>
        </p:nvPicPr>
        <p:blipFill rotWithShape="1">
          <a:blip r:embed="rId3">
            <a:alphaModFix/>
          </a:blip>
          <a:srcRect b="0" l="0" r="0" t="0"/>
          <a:stretch/>
        </p:blipFill>
        <p:spPr>
          <a:xfrm>
            <a:off x="4548188" y="1"/>
            <a:ext cx="4595812" cy="5164931"/>
          </a:xfrm>
          <a:prstGeom prst="rect">
            <a:avLst/>
          </a:prstGeom>
          <a:noFill/>
          <a:ln>
            <a:noFill/>
          </a:ln>
        </p:spPr>
      </p:pic>
      <p:sp>
        <p:nvSpPr>
          <p:cNvPr id="154" name="Google Shape;154;p28"/>
          <p:cNvSpPr txBox="1"/>
          <p:nvPr/>
        </p:nvSpPr>
        <p:spPr>
          <a:xfrm>
            <a:off x="152400" y="1563638"/>
            <a:ext cx="4343400" cy="1368152"/>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3200" u="none" cap="none" strike="noStrike">
                <a:solidFill>
                  <a:schemeClr val="dk2"/>
                </a:solidFill>
                <a:latin typeface="Times New Roman"/>
                <a:ea typeface="Times New Roman"/>
                <a:cs typeface="Times New Roman"/>
                <a:sym typeface="Times New Roman"/>
              </a:rPr>
              <a:t>Interpersonal conflict</a:t>
            </a:r>
            <a:endParaRPr/>
          </a:p>
        </p:txBody>
      </p:sp>
      <p:sp>
        <p:nvSpPr>
          <p:cNvPr id="155" name="Google Shape;155;p28"/>
          <p:cNvSpPr txBox="1"/>
          <p:nvPr>
            <p:ph idx="11" type="ftr"/>
          </p:nvPr>
        </p:nvSpPr>
        <p:spPr>
          <a:xfrm>
            <a:off x="457200" y="4629150"/>
            <a:ext cx="3352800" cy="273844"/>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solidFill>
                  <a:srgbClr val="002060"/>
                </a:solidFill>
              </a:rPr>
              <a:t>Types and Impacts of Conflict</a:t>
            </a:r>
            <a:endParaRPr/>
          </a:p>
        </p:txBody>
      </p:sp>
      <p:sp>
        <p:nvSpPr>
          <p:cNvPr id="156" name="Google Shape;156;p28"/>
          <p:cNvSpPr txBox="1"/>
          <p:nvPr>
            <p:ph idx="12" type="sldNum"/>
          </p:nvPr>
        </p:nvSpPr>
        <p:spPr>
          <a:xfrm>
            <a:off x="8532440" y="4629150"/>
            <a:ext cx="274712" cy="273844"/>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lang="en-US">
                <a:solidFill>
                  <a:srgbClr val="002060"/>
                </a:solidFill>
              </a:rPr>
              <a:t>‹#›</a:t>
            </a:fld>
            <a:endParaRPr>
              <a:solidFill>
                <a:srgbClr val="00206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pic>
        <p:nvPicPr>
          <p:cNvPr id="162" name="Google Shape;162;p29"/>
          <p:cNvPicPr preferRelativeResize="0"/>
          <p:nvPr/>
        </p:nvPicPr>
        <p:blipFill rotWithShape="1">
          <a:blip r:embed="rId3">
            <a:alphaModFix/>
          </a:blip>
          <a:srcRect b="0" l="0" r="0" t="0"/>
          <a:stretch/>
        </p:blipFill>
        <p:spPr>
          <a:xfrm>
            <a:off x="4548188" y="1"/>
            <a:ext cx="4595812" cy="5164931"/>
          </a:xfrm>
          <a:prstGeom prst="rect">
            <a:avLst/>
          </a:prstGeom>
          <a:noFill/>
          <a:ln>
            <a:noFill/>
          </a:ln>
        </p:spPr>
      </p:pic>
      <p:sp>
        <p:nvSpPr>
          <p:cNvPr id="163" name="Google Shape;163;p29"/>
          <p:cNvSpPr txBox="1"/>
          <p:nvPr/>
        </p:nvSpPr>
        <p:spPr>
          <a:xfrm>
            <a:off x="171476" y="1635646"/>
            <a:ext cx="4343400" cy="1143000"/>
          </a:xfrm>
          <a:prstGeom prst="rect">
            <a:avLst/>
          </a:prstGeom>
          <a:no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3600" u="none" cap="none" strike="noStrike">
                <a:solidFill>
                  <a:srgbClr val="002060"/>
                </a:solidFill>
                <a:latin typeface="Times New Roman"/>
                <a:ea typeface="Times New Roman"/>
                <a:cs typeface="Times New Roman"/>
                <a:sym typeface="Times New Roman"/>
              </a:rPr>
              <a:t>Effects of conflicts</a:t>
            </a:r>
            <a:endParaRPr/>
          </a:p>
        </p:txBody>
      </p:sp>
      <p:sp>
        <p:nvSpPr>
          <p:cNvPr id="164" name="Google Shape;164;p29"/>
          <p:cNvSpPr txBox="1"/>
          <p:nvPr>
            <p:ph idx="11" type="ftr"/>
          </p:nvPr>
        </p:nvSpPr>
        <p:spPr>
          <a:xfrm>
            <a:off x="457200" y="4629150"/>
            <a:ext cx="3352800" cy="273844"/>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solidFill>
                  <a:srgbClr val="002060"/>
                </a:solidFill>
              </a:rPr>
              <a:t>Types and Impacts of Conflict</a:t>
            </a:r>
            <a:endParaRPr/>
          </a:p>
        </p:txBody>
      </p:sp>
      <p:sp>
        <p:nvSpPr>
          <p:cNvPr id="165" name="Google Shape;165;p29"/>
          <p:cNvSpPr txBox="1"/>
          <p:nvPr>
            <p:ph idx="12" type="sldNum"/>
          </p:nvPr>
        </p:nvSpPr>
        <p:spPr>
          <a:xfrm>
            <a:off x="8460432" y="4629150"/>
            <a:ext cx="346720" cy="273844"/>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30"/>
          <p:cNvSpPr txBox="1"/>
          <p:nvPr/>
        </p:nvSpPr>
        <p:spPr>
          <a:xfrm>
            <a:off x="755576" y="915566"/>
            <a:ext cx="7321624" cy="623814"/>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i="0" lang="en-US" sz="3600" u="none" cap="none" strike="noStrike">
                <a:solidFill>
                  <a:schemeClr val="dk2"/>
                </a:solidFill>
                <a:latin typeface="Times New Roman"/>
                <a:ea typeface="Times New Roman"/>
                <a:cs typeface="Times New Roman"/>
                <a:sym typeface="Times New Roman"/>
              </a:rPr>
              <a:t>Positive effects of conflicts</a:t>
            </a:r>
            <a:endParaRPr/>
          </a:p>
        </p:txBody>
      </p:sp>
      <p:pic>
        <p:nvPicPr>
          <p:cNvPr id="172" name="Google Shape;172;p30"/>
          <p:cNvPicPr preferRelativeResize="0"/>
          <p:nvPr/>
        </p:nvPicPr>
        <p:blipFill rotWithShape="1">
          <a:blip r:embed="rId3">
            <a:alphaModFix/>
          </a:blip>
          <a:srcRect b="0" l="0" r="0" t="0"/>
          <a:stretch/>
        </p:blipFill>
        <p:spPr>
          <a:xfrm>
            <a:off x="1873250" y="1851670"/>
            <a:ext cx="5397500" cy="2686050"/>
          </a:xfrm>
          <a:prstGeom prst="rect">
            <a:avLst/>
          </a:prstGeom>
          <a:noFill/>
          <a:ln>
            <a:noFill/>
          </a:ln>
        </p:spPr>
      </p:pic>
      <p:sp>
        <p:nvSpPr>
          <p:cNvPr id="173" name="Google Shape;173;p30"/>
          <p:cNvSpPr txBox="1"/>
          <p:nvPr>
            <p:ph idx="11" type="ftr"/>
          </p:nvPr>
        </p:nvSpPr>
        <p:spPr>
          <a:xfrm>
            <a:off x="457200" y="4629150"/>
            <a:ext cx="3352800" cy="273844"/>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solidFill>
                  <a:srgbClr val="002060"/>
                </a:solidFill>
              </a:rPr>
              <a:t>Types and Impacts of Conflict</a:t>
            </a:r>
            <a:endParaRPr/>
          </a:p>
        </p:txBody>
      </p:sp>
      <p:sp>
        <p:nvSpPr>
          <p:cNvPr id="174" name="Google Shape;174;p30"/>
          <p:cNvSpPr txBox="1"/>
          <p:nvPr>
            <p:ph idx="12" type="sldNum"/>
          </p:nvPr>
        </p:nvSpPr>
        <p:spPr>
          <a:xfrm>
            <a:off x="8316416" y="4629150"/>
            <a:ext cx="490736" cy="273844"/>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lang="en-US">
                <a:solidFill>
                  <a:srgbClr val="002060"/>
                </a:solidFill>
              </a:rPr>
              <a:t>‹#›</a:t>
            </a:fld>
            <a:endParaRPr>
              <a:solidFill>
                <a:srgbClr val="002060"/>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ontents Slide Master">
  <a:themeElements>
    <a:clrScheme name="ALLPPT-COLOR-A30">
      <a:dk1>
        <a:srgbClr val="000000"/>
      </a:dk1>
      <a:lt1>
        <a:srgbClr val="FFFFFF"/>
      </a:lt1>
      <a:dk2>
        <a:srgbClr val="1F497D"/>
      </a:dk2>
      <a:lt2>
        <a:srgbClr val="EEECE1"/>
      </a:lt2>
      <a:accent1>
        <a:srgbClr val="85D8DE"/>
      </a:accent1>
      <a:accent2>
        <a:srgbClr val="85D8DE"/>
      </a:accent2>
      <a:accent3>
        <a:srgbClr val="85D8DE"/>
      </a:accent3>
      <a:accent4>
        <a:srgbClr val="85D8DE"/>
      </a:accent4>
      <a:accent5>
        <a:srgbClr val="85D8DE"/>
      </a:accent5>
      <a:accent6>
        <a:srgbClr val="85D8DE"/>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ection Break Slide Master">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Cover and End Slide Master">
  <a:themeElements>
    <a:clrScheme name="ALLPPT-COLOR-A30">
      <a:dk1>
        <a:srgbClr val="000000"/>
      </a:dk1>
      <a:lt1>
        <a:srgbClr val="FFFFFF"/>
      </a:lt1>
      <a:dk2>
        <a:srgbClr val="1F497D"/>
      </a:dk2>
      <a:lt2>
        <a:srgbClr val="EEECE1"/>
      </a:lt2>
      <a:accent1>
        <a:srgbClr val="85D8DE"/>
      </a:accent1>
      <a:accent2>
        <a:srgbClr val="85D8DE"/>
      </a:accent2>
      <a:accent3>
        <a:srgbClr val="85D8DE"/>
      </a:accent3>
      <a:accent4>
        <a:srgbClr val="85D8DE"/>
      </a:accent4>
      <a:accent5>
        <a:srgbClr val="85D8DE"/>
      </a:accent5>
      <a:accent6>
        <a:srgbClr val="85D8DE"/>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