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7" r:id="rId4"/>
    <p:sldMasterId id="2147483668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" type="body"/>
          </p:nvPr>
        </p:nvSpPr>
        <p:spPr>
          <a:xfrm>
            <a:off x="0" y="3705210"/>
            <a:ext cx="9144000" cy="52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2" type="body"/>
          </p:nvPr>
        </p:nvSpPr>
        <p:spPr>
          <a:xfrm>
            <a:off x="-148" y="4227934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asic Layout">
  <p:cSld name="3_Basic Layout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/>
          <p:nvPr/>
        </p:nvSpPr>
        <p:spPr>
          <a:xfrm>
            <a:off x="0" y="0"/>
            <a:ext cx="9144000" cy="1059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-42902" y="455940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2"/>
          <p:cNvSpPr txBox="1"/>
          <p:nvPr>
            <p:ph idx="2" type="body"/>
          </p:nvPr>
        </p:nvSpPr>
        <p:spPr>
          <a:xfrm>
            <a:off x="0" y="887988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2"/>
          <p:cNvSpPr/>
          <p:nvPr>
            <p:ph idx="3" type="pic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2"/>
          <p:cNvSpPr/>
          <p:nvPr>
            <p:ph idx="4" type="pic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2"/>
          <p:cNvSpPr/>
          <p:nvPr>
            <p:ph idx="5" type="pic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2"/>
          <p:cNvSpPr/>
          <p:nvPr>
            <p:ph idx="6" type="pic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0" spcFirstLastPara="1" rIns="91425" wrap="square" tIns="45700">
            <a:noAutofit/>
          </a:bodyPr>
          <a:lstStyle>
            <a:lvl1pPr lvl="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bg>
      <p:bgPr>
        <a:solidFill>
          <a:srgbClr val="17365D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>
            <p:ph idx="2" type="pic"/>
          </p:nvPr>
        </p:nvSpPr>
        <p:spPr>
          <a:xfrm>
            <a:off x="3347864" y="627534"/>
            <a:ext cx="5796136" cy="10520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/>
          <p:nvPr>
            <p:ph idx="3" type="pic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/>
          <p:nvPr>
            <p:ph idx="4" type="pic"/>
          </p:nvPr>
        </p:nvSpPr>
        <p:spPr>
          <a:xfrm>
            <a:off x="4824000" y="3465106"/>
            <a:ext cx="4320000" cy="10508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asic Layout">
  <p:cSld name="4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>
            <p:ph idx="2" type="pic"/>
          </p:nvPr>
        </p:nvSpPr>
        <p:spPr>
          <a:xfrm>
            <a:off x="3937417" y="627534"/>
            <a:ext cx="1872000" cy="38164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/>
          <p:nvPr>
            <p:ph idx="3" type="pic"/>
          </p:nvPr>
        </p:nvSpPr>
        <p:spPr>
          <a:xfrm>
            <a:off x="1968708" y="627534"/>
            <a:ext cx="1872000" cy="38164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6"/>
          <p:cNvSpPr/>
          <p:nvPr>
            <p:ph idx="4" type="pic"/>
          </p:nvPr>
        </p:nvSpPr>
        <p:spPr>
          <a:xfrm>
            <a:off x="0" y="627534"/>
            <a:ext cx="1872000" cy="38164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>
            <p:ph idx="2" type="pic"/>
          </p:nvPr>
        </p:nvSpPr>
        <p:spPr>
          <a:xfrm>
            <a:off x="3795621" y="627533"/>
            <a:ext cx="3294112" cy="111555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/>
          <p:nvPr>
            <p:ph idx="3" type="pic"/>
          </p:nvPr>
        </p:nvSpPr>
        <p:spPr>
          <a:xfrm>
            <a:off x="5613166" y="3399271"/>
            <a:ext cx="3293944" cy="1116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7"/>
          <p:cNvSpPr/>
          <p:nvPr>
            <p:ph idx="4" type="pic"/>
          </p:nvPr>
        </p:nvSpPr>
        <p:spPr>
          <a:xfrm>
            <a:off x="3795621" y="1815095"/>
            <a:ext cx="1728192" cy="270087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7"/>
          <p:cNvSpPr/>
          <p:nvPr>
            <p:ph idx="5" type="pic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7"/>
          <p:cNvSpPr/>
          <p:nvPr>
            <p:ph idx="6" type="pic"/>
          </p:nvPr>
        </p:nvSpPr>
        <p:spPr>
          <a:xfrm>
            <a:off x="7178918" y="627533"/>
            <a:ext cx="1728192" cy="26997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0" y="411510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0" y="987574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76" name="Google Shape;7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57041" y="1313860"/>
            <a:ext cx="6438182" cy="3274563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8"/>
          <p:cNvSpPr/>
          <p:nvPr>
            <p:ph idx="3" type="pic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0" y="475603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80" name="Google Shape;80;p19"/>
          <p:cNvGrpSpPr/>
          <p:nvPr/>
        </p:nvGrpSpPr>
        <p:grpSpPr>
          <a:xfrm>
            <a:off x="354008" y="1131589"/>
            <a:ext cx="2849840" cy="3384377"/>
            <a:chOff x="354008" y="1131589"/>
            <a:chExt cx="2849840" cy="3649171"/>
          </a:xfrm>
        </p:grpSpPr>
        <p:sp>
          <p:nvSpPr>
            <p:cNvPr id="81" name="Google Shape;81;p19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fmla="val 3968" name="adj"/>
              </a:avLst>
            </a:prstGeom>
            <a:solidFill>
              <a:srgbClr val="1736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9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fmla="val 50000" name="adj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9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Layout">
  <p:cSld name="Section Break Layout"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2" type="body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2699644" y="699542"/>
            <a:ext cx="3744416" cy="3744416"/>
          </a:xfrm>
          <a:prstGeom prst="ellipse">
            <a:avLst/>
          </a:prstGeom>
          <a:solidFill>
            <a:srgbClr val="17365D">
              <a:alpha val="7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0" type="dt"/>
          </p:nvPr>
        </p:nvSpPr>
        <p:spPr>
          <a:xfrm>
            <a:off x="6172200" y="4629150"/>
            <a:ext cx="2514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57200" y="4629150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3810000" y="4629150"/>
            <a:ext cx="1828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1793876" y="3278981"/>
            <a:ext cx="6511925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1143000" y="548640"/>
            <a:ext cx="6400800" cy="2606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0" type="dt"/>
          </p:nvPr>
        </p:nvSpPr>
        <p:spPr>
          <a:xfrm>
            <a:off x="6172200" y="4629150"/>
            <a:ext cx="2514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1" type="ftr"/>
          </p:nvPr>
        </p:nvSpPr>
        <p:spPr>
          <a:xfrm>
            <a:off x="457200" y="4629150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3810000" y="4629150"/>
            <a:ext cx="1828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2699644" y="699542"/>
            <a:ext cx="3744416" cy="3744416"/>
          </a:xfrm>
          <a:prstGeom prst="ellipse">
            <a:avLst/>
          </a:prstGeom>
          <a:solidFill>
            <a:srgbClr val="17365D">
              <a:alpha val="7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2" type="body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idx="1" type="body"/>
          </p:nvPr>
        </p:nvSpPr>
        <p:spPr>
          <a:xfrm>
            <a:off x="0" y="48351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0" y="105958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asic Layout">
  <p:cSld name="2_Basic Layout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179512" y="555526"/>
            <a:ext cx="842493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179512" y="1203598"/>
            <a:ext cx="842493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asic Layout">
  <p:cSld name="1_Basic Layout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79512" y="483518"/>
            <a:ext cx="42484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2" type="body"/>
          </p:nvPr>
        </p:nvSpPr>
        <p:spPr>
          <a:xfrm>
            <a:off x="179512" y="1131590"/>
            <a:ext cx="424847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9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070850" y="0"/>
            <a:ext cx="6088050" cy="5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10800000">
            <a:off x="-23339" y="4592250"/>
            <a:ext cx="6088050" cy="5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070850" y="0"/>
            <a:ext cx="6088050" cy="5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10800000">
            <a:off x="-36511" y="4592250"/>
            <a:ext cx="6088050" cy="5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070850" y="0"/>
            <a:ext cx="6088050" cy="5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2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10800000">
            <a:off x="-36511" y="4592250"/>
            <a:ext cx="6088050" cy="5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0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3"/>
    <p:sldLayoutId id="2147483666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3000"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539552" y="1995686"/>
            <a:ext cx="7920880" cy="52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Causes of Conflict</a:t>
            </a:r>
            <a:endParaRPr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Google Shape;9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74" y="84080"/>
            <a:ext cx="1685925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/>
        </p:nvSpPr>
        <p:spPr>
          <a:xfrm>
            <a:off x="685800" y="987574"/>
            <a:ext cx="7772400" cy="5518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Differences in goals and values</a:t>
            </a:r>
            <a:endParaRPr/>
          </a:p>
        </p:txBody>
      </p:sp>
      <p:pic>
        <p:nvPicPr>
          <p:cNvPr id="176" name="Google Shape;17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3250" y="1851670"/>
            <a:ext cx="5397500" cy="273630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2"/>
          <p:cNvSpPr txBox="1"/>
          <p:nvPr>
            <p:ph idx="11" type="ftr"/>
          </p:nvPr>
        </p:nvSpPr>
        <p:spPr>
          <a:xfrm>
            <a:off x="457200" y="4629150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Causes of Conflict</a:t>
            </a:r>
            <a:endParaRPr/>
          </a:p>
        </p:txBody>
      </p:sp>
      <p:sp>
        <p:nvSpPr>
          <p:cNvPr id="178" name="Google Shape;178;p32"/>
          <p:cNvSpPr txBox="1"/>
          <p:nvPr>
            <p:ph idx="12" type="sldNum"/>
          </p:nvPr>
        </p:nvSpPr>
        <p:spPr>
          <a:xfrm>
            <a:off x="8212832" y="4624655"/>
            <a:ext cx="490736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/>
        </p:nvSpPr>
        <p:spPr>
          <a:xfrm>
            <a:off x="827959" y="992905"/>
            <a:ext cx="5328217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endParaRPr b="1" i="0" sz="32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4" name="Google Shape;104;p24"/>
          <p:cNvGrpSpPr/>
          <p:nvPr/>
        </p:nvGrpSpPr>
        <p:grpSpPr>
          <a:xfrm>
            <a:off x="730471" y="3008006"/>
            <a:ext cx="7776488" cy="576000"/>
            <a:chOff x="2984973" y="1131591"/>
            <a:chExt cx="5611091" cy="576000"/>
          </a:xfrm>
        </p:grpSpPr>
        <p:sp>
          <p:nvSpPr>
            <p:cNvPr id="105" name="Google Shape;105;p24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538CD5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" name="Google Shape;106;p24"/>
            <p:cNvSpPr/>
            <p:nvPr/>
          </p:nvSpPr>
          <p:spPr>
            <a:xfrm flipH="1" rot="-5400000">
              <a:off x="2984973" y="1131591"/>
              <a:ext cx="576000" cy="576000"/>
            </a:xfrm>
            <a:prstGeom prst="ellipse">
              <a:avLst/>
            </a:prstGeom>
            <a:solidFill>
              <a:schemeClr val="lt1"/>
            </a:solidFill>
            <a:ln cap="flat" cmpd="sng" w="508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" name="Google Shape;107;p24"/>
            <p:cNvSpPr txBox="1"/>
            <p:nvPr/>
          </p:nvSpPr>
          <p:spPr>
            <a:xfrm>
              <a:off x="2988072" y="1243225"/>
              <a:ext cx="5698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91425" spcFirstLastPara="1" rIns="91425" wrap="square" tIns="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02</a:t>
              </a:r>
              <a:endPara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" name="Google Shape;108;p24"/>
            <p:cNvSpPr txBox="1"/>
            <p:nvPr/>
          </p:nvSpPr>
          <p:spPr>
            <a:xfrm>
              <a:off x="3694421" y="1249766"/>
              <a:ext cx="4752528" cy="353943"/>
            </a:xfrm>
            <a:prstGeom prst="rect">
              <a:avLst/>
            </a:prstGeom>
            <a:solidFill>
              <a:srgbClr val="538CD5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7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09" name="Google Shape;109;p24"/>
          <p:cNvGrpSpPr/>
          <p:nvPr/>
        </p:nvGrpSpPr>
        <p:grpSpPr>
          <a:xfrm>
            <a:off x="721975" y="2144488"/>
            <a:ext cx="7704856" cy="576000"/>
            <a:chOff x="2984973" y="1131591"/>
            <a:chExt cx="5611091" cy="576000"/>
          </a:xfrm>
        </p:grpSpPr>
        <p:sp>
          <p:nvSpPr>
            <p:cNvPr id="110" name="Google Shape;110;p24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538CD5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" name="Google Shape;111;p24"/>
            <p:cNvSpPr/>
            <p:nvPr/>
          </p:nvSpPr>
          <p:spPr>
            <a:xfrm flipH="1" rot="-5400000">
              <a:off x="2984973" y="1131591"/>
              <a:ext cx="576000" cy="576000"/>
            </a:xfrm>
            <a:prstGeom prst="ellipse">
              <a:avLst/>
            </a:prstGeom>
            <a:solidFill>
              <a:schemeClr val="lt1"/>
            </a:solidFill>
            <a:ln cap="flat" cmpd="sng" w="508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2" name="Google Shape;112;p24"/>
            <p:cNvSpPr txBox="1"/>
            <p:nvPr/>
          </p:nvSpPr>
          <p:spPr>
            <a:xfrm>
              <a:off x="2988072" y="1243225"/>
              <a:ext cx="5698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91425" spcFirstLastPara="1" rIns="91425" wrap="square" tIns="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01</a:t>
              </a:r>
              <a:endPara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3" name="Google Shape;113;p24"/>
            <p:cNvSpPr txBox="1"/>
            <p:nvPr/>
          </p:nvSpPr>
          <p:spPr>
            <a:xfrm>
              <a:off x="3694421" y="1234377"/>
              <a:ext cx="4752528" cy="369332"/>
            </a:xfrm>
            <a:prstGeom prst="rect">
              <a:avLst/>
            </a:prstGeom>
            <a:solidFill>
              <a:srgbClr val="538CD5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 enable students to understand the reasons of conflicts</a:t>
              </a:r>
              <a:endParaRPr b="1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4" name="Google Shape;114;p24"/>
          <p:cNvSpPr/>
          <p:nvPr/>
        </p:nvSpPr>
        <p:spPr>
          <a:xfrm>
            <a:off x="837878" y="4659982"/>
            <a:ext cx="19030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Causes of Conflict</a:t>
            </a:r>
            <a:endParaRPr/>
          </a:p>
        </p:txBody>
      </p:sp>
      <p:sp>
        <p:nvSpPr>
          <p:cNvPr id="115" name="Google Shape;115;p24"/>
          <p:cNvSpPr/>
          <p:nvPr/>
        </p:nvSpPr>
        <p:spPr>
          <a:xfrm>
            <a:off x="8356918" y="450147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8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/>
        </p:nvSpPr>
        <p:spPr>
          <a:xfrm>
            <a:off x="685799" y="771550"/>
            <a:ext cx="7772400" cy="667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does conflict arise?</a:t>
            </a:r>
            <a:endParaRPr/>
          </a:p>
        </p:txBody>
      </p:sp>
      <p:pic>
        <p:nvPicPr>
          <p:cNvPr id="121" name="Google Shape;12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5537" y="1563638"/>
            <a:ext cx="4352925" cy="301109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5"/>
          <p:cNvSpPr txBox="1"/>
          <p:nvPr>
            <p:ph idx="11" type="ftr"/>
          </p:nvPr>
        </p:nvSpPr>
        <p:spPr>
          <a:xfrm>
            <a:off x="457200" y="4629150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Causes of Conflict</a:t>
            </a:r>
            <a:endParaRPr/>
          </a:p>
        </p:txBody>
      </p:sp>
      <p:sp>
        <p:nvSpPr>
          <p:cNvPr id="123" name="Google Shape;123;p25"/>
          <p:cNvSpPr txBox="1"/>
          <p:nvPr>
            <p:ph idx="12" type="sldNum"/>
          </p:nvPr>
        </p:nvSpPr>
        <p:spPr>
          <a:xfrm>
            <a:off x="8248835" y="4624655"/>
            <a:ext cx="418728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1400" l="0" r="0" t="0"/>
          <a:stretch/>
        </p:blipFill>
        <p:spPr>
          <a:xfrm>
            <a:off x="4716016" y="555526"/>
            <a:ext cx="3456384" cy="4049718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6"/>
          <p:cNvSpPr txBox="1"/>
          <p:nvPr>
            <p:ph idx="11" type="ftr"/>
          </p:nvPr>
        </p:nvSpPr>
        <p:spPr>
          <a:xfrm>
            <a:off x="457200" y="4629150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Causes of Conflict</a:t>
            </a:r>
            <a:endParaRPr/>
          </a:p>
        </p:txBody>
      </p:sp>
      <p:sp>
        <p:nvSpPr>
          <p:cNvPr id="130" name="Google Shape;130;p26"/>
          <p:cNvSpPr txBox="1"/>
          <p:nvPr>
            <p:ph idx="12" type="sldNum"/>
          </p:nvPr>
        </p:nvSpPr>
        <p:spPr>
          <a:xfrm>
            <a:off x="8152741" y="4629150"/>
            <a:ext cx="490736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/>
        </p:nvSpPr>
        <p:spPr>
          <a:xfrm>
            <a:off x="685800" y="1059582"/>
            <a:ext cx="7772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two people are alike</a:t>
            </a:r>
            <a:endParaRPr/>
          </a:p>
        </p:txBody>
      </p:sp>
      <p:pic>
        <p:nvPicPr>
          <p:cNvPr id="136" name="Google Shape;13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3250" y="1851670"/>
            <a:ext cx="5397500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 txBox="1"/>
          <p:nvPr>
            <p:ph idx="11" type="ftr"/>
          </p:nvPr>
        </p:nvSpPr>
        <p:spPr>
          <a:xfrm>
            <a:off x="457200" y="4629150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Causes of Conflict</a:t>
            </a:r>
            <a:endParaRPr/>
          </a:p>
        </p:txBody>
      </p:sp>
      <p:sp>
        <p:nvSpPr>
          <p:cNvPr id="138" name="Google Shape;138;p27"/>
          <p:cNvSpPr txBox="1"/>
          <p:nvPr>
            <p:ph idx="12" type="sldNum"/>
          </p:nvPr>
        </p:nvSpPr>
        <p:spPr>
          <a:xfrm>
            <a:off x="8248836" y="4629150"/>
            <a:ext cx="418728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/>
        </p:nvSpPr>
        <p:spPr>
          <a:xfrm>
            <a:off x="639879" y="987574"/>
            <a:ext cx="7772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things differently</a:t>
            </a:r>
            <a:endParaRPr/>
          </a:p>
        </p:txBody>
      </p:sp>
      <p:pic>
        <p:nvPicPr>
          <p:cNvPr id="144" name="Google Shape;14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7247" y="1779662"/>
            <a:ext cx="3517665" cy="275805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8"/>
          <p:cNvSpPr txBox="1"/>
          <p:nvPr>
            <p:ph idx="11" type="ftr"/>
          </p:nvPr>
        </p:nvSpPr>
        <p:spPr>
          <a:xfrm>
            <a:off x="457200" y="4629150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Causes of Conflict</a:t>
            </a:r>
            <a:endParaRPr/>
          </a:p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8412279" y="4629150"/>
            <a:ext cx="34672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/>
        </p:nvSpPr>
        <p:spPr>
          <a:xfrm>
            <a:off x="685799" y="843558"/>
            <a:ext cx="7772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ideologies</a:t>
            </a:r>
            <a:endParaRPr/>
          </a:p>
        </p:txBody>
      </p:sp>
      <p:pic>
        <p:nvPicPr>
          <p:cNvPr id="152" name="Google Shape;15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5537" y="1563638"/>
            <a:ext cx="4352925" cy="301109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9"/>
          <p:cNvSpPr txBox="1"/>
          <p:nvPr>
            <p:ph idx="11" type="ftr"/>
          </p:nvPr>
        </p:nvSpPr>
        <p:spPr>
          <a:xfrm>
            <a:off x="457200" y="4629150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Causes of Conflict</a:t>
            </a:r>
            <a:endParaRPr/>
          </a:p>
        </p:txBody>
      </p:sp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8428266" y="4629150"/>
            <a:ext cx="34672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/>
        </p:nvSpPr>
        <p:spPr>
          <a:xfrm>
            <a:off x="755576" y="771550"/>
            <a:ext cx="7344816" cy="6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approaches to problem-solving</a:t>
            </a:r>
            <a:endParaRPr/>
          </a:p>
        </p:txBody>
      </p:sp>
      <p:pic>
        <p:nvPicPr>
          <p:cNvPr id="160" name="Google Shape;16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7665" y="1923678"/>
            <a:ext cx="3760638" cy="260138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0"/>
          <p:cNvSpPr txBox="1"/>
          <p:nvPr>
            <p:ph idx="11" type="ftr"/>
          </p:nvPr>
        </p:nvSpPr>
        <p:spPr>
          <a:xfrm>
            <a:off x="457200" y="4629150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Causes of Conflict</a:t>
            </a:r>
            <a:endParaRPr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30"/>
          <p:cNvSpPr txBox="1"/>
          <p:nvPr>
            <p:ph idx="12" type="sldNum"/>
          </p:nvPr>
        </p:nvSpPr>
        <p:spPr>
          <a:xfrm>
            <a:off x="8316416" y="4629150"/>
            <a:ext cx="418728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/>
        </p:nvSpPr>
        <p:spPr>
          <a:xfrm>
            <a:off x="685800" y="915566"/>
            <a:ext cx="77724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Poor communication channels</a:t>
            </a:r>
            <a:endParaRPr/>
          </a:p>
        </p:txBody>
      </p:sp>
      <p:pic>
        <p:nvPicPr>
          <p:cNvPr id="168" name="Google Shape;16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3250" y="1923678"/>
            <a:ext cx="5397500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1"/>
          <p:cNvSpPr txBox="1"/>
          <p:nvPr>
            <p:ph idx="11" type="ftr"/>
          </p:nvPr>
        </p:nvSpPr>
        <p:spPr>
          <a:xfrm>
            <a:off x="457200" y="4629150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Causes of Conflict</a:t>
            </a:r>
            <a:endParaRPr/>
          </a:p>
        </p:txBody>
      </p:sp>
      <p:sp>
        <p:nvSpPr>
          <p:cNvPr id="170" name="Google Shape;170;p31"/>
          <p:cNvSpPr txBox="1"/>
          <p:nvPr>
            <p:ph idx="12" type="sldNum"/>
          </p:nvPr>
        </p:nvSpPr>
        <p:spPr>
          <a:xfrm>
            <a:off x="8212832" y="4629150"/>
            <a:ext cx="490736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3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ection Break Slide Master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3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