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notesMasterIdLst>
    <p:notesMasterId r:id="rId13"/>
  </p:notesMasterIdLst>
  <p:sldIdLst>
    <p:sldId id="312" r:id="rId4"/>
    <p:sldId id="313" r:id="rId5"/>
    <p:sldId id="315" r:id="rId6"/>
    <p:sldId id="323" r:id="rId7"/>
    <p:sldId id="318" r:id="rId8"/>
    <p:sldId id="319" r:id="rId9"/>
    <p:sldId id="320" r:id="rId10"/>
    <p:sldId id="321" r:id="rId11"/>
    <p:sldId id="322" r:id="rId12"/>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47" autoAdjust="0"/>
    <p:restoredTop sz="94660"/>
  </p:normalViewPr>
  <p:slideViewPr>
    <p:cSldViewPr>
      <p:cViewPr varScale="1">
        <p:scale>
          <a:sx n="93" d="100"/>
          <a:sy n="93" d="100"/>
        </p:scale>
        <p:origin x="732"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239D08-C009-4F8B-BB59-AB8E1D607EE0}" type="datetimeFigureOut">
              <a:rPr lang="en-US" smtClean="0"/>
              <a:t>7/4/2020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2E9AD0-88BB-4E65-842D-2B852B529B2E}" type="slidenum">
              <a:rPr lang="en-US" smtClean="0"/>
              <a:t>‹#›</a:t>
            </a:fld>
            <a:endParaRPr lang="en-US"/>
          </a:p>
        </p:txBody>
      </p:sp>
    </p:spTree>
    <p:extLst>
      <p:ext uri="{BB962C8B-B14F-4D97-AF65-F5344CB8AC3E}">
        <p14:creationId xmlns:p14="http://schemas.microsoft.com/office/powerpoint/2010/main" val="1296107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17446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DD4303-5B3C-410E-9C07-3229D6EBA45F}" type="slidenum">
              <a:rPr lang="en-US" smtClean="0"/>
              <a:t>3</a:t>
            </a:fld>
            <a:endParaRPr lang="en-US"/>
          </a:p>
        </p:txBody>
      </p:sp>
    </p:spTree>
    <p:extLst>
      <p:ext uri="{BB962C8B-B14F-4D97-AF65-F5344CB8AC3E}">
        <p14:creationId xmlns:p14="http://schemas.microsoft.com/office/powerpoint/2010/main" val="1673339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05210"/>
            <a:ext cx="9144000" cy="522725"/>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smtClean="0">
                <a:ea typeface="맑은 고딕" pitchFamily="50" charset="-127"/>
              </a:rPr>
              <a:t>title</a:t>
            </a:r>
            <a:endParaRPr lang="en-US" altLang="ko-KR" dirty="0"/>
          </a:p>
        </p:txBody>
      </p:sp>
      <p:sp>
        <p:nvSpPr>
          <p:cNvPr id="11" name="Text Placeholder 9"/>
          <p:cNvSpPr>
            <a:spLocks noGrp="1"/>
          </p:cNvSpPr>
          <p:nvPr>
            <p:ph type="body" sz="quarter" idx="11" hasCustomPrompt="1"/>
          </p:nvPr>
        </p:nvSpPr>
        <p:spPr>
          <a:xfrm>
            <a:off x="-148" y="4227934"/>
            <a:ext cx="9144000" cy="288032"/>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noFill/>
        </p:spPr>
        <p:txBody>
          <a:bodyPr lIns="72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313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tx2">
            <a:lumMod val="75000"/>
          </a:schemeClr>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627534"/>
            <a:ext cx="5796136" cy="105200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05086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45812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627534"/>
            <a:ext cx="1872000" cy="38164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627534"/>
            <a:ext cx="1872000" cy="38164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627534"/>
            <a:ext cx="1872000" cy="38164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165337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627533"/>
            <a:ext cx="3294112" cy="111555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11669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27008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627533"/>
            <a:ext cx="1728192" cy="269973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37589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11510"/>
            <a:ext cx="9144000" cy="576064"/>
          </a:xfrm>
          <a:prstGeom prst="rect">
            <a:avLst/>
          </a:prstGeom>
        </p:spPr>
        <p:txBody>
          <a:bodyPr anchor="ctr"/>
          <a:lstStyle>
            <a:lvl1pPr marL="0" indent="0" algn="ctr">
              <a:buNone/>
              <a:defRPr sz="1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987574"/>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6077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75603"/>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384377"/>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4694" y="468082"/>
            <a:ext cx="6683765" cy="96066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1909" y="1600200"/>
            <a:ext cx="6686550" cy="2833217"/>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7771210" y="4597828"/>
            <a:ext cx="859712" cy="277797"/>
          </a:xfrm>
          <a:prstGeom prst="rect">
            <a:avLst/>
          </a:prstGeom>
        </p:spPr>
        <p:txBody>
          <a:bodyPr/>
          <a:lstStyle/>
          <a:p>
            <a:fld id="{B61BEF0D-F0BB-DE4B-95CE-6DB70DBA9567}" type="datetimeFigureOut">
              <a:rPr lang="en-US" dirty="0"/>
              <a:pPr/>
              <a:t>7/4/2020</a:t>
            </a:fld>
            <a:endParaRPr lang="en-US" dirty="0"/>
          </a:p>
        </p:txBody>
      </p:sp>
      <p:sp>
        <p:nvSpPr>
          <p:cNvPr id="5" name="Footer Placeholder 4"/>
          <p:cNvSpPr>
            <a:spLocks noGrp="1"/>
          </p:cNvSpPr>
          <p:nvPr>
            <p:ph type="ftr" sz="quarter" idx="11"/>
          </p:nvPr>
        </p:nvSpPr>
        <p:spPr>
          <a:xfrm>
            <a:off x="1941910" y="4601856"/>
            <a:ext cx="5714999" cy="273844"/>
          </a:xfrm>
          <a:prstGeom prst="rect">
            <a:avLst/>
          </a:prstGeom>
        </p:spPr>
        <p:txBody>
          <a:bodyPr/>
          <a:lstStyle/>
          <a:p>
            <a:endParaRPr lang="en-US" dirty="0"/>
          </a:p>
        </p:txBody>
      </p:sp>
      <p:sp>
        <p:nvSpPr>
          <p:cNvPr id="8" name="Freeform 11"/>
          <p:cNvSpPr/>
          <p:nvPr/>
        </p:nvSpPr>
        <p:spPr bwMode="auto">
          <a:xfrm flipV="1">
            <a:off x="-3141" y="535782"/>
            <a:ext cx="1191395" cy="380473"/>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398860" y="590837"/>
            <a:ext cx="584825" cy="273844"/>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133048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1910" y="1885950"/>
            <a:ext cx="6686549" cy="1697086"/>
          </a:xfrm>
          <a:prstGeom prst="rect">
            <a:avLst/>
          </a:prstGeom>
        </p:spPr>
        <p:txBody>
          <a:bodyPr anchor="b">
            <a:normAutofit/>
          </a:bodyPr>
          <a:lstStyle>
            <a:lvl1pPr>
              <a:defRPr sz="4050"/>
            </a:lvl1pPr>
          </a:lstStyle>
          <a:p>
            <a:r>
              <a:rPr lang="en-US" smtClean="0"/>
              <a:t>Click to edit Master title style</a:t>
            </a:r>
            <a:endParaRPr lang="en-US" dirty="0"/>
          </a:p>
        </p:txBody>
      </p:sp>
      <p:sp>
        <p:nvSpPr>
          <p:cNvPr id="3" name="Subtitle 2"/>
          <p:cNvSpPr>
            <a:spLocks noGrp="1"/>
          </p:cNvSpPr>
          <p:nvPr>
            <p:ph type="subTitle" idx="1"/>
          </p:nvPr>
        </p:nvSpPr>
        <p:spPr>
          <a:xfrm>
            <a:off x="1941910" y="3583035"/>
            <a:ext cx="6686549" cy="844712"/>
          </a:xfrm>
          <a:prstGeom prst="rect">
            <a:avLst/>
          </a:prstGeom>
        </p:spPr>
        <p:txBody>
          <a:bodyPr anchor="t"/>
          <a:lstStyle>
            <a:lvl1pPr marL="0" indent="0" algn="l">
              <a:buNone/>
              <a:defRPr>
                <a:solidFill>
                  <a:schemeClr val="tx1">
                    <a:lumMod val="65000"/>
                    <a:lumOff val="3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771210" y="4597828"/>
            <a:ext cx="859712" cy="277797"/>
          </a:xfrm>
          <a:prstGeom prst="rect">
            <a:avLst/>
          </a:prstGeom>
        </p:spPr>
        <p:txBody>
          <a:bodyPr/>
          <a:lstStyle/>
          <a:p>
            <a:fld id="{B61BEF0D-F0BB-DE4B-95CE-6DB70DBA9567}" type="datetimeFigureOut">
              <a:rPr lang="en-US" dirty="0"/>
              <a:pPr/>
              <a:t>7/4/2020</a:t>
            </a:fld>
            <a:endParaRPr lang="en-US" dirty="0"/>
          </a:p>
        </p:txBody>
      </p:sp>
      <p:sp>
        <p:nvSpPr>
          <p:cNvPr id="5" name="Footer Placeholder 4"/>
          <p:cNvSpPr>
            <a:spLocks noGrp="1"/>
          </p:cNvSpPr>
          <p:nvPr>
            <p:ph type="ftr" sz="quarter" idx="11"/>
          </p:nvPr>
        </p:nvSpPr>
        <p:spPr>
          <a:xfrm>
            <a:off x="1941910" y="4601856"/>
            <a:ext cx="5714999" cy="273844"/>
          </a:xfrm>
          <a:prstGeom prst="rect">
            <a:avLst/>
          </a:prstGeom>
        </p:spPr>
        <p:txBody>
          <a:bodyPr/>
          <a:lstStyle/>
          <a:p>
            <a:endParaRPr lang="en-US" dirty="0"/>
          </a:p>
        </p:txBody>
      </p:sp>
      <p:sp>
        <p:nvSpPr>
          <p:cNvPr id="7" name="Freeform 6"/>
          <p:cNvSpPr/>
          <p:nvPr/>
        </p:nvSpPr>
        <p:spPr bwMode="auto">
          <a:xfrm>
            <a:off x="0" y="3242858"/>
            <a:ext cx="1308489" cy="583942"/>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398860" y="3397155"/>
            <a:ext cx="584825" cy="273844"/>
          </a:xfrm>
          <a:prstGeom prst="rect">
            <a:avLst/>
          </a:prstGeo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281798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Break Layout">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cstate="print">
            <a:lum/>
          </a:blip>
          <a:srcRect/>
          <a:stretch>
            <a:fillRect t="-18000" b="-18000"/>
          </a:stretch>
        </a:blipFill>
        <a:effectLst/>
      </p:bgPr>
    </p:bg>
    <p:spTree>
      <p:nvGrpSpPr>
        <p:cNvPr id="1" name=""/>
        <p:cNvGrpSpPr/>
        <p:nvPr/>
      </p:nvGrpSpPr>
      <p:grpSpPr>
        <a:xfrm>
          <a:off x="0" y="0"/>
          <a:ext cx="0" cy="0"/>
          <a:chOff x="0" y="0"/>
          <a:chExt cx="0" cy="0"/>
        </a:xfrm>
      </p:grpSpPr>
      <p:sp>
        <p:nvSpPr>
          <p:cNvPr id="2" name="Oval 1"/>
          <p:cNvSpPr/>
          <p:nvPr userDrawn="1"/>
        </p:nvSpPr>
        <p:spPr>
          <a:xfrm>
            <a:off x="2699644" y="699542"/>
            <a:ext cx="3744416" cy="3744416"/>
          </a:xfrm>
          <a:prstGeom prst="ellipse">
            <a:avLst/>
          </a:prstGeom>
          <a:solidFill>
            <a:schemeClr val="tx2">
              <a:lumMod val="75000"/>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ver Slide layout">
  <p:cSld name="1_Cover Slide layout">
    <p:bg>
      <p:bgPr>
        <a:solidFill>
          <a:schemeClr val="lt1"/>
        </a:solidFill>
        <a:effectLst/>
      </p:bgPr>
    </p:bg>
    <p:spTree>
      <p:nvGrpSpPr>
        <p:cNvPr id="1" name="Shape 9"/>
        <p:cNvGrpSpPr/>
        <p:nvPr/>
      </p:nvGrpSpPr>
      <p:grpSpPr>
        <a:xfrm>
          <a:off x="0" y="0"/>
          <a:ext cx="0" cy="0"/>
          <a:chOff x="0" y="0"/>
          <a:chExt cx="0" cy="0"/>
        </a:xfrm>
      </p:grpSpPr>
      <p:sp>
        <p:nvSpPr>
          <p:cNvPr id="10" name="Google Shape;10;p49"/>
          <p:cNvSpPr txBox="1">
            <a:spLocks noGrp="1"/>
          </p:cNvSpPr>
          <p:nvPr>
            <p:ph type="body" idx="1"/>
          </p:nvPr>
        </p:nvSpPr>
        <p:spPr>
          <a:xfrm>
            <a:off x="0" y="3705210"/>
            <a:ext cx="9144000" cy="52272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rgbClr val="3F3F3F"/>
              </a:buClr>
              <a:buSzPts val="3600"/>
              <a:buFont typeface="Arial"/>
              <a:buNone/>
              <a:defRPr sz="3600" b="1"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 name="Google Shape;11;p49"/>
          <p:cNvSpPr txBox="1">
            <a:spLocks noGrp="1"/>
          </p:cNvSpPr>
          <p:nvPr>
            <p:ph type="body" idx="2"/>
          </p:nvPr>
        </p:nvSpPr>
        <p:spPr>
          <a:xfrm>
            <a:off x="-148" y="4227934"/>
            <a:ext cx="9144000"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rgbClr val="3F3F3F"/>
              </a:buClr>
              <a:buSzPts val="1400"/>
              <a:buFont typeface="Arial"/>
              <a:buNone/>
              <a:defRPr sz="1400" b="1" i="0" u="none" strike="noStrike" cap="none">
                <a:solidFill>
                  <a:srgbClr val="3F3F3F"/>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045828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d Slide Layout">
  <p:cSld name="1_End Slide Layout">
    <p:bg>
      <p:bgPr>
        <a:blipFill>
          <a:blip r:embed="rId2">
            <a:alphaModFix/>
          </a:blip>
          <a:stretch>
            <a:fillRect/>
          </a:stretch>
        </a:blipFill>
        <a:effectLst/>
      </p:bgPr>
    </p:bg>
    <p:spTree>
      <p:nvGrpSpPr>
        <p:cNvPr id="1" name="Shape 12"/>
        <p:cNvGrpSpPr/>
        <p:nvPr/>
      </p:nvGrpSpPr>
      <p:grpSpPr>
        <a:xfrm>
          <a:off x="0" y="0"/>
          <a:ext cx="0" cy="0"/>
          <a:chOff x="0" y="0"/>
          <a:chExt cx="0" cy="0"/>
        </a:xfrm>
      </p:grpSpPr>
      <p:sp>
        <p:nvSpPr>
          <p:cNvPr id="13" name="Google Shape;13;p55"/>
          <p:cNvSpPr/>
          <p:nvPr/>
        </p:nvSpPr>
        <p:spPr>
          <a:xfrm>
            <a:off x="2699644" y="699542"/>
            <a:ext cx="3744416" cy="3744416"/>
          </a:xfrm>
          <a:prstGeom prst="ellipse">
            <a:avLst/>
          </a:prstGeom>
          <a:solidFill>
            <a:srgbClr val="17365D">
              <a:alpha val="7647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4" name="Google Shape;14;p55"/>
          <p:cNvSpPr txBox="1">
            <a:spLocks noGrp="1"/>
          </p:cNvSpPr>
          <p:nvPr>
            <p:ph type="body" idx="1"/>
          </p:nvPr>
        </p:nvSpPr>
        <p:spPr>
          <a:xfrm>
            <a:off x="2699792" y="2181230"/>
            <a:ext cx="3744416" cy="576063"/>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720"/>
              </a:spcBef>
              <a:spcAft>
                <a:spcPts val="0"/>
              </a:spcAft>
              <a:buClr>
                <a:schemeClr val="lt1"/>
              </a:buClr>
              <a:buSzPts val="3600"/>
              <a:buFont typeface="Arial"/>
              <a:buNone/>
              <a:defRPr sz="3600" b="1" i="0" u="none" strike="noStrike" cap="none">
                <a:solidFill>
                  <a:schemeClr val="lt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 name="Google Shape;15;p55"/>
          <p:cNvSpPr txBox="1">
            <a:spLocks noGrp="1"/>
          </p:cNvSpPr>
          <p:nvPr>
            <p:ph type="body" idx="2"/>
          </p:nvPr>
        </p:nvSpPr>
        <p:spPr>
          <a:xfrm>
            <a:off x="2699644" y="2757294"/>
            <a:ext cx="3744416" cy="288032"/>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280"/>
              </a:spcBef>
              <a:spcAft>
                <a:spcPts val="0"/>
              </a:spcAft>
              <a:buClr>
                <a:schemeClr val="lt1"/>
              </a:buClr>
              <a:buSzPts val="1400"/>
              <a:buFont typeface="Arial"/>
              <a:buNone/>
              <a:defRPr sz="1400" b="0" i="0" u="none" strike="noStrike" cap="none">
                <a:solidFill>
                  <a:schemeClr val="lt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697754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8351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105958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55552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1203598"/>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57713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483518"/>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1131590"/>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7735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42902" y="455940"/>
            <a:ext cx="9144000" cy="576064"/>
          </a:xfrm>
          <a:prstGeom prst="rect">
            <a:avLst/>
          </a:prstGeom>
        </p:spPr>
        <p:txBody>
          <a:bodyPr anchor="ctr"/>
          <a:lstStyle>
            <a:lvl1pPr marL="0" indent="0" algn="ctr">
              <a:buNone/>
              <a:defRPr sz="1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88798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024113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image" Target="../media/image2.png"/><Relationship Id="rId2" Type="http://schemas.openxmlformats.org/officeDocument/2006/relationships/slideLayout" Target="../slideLayouts/slideLayout6.xml"/><Relationship Id="rId16" Type="http://schemas.openxmlformats.org/officeDocument/2006/relationships/image" Target="../media/image1.emf"/><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theme" Target="../theme/theme2.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19.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6" cstate="print"/>
          <a:stretch>
            <a:fillRect/>
          </a:stretch>
        </p:blipFill>
        <p:spPr>
          <a:xfrm>
            <a:off x="3070850" y="0"/>
            <a:ext cx="6088050" cy="551250"/>
          </a:xfrm>
          <a:prstGeom prst="rect">
            <a:avLst/>
          </a:prstGeom>
        </p:spPr>
      </p:pic>
      <p:pic>
        <p:nvPicPr>
          <p:cNvPr id="3" name="Picture 2"/>
          <p:cNvPicPr>
            <a:picLocks noChangeAspect="1"/>
          </p:cNvPicPr>
          <p:nvPr userDrawn="1"/>
        </p:nvPicPr>
        <p:blipFill>
          <a:blip r:embed="rId6" cstate="print"/>
          <a:stretch>
            <a:fillRect/>
          </a:stretch>
        </p:blipFill>
        <p:spPr>
          <a:xfrm rot="10800000">
            <a:off x="-23339" y="4592250"/>
            <a:ext cx="6088050" cy="551250"/>
          </a:xfrm>
          <a:prstGeom prst="rect">
            <a:avLst/>
          </a:prstGeom>
        </p:spPr>
      </p:pic>
      <p:sp>
        <p:nvSpPr>
          <p:cNvPr id="4" name="TextBox 3"/>
          <p:cNvSpPr txBox="1"/>
          <p:nvPr userDrawn="1"/>
        </p:nvSpPr>
        <p:spPr>
          <a:xfrm>
            <a:off x="179512" y="123478"/>
            <a:ext cx="1440160" cy="338554"/>
          </a:xfrm>
          <a:prstGeom prst="rect">
            <a:avLst/>
          </a:prstGeom>
          <a:blipFill>
            <a:blip r:embed="rId7" cstate="print"/>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2" r:id="rId3"/>
    <p:sldLayoutId id="2147483673" r:id="rId4"/>
  </p:sldLayoutIdLst>
  <p:timing>
    <p:tnLst>
      <p:par>
        <p:cTn id="1" dur="indefinite" restart="never" nodeType="tmRoot"/>
      </p:par>
    </p:tnLst>
  </p:timing>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6" cstate="print"/>
          <a:stretch>
            <a:fillRect/>
          </a:stretch>
        </p:blipFill>
        <p:spPr>
          <a:xfrm>
            <a:off x="3070850" y="0"/>
            <a:ext cx="6088050" cy="551250"/>
          </a:xfrm>
          <a:prstGeom prst="rect">
            <a:avLst/>
          </a:prstGeom>
        </p:spPr>
      </p:pic>
      <p:pic>
        <p:nvPicPr>
          <p:cNvPr id="3" name="Picture 2"/>
          <p:cNvPicPr>
            <a:picLocks noChangeAspect="1"/>
          </p:cNvPicPr>
          <p:nvPr userDrawn="1"/>
        </p:nvPicPr>
        <p:blipFill>
          <a:blip r:embed="rId16" cstate="print"/>
          <a:stretch>
            <a:fillRect/>
          </a:stretch>
        </p:blipFill>
        <p:spPr>
          <a:xfrm rot="10800000">
            <a:off x="-36511" y="4592250"/>
            <a:ext cx="6088050" cy="551250"/>
          </a:xfrm>
          <a:prstGeom prst="rect">
            <a:avLst/>
          </a:prstGeom>
        </p:spPr>
      </p:pic>
      <p:sp>
        <p:nvSpPr>
          <p:cNvPr id="4" name="TextBox 3"/>
          <p:cNvSpPr txBox="1"/>
          <p:nvPr userDrawn="1"/>
        </p:nvSpPr>
        <p:spPr>
          <a:xfrm>
            <a:off x="179512" y="123478"/>
            <a:ext cx="1440160" cy="338554"/>
          </a:xfrm>
          <a:prstGeom prst="rect">
            <a:avLst/>
          </a:prstGeom>
          <a:blipFill>
            <a:blip r:embed="rId17" cstate="print"/>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56" r:id="rId12"/>
    <p:sldLayoutId id="2147483674" r:id="rId13"/>
    <p:sldLayoutId id="2147483675" r:id="rId14"/>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cstate="print"/>
          <a:stretch>
            <a:fillRect/>
          </a:stretch>
        </p:blipFill>
        <p:spPr>
          <a:xfrm>
            <a:off x="3070850" y="0"/>
            <a:ext cx="6088050" cy="551250"/>
          </a:xfrm>
          <a:prstGeom prst="rect">
            <a:avLst/>
          </a:prstGeom>
        </p:spPr>
      </p:pic>
      <p:pic>
        <p:nvPicPr>
          <p:cNvPr id="3" name="Picture 2"/>
          <p:cNvPicPr>
            <a:picLocks noChangeAspect="1"/>
          </p:cNvPicPr>
          <p:nvPr userDrawn="1"/>
        </p:nvPicPr>
        <p:blipFill>
          <a:blip r:embed="rId3" cstate="print"/>
          <a:stretch>
            <a:fillRect/>
          </a:stretch>
        </p:blipFill>
        <p:spPr>
          <a:xfrm rot="10800000">
            <a:off x="-36511" y="4592250"/>
            <a:ext cx="6088050" cy="551250"/>
          </a:xfrm>
          <a:prstGeom prst="rect">
            <a:avLst/>
          </a:prstGeom>
        </p:spPr>
      </p:pic>
      <p:sp>
        <p:nvSpPr>
          <p:cNvPr id="4" name="TextBox 3"/>
          <p:cNvSpPr txBox="1"/>
          <p:nvPr userDrawn="1"/>
        </p:nvSpPr>
        <p:spPr>
          <a:xfrm>
            <a:off x="179512" y="123478"/>
            <a:ext cx="1440160" cy="338554"/>
          </a:xfrm>
          <a:prstGeom prst="rect">
            <a:avLst/>
          </a:prstGeom>
          <a:blipFill>
            <a:blip r:embed="rId4" cstate="print"/>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
          <p:cNvSpPr txBox="1">
            <a:spLocks noGrp="1"/>
          </p:cNvSpPr>
          <p:nvPr>
            <p:ph type="body" idx="2"/>
          </p:nvPr>
        </p:nvSpPr>
        <p:spPr>
          <a:xfrm>
            <a:off x="4014" y="3939902"/>
            <a:ext cx="9144000" cy="504056"/>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3F3F3F"/>
              </a:buClr>
              <a:buSzPts val="1400"/>
              <a:buNone/>
            </a:pPr>
            <a:endParaRPr dirty="0">
              <a:latin typeface="Times New Roman"/>
              <a:ea typeface="Times New Roman"/>
              <a:cs typeface="Times New Roman"/>
              <a:sym typeface="Times New Roman"/>
            </a:endParaRPr>
          </a:p>
        </p:txBody>
      </p:sp>
      <p:pic>
        <p:nvPicPr>
          <p:cNvPr id="79" name="Google Shape;79;p1"/>
          <p:cNvPicPr preferRelativeResize="0"/>
          <p:nvPr/>
        </p:nvPicPr>
        <p:blipFill rotWithShape="1">
          <a:blip r:embed="rId3">
            <a:alphaModFix/>
          </a:blip>
          <a:srcRect/>
          <a:stretch/>
        </p:blipFill>
        <p:spPr>
          <a:xfrm>
            <a:off x="75974" y="84080"/>
            <a:ext cx="1685925" cy="438150"/>
          </a:xfrm>
          <a:prstGeom prst="rect">
            <a:avLst/>
          </a:prstGeom>
          <a:noFill/>
          <a:ln>
            <a:noFill/>
          </a:ln>
        </p:spPr>
      </p:pic>
      <p:sp>
        <p:nvSpPr>
          <p:cNvPr id="80" name="Google Shape;80;p1"/>
          <p:cNvSpPr txBox="1">
            <a:spLocks noGrp="1"/>
          </p:cNvSpPr>
          <p:nvPr>
            <p:ph type="body" idx="1"/>
          </p:nvPr>
        </p:nvSpPr>
        <p:spPr>
          <a:xfrm>
            <a:off x="4025" y="1562991"/>
            <a:ext cx="9144000" cy="9555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Arial"/>
              <a:buNone/>
            </a:pPr>
            <a:endParaRPr lang="en-US" sz="3200" b="0" dirty="0" smtClean="0">
              <a:solidFill>
                <a:srgbClr val="46464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Clr>
                <a:schemeClr val="dk1"/>
              </a:buClr>
              <a:buSzPts val="1100"/>
              <a:buFont typeface="Arial"/>
              <a:buNone/>
            </a:pPr>
            <a:endParaRPr lang="en-US" sz="3200" b="0" dirty="0">
              <a:solidFill>
                <a:srgbClr val="46464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Clr>
                <a:schemeClr val="dk1"/>
              </a:buClr>
              <a:buSzPts val="1100"/>
              <a:buFont typeface="Arial"/>
              <a:buNone/>
            </a:pPr>
            <a:r>
              <a:rPr lang="en-US" sz="3200" b="0" dirty="0" smtClean="0">
                <a:solidFill>
                  <a:srgbClr val="46464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Topic: </a:t>
            </a:r>
            <a:r>
              <a:rPr lang="en-US" sz="3200" b="0" dirty="0" smtClean="0">
                <a:solidFill>
                  <a:srgbClr val="46464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Self – esteem</a:t>
            </a:r>
            <a:endParaRPr lang="en-US" sz="3200" b="0" dirty="0" smtClean="0">
              <a:solidFill>
                <a:srgbClr val="46464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Clr>
                <a:schemeClr val="dk1"/>
              </a:buClr>
              <a:buSzPts val="1100"/>
              <a:buFont typeface="Arial"/>
              <a:buNone/>
            </a:pPr>
            <a:r>
              <a:rPr lang="en-US" sz="3200" b="0" dirty="0" smtClean="0">
                <a:solidFill>
                  <a:srgbClr val="46464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Week </a:t>
            </a:r>
            <a:r>
              <a:rPr lang="en-US" sz="3200" b="0" dirty="0" smtClean="0">
                <a:solidFill>
                  <a:srgbClr val="46464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endParaRPr lang="en-US" sz="3200" b="0" dirty="0" smtClean="0">
              <a:solidFill>
                <a:srgbClr val="46464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lvl="0" indent="0">
              <a:spcBef>
                <a:spcPts val="0"/>
              </a:spcBef>
              <a:buClr>
                <a:schemeClr val="dk1"/>
              </a:buClr>
              <a:buSzPts val="1100"/>
            </a:pPr>
            <a:r>
              <a:rPr lang="en-US" sz="3200" b="0" dirty="0" smtClean="0">
                <a:solidFill>
                  <a:srgbClr val="46464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Unit </a:t>
            </a:r>
            <a:r>
              <a:rPr lang="en-US" sz="3200" b="0" dirty="0" smtClean="0">
                <a:solidFill>
                  <a:srgbClr val="46464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4.1 </a:t>
            </a:r>
            <a:r>
              <a:rPr lang="en-US" sz="3200" b="0" dirty="0">
                <a:solidFill>
                  <a:srgbClr val="46464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0" dirty="0" smtClean="0">
                <a:solidFill>
                  <a:srgbClr val="464646"/>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Self esteem</a:t>
            </a:r>
            <a:endParaRPr sz="3200" b="0" dirty="0">
              <a:solidFill>
                <a:schemeClr val="dk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lvl="0" indent="0" algn="ctr" rtl="0">
              <a:lnSpc>
                <a:spcPct val="100000"/>
              </a:lnSpc>
              <a:spcBef>
                <a:spcPts val="0"/>
              </a:spcBef>
              <a:spcAft>
                <a:spcPts val="0"/>
              </a:spcAft>
              <a:buClr>
                <a:srgbClr val="3F3F3F"/>
              </a:buClr>
              <a:buSzPts val="3600"/>
              <a:buNone/>
            </a:pPr>
            <a:endParaRPr sz="3200" b="0" dirty="0">
              <a:solidFill>
                <a:srgbClr val="40404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2741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dirty="0" smtClean="0"/>
              <a:t>Unit </a:t>
            </a:r>
            <a:r>
              <a:rPr lang="en-US" dirty="0" smtClean="0"/>
              <a:t>4.1</a:t>
            </a:r>
            <a:endParaRPr lang="en-US" dirty="0"/>
          </a:p>
        </p:txBody>
      </p:sp>
      <p:sp>
        <p:nvSpPr>
          <p:cNvPr id="3" name="Text Placeholder 2"/>
          <p:cNvSpPr>
            <a:spLocks noGrp="1"/>
          </p:cNvSpPr>
          <p:nvPr>
            <p:ph type="body" idx="2"/>
          </p:nvPr>
        </p:nvSpPr>
        <p:spPr/>
        <p:txBody>
          <a:bodyPr/>
          <a:lstStyle/>
          <a:p>
            <a:r>
              <a:rPr lang="en-US" sz="2800" dirty="0" smtClean="0"/>
              <a:t>What is self esteem</a:t>
            </a:r>
            <a:endParaRPr lang="en-US" sz="2800" dirty="0"/>
          </a:p>
        </p:txBody>
      </p:sp>
    </p:spTree>
    <p:extLst>
      <p:ext uri="{BB962C8B-B14F-4D97-AF65-F5344CB8AC3E}">
        <p14:creationId xmlns:p14="http://schemas.microsoft.com/office/powerpoint/2010/main" val="6591921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p:txBody>
      </p:sp>
      <p:sp>
        <p:nvSpPr>
          <p:cNvPr id="2" name="Title 1"/>
          <p:cNvSpPr>
            <a:spLocks noGrp="1"/>
          </p:cNvSpPr>
          <p:nvPr>
            <p:ph type="title"/>
          </p:nvPr>
        </p:nvSpPr>
        <p:spPr>
          <a:solidFill>
            <a:srgbClr val="92D050"/>
          </a:solidFill>
        </p:spPr>
        <p:txBody>
          <a:bodyPr/>
          <a:lstStyle/>
          <a:p>
            <a:r>
              <a:rPr lang="en-US" i="1" dirty="0" smtClean="0">
                <a:effectLst>
                  <a:outerShdw blurRad="38100" dist="38100" dir="2700000" algn="tl">
                    <a:srgbClr val="000000">
                      <a:alpha val="43137"/>
                    </a:srgbClr>
                  </a:outerShdw>
                </a:effectLst>
              </a:rPr>
              <a:t>Answer the riddle </a:t>
            </a:r>
            <a:endParaRPr lang="en-US" i="1" dirty="0">
              <a:effectLst>
                <a:outerShdw blurRad="38100" dist="38100" dir="2700000" algn="tl">
                  <a:srgbClr val="000000">
                    <a:alpha val="43137"/>
                  </a:srgbClr>
                </a:outerShdw>
              </a:effectLst>
            </a:endParaRPr>
          </a:p>
        </p:txBody>
      </p:sp>
      <p:sp>
        <p:nvSpPr>
          <p:cNvPr id="4" name="Oval 3"/>
          <p:cNvSpPr/>
          <p:nvPr/>
        </p:nvSpPr>
        <p:spPr>
          <a:xfrm>
            <a:off x="3039414" y="1532586"/>
            <a:ext cx="4686300" cy="314325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b="1" dirty="0">
                <a:effectLst>
                  <a:outerShdw blurRad="38100" dist="38100" dir="2700000" algn="tl">
                    <a:srgbClr val="000000">
                      <a:alpha val="43137"/>
                    </a:srgbClr>
                  </a:outerShdw>
                </a:effectLst>
              </a:rPr>
              <a:t>You can't touch it, but it affects how you feel. You can't see it, but it might be there when you look at yourself in the mirror. You can't hear it, but it's there when you talk about yourself or when you think about yourself.</a:t>
            </a:r>
          </a:p>
        </p:txBody>
      </p:sp>
    </p:spTree>
    <p:extLst>
      <p:ext uri="{BB962C8B-B14F-4D97-AF65-F5344CB8AC3E}">
        <p14:creationId xmlns:p14="http://schemas.microsoft.com/office/powerpoint/2010/main" val="16987644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txBox="1">
            <a:spLocks/>
          </p:cNvSpPr>
          <p:nvPr/>
        </p:nvSpPr>
        <p:spPr>
          <a:xfrm>
            <a:off x="1691680" y="771550"/>
            <a:ext cx="3528392" cy="576064"/>
          </a:xfrm>
          <a:prstGeom prst="rect">
            <a:avLst/>
          </a:prstGeom>
        </p:spPr>
        <p:txBody>
          <a:bodyPr anchor="ctr"/>
          <a:lstStyle>
            <a:lvl1pPr algn="ctr" defTabSz="914400" rtl="0" eaLnBrk="1" latinLnBrk="1" hangingPunct="1">
              <a:spcBef>
                <a:spcPct val="0"/>
              </a:spcBef>
              <a:buNone/>
              <a:defRPr sz="4400" kern="1200">
                <a:solidFill>
                  <a:schemeClr val="tx1"/>
                </a:solidFill>
                <a:latin typeface="+mj-lt"/>
                <a:ea typeface="+mj-ea"/>
                <a:cs typeface="+mj-cs"/>
              </a:defRPr>
            </a:lvl1pPr>
          </a:lstStyle>
          <a:p>
            <a:r>
              <a:rPr lang="en-US" sz="2800" dirty="0" smtClean="0">
                <a:solidFill>
                  <a:schemeClr val="tx1">
                    <a:lumMod val="75000"/>
                    <a:lumOff val="25000"/>
                  </a:schemeClr>
                </a:solidFill>
                <a:latin typeface="Times New Roman" pitchFamily="18" charset="0"/>
                <a:cs typeface="Times New Roman" pitchFamily="18" charset="0"/>
              </a:rPr>
              <a:t>Learning outcome</a:t>
            </a:r>
            <a:endParaRPr lang="en-US" sz="2800" dirty="0">
              <a:solidFill>
                <a:schemeClr val="tx1">
                  <a:lumMod val="75000"/>
                  <a:lumOff val="25000"/>
                </a:schemeClr>
              </a:solidFill>
              <a:latin typeface="Times New Roman" pitchFamily="18" charset="0"/>
              <a:cs typeface="Times New Roman" pitchFamily="18" charset="0"/>
            </a:endParaRPr>
          </a:p>
        </p:txBody>
      </p:sp>
      <p:grpSp>
        <p:nvGrpSpPr>
          <p:cNvPr id="30" name="Group 29"/>
          <p:cNvGrpSpPr/>
          <p:nvPr/>
        </p:nvGrpSpPr>
        <p:grpSpPr>
          <a:xfrm>
            <a:off x="952337" y="2496670"/>
            <a:ext cx="7704856" cy="811768"/>
            <a:chOff x="2984973" y="895823"/>
            <a:chExt cx="5611091" cy="811768"/>
          </a:xfrm>
          <a:solidFill>
            <a:schemeClr val="tx2">
              <a:lumMod val="60000"/>
              <a:lumOff val="40000"/>
            </a:schemeClr>
          </a:solidFill>
        </p:grpSpPr>
        <p:sp>
          <p:nvSpPr>
            <p:cNvPr id="4" name="Round Same Side Corner Rectangle 3"/>
            <p:cNvSpPr/>
            <p:nvPr/>
          </p:nvSpPr>
          <p:spPr>
            <a:xfrm rot="5400000">
              <a:off x="5719936" y="-1240513"/>
              <a:ext cx="432048" cy="532020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just"/>
              <a:endParaRPr lang="ko-KR" altLang="en-US">
                <a:latin typeface="Times New Roman" pitchFamily="18" charset="0"/>
                <a:cs typeface="Times New Roman" pitchFamily="18" charset="0"/>
              </a:endParaRPr>
            </a:p>
          </p:txBody>
        </p:sp>
        <p:sp>
          <p:nvSpPr>
            <p:cNvPr id="5"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tx2">
                  <a:lumMod val="75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b"/>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just" fontAlgn="auto">
                <a:spcBef>
                  <a:spcPts val="0"/>
                </a:spcBef>
                <a:spcAft>
                  <a:spcPts val="0"/>
                </a:spcAft>
                <a:defRPr/>
              </a:pPr>
              <a:endParaRPr kumimoji="0" lang="ko-KR" altLang="en-US" sz="2000" dirty="0">
                <a:solidFill>
                  <a:schemeClr val="bg1"/>
                </a:solidFill>
                <a:latin typeface="Times New Roman" pitchFamily="18" charset="0"/>
                <a:cs typeface="Times New Roman" pitchFamily="18" charset="0"/>
              </a:endParaRPr>
            </a:p>
          </p:txBody>
        </p:sp>
        <p:sp>
          <p:nvSpPr>
            <p:cNvPr id="6" name="TextBox 5"/>
            <p:cNvSpPr txBox="1"/>
            <p:nvPr/>
          </p:nvSpPr>
          <p:spPr>
            <a:xfrm>
              <a:off x="2988072" y="1243225"/>
              <a:ext cx="569802" cy="369332"/>
            </a:xfrm>
            <a:prstGeom prst="rect">
              <a:avLst/>
            </a:prstGeom>
            <a:noFill/>
            <a:ln>
              <a:noFill/>
            </a:ln>
          </p:spPr>
          <p:txBody>
            <a:bodyPr wrap="square" tIns="0" bIns="0" rtlCol="0" anchor="b">
              <a:spAutoFit/>
            </a:bodyPr>
            <a:lstStyle/>
            <a:p>
              <a:pPr algn="just"/>
              <a:r>
                <a:rPr lang="en-US" altLang="ko-KR" sz="2400" b="1" dirty="0" smtClean="0">
                  <a:latin typeface="Times New Roman" pitchFamily="18" charset="0"/>
                  <a:cs typeface="Times New Roman" pitchFamily="18" charset="0"/>
                </a:rPr>
                <a:t>02</a:t>
              </a:r>
              <a:endParaRPr lang="en-US" altLang="ko-KR" sz="2400" b="1" dirty="0">
                <a:latin typeface="Times New Roman" pitchFamily="18" charset="0"/>
                <a:cs typeface="Times New Roman" pitchFamily="18" charset="0"/>
              </a:endParaRPr>
            </a:p>
          </p:txBody>
        </p:sp>
        <p:sp>
          <p:nvSpPr>
            <p:cNvPr id="7" name="TextBox 6"/>
            <p:cNvSpPr txBox="1"/>
            <p:nvPr/>
          </p:nvSpPr>
          <p:spPr bwMode="auto">
            <a:xfrm>
              <a:off x="3694421" y="895823"/>
              <a:ext cx="4752528" cy="707886"/>
            </a:xfrm>
            <a:prstGeom prst="rect">
              <a:avLst/>
            </a:prstGeom>
            <a:grpFill/>
            <a:effectLst/>
          </p:spPr>
          <p:txBody>
            <a:bodyPr wrap="square"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just">
                <a:defRPr/>
              </a:pPr>
              <a:r>
                <a:rPr lang="en-US" altLang="ko-KR" sz="2000" b="1" dirty="0" smtClean="0">
                  <a:solidFill>
                    <a:schemeClr val="bg1"/>
                  </a:solidFill>
                  <a:latin typeface="Times New Roman" pitchFamily="18" charset="0"/>
                  <a:cs typeface="Times New Roman" pitchFamily="18" charset="0"/>
                </a:rPr>
                <a:t>Students will be able to demonstrate the difference of self respect and self-pride.</a:t>
              </a:r>
              <a:endParaRPr lang="en-US" altLang="ko-KR" sz="2000" b="1" dirty="0">
                <a:solidFill>
                  <a:schemeClr val="bg1"/>
                </a:solidFill>
                <a:latin typeface="Times New Roman" pitchFamily="18" charset="0"/>
                <a:cs typeface="Times New Roman" pitchFamily="18" charset="0"/>
              </a:endParaRPr>
            </a:p>
          </p:txBody>
        </p:sp>
      </p:grpSp>
      <p:pic>
        <p:nvPicPr>
          <p:cNvPr id="13" name="Picture 1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974" y="84080"/>
            <a:ext cx="1685925" cy="438150"/>
          </a:xfrm>
          <a:prstGeom prst="rect">
            <a:avLst/>
          </a:prstGeom>
          <a:noFill/>
          <a:ln>
            <a:noFill/>
          </a:ln>
        </p:spPr>
      </p:pic>
      <p:grpSp>
        <p:nvGrpSpPr>
          <p:cNvPr id="9" name="Group 8"/>
          <p:cNvGrpSpPr/>
          <p:nvPr/>
        </p:nvGrpSpPr>
        <p:grpSpPr>
          <a:xfrm>
            <a:off x="1051992" y="1716038"/>
            <a:ext cx="7704856" cy="576000"/>
            <a:chOff x="2984973" y="1131591"/>
            <a:chExt cx="5611091" cy="576000"/>
          </a:xfrm>
          <a:solidFill>
            <a:schemeClr val="tx2">
              <a:lumMod val="60000"/>
              <a:lumOff val="40000"/>
            </a:schemeClr>
          </a:solidFill>
        </p:grpSpPr>
        <p:sp>
          <p:nvSpPr>
            <p:cNvPr id="10" name="Round Same Side Corner Rectangle 9"/>
            <p:cNvSpPr/>
            <p:nvPr/>
          </p:nvSpPr>
          <p:spPr>
            <a:xfrm rot="5400000">
              <a:off x="5719936" y="-1240513"/>
              <a:ext cx="432048" cy="5320208"/>
            </a:xfrm>
            <a:prstGeom prst="round2SameRect">
              <a:avLst>
                <a:gd name="adj1" fmla="val 50000"/>
                <a:gd name="adj2" fmla="val 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just"/>
              <a:endParaRPr lang="ko-KR" altLang="en-US">
                <a:latin typeface="Times New Roman" pitchFamily="18" charset="0"/>
                <a:cs typeface="Times New Roman" pitchFamily="18" charset="0"/>
              </a:endParaRPr>
            </a:p>
          </p:txBody>
        </p:sp>
        <p:sp>
          <p:nvSpPr>
            <p:cNvPr id="11" name="AutoShape 92"/>
            <p:cNvSpPr>
              <a:spLocks noChangeAspect="1" noChangeArrowheads="1"/>
            </p:cNvSpPr>
            <p:nvPr/>
          </p:nvSpPr>
          <p:spPr bwMode="auto">
            <a:xfrm rot="16200000" flipH="1">
              <a:off x="2984973" y="1131591"/>
              <a:ext cx="576000" cy="576000"/>
            </a:xfrm>
            <a:prstGeom prst="ellipse">
              <a:avLst/>
            </a:prstGeom>
            <a:solidFill>
              <a:schemeClr val="bg1"/>
            </a:solidFill>
            <a:ln w="50800">
              <a:solidFill>
                <a:schemeClr val="tx2">
                  <a:lumMod val="75000"/>
                </a:schemeClr>
              </a:solidFill>
              <a:headEnd/>
              <a:tailEnd/>
            </a:ln>
            <a:effectLst/>
            <a:scene3d>
              <a:camera prst="orthographicFront">
                <a:rot lat="0" lon="0" rev="0"/>
              </a:camera>
              <a:lightRig rig="contrasting" dir="t">
                <a:rot lat="0" lon="0" rev="1500000"/>
              </a:lightRig>
            </a:scene3d>
            <a:sp3d prstMaterial="metal">
              <a:bevelT w="0" h="0"/>
            </a:sp3d>
          </p:spPr>
          <p:style>
            <a:lnRef idx="1">
              <a:schemeClr val="accent1"/>
            </a:lnRef>
            <a:fillRef idx="3">
              <a:schemeClr val="accent1"/>
            </a:fillRef>
            <a:effectRef idx="2">
              <a:schemeClr val="accent1"/>
            </a:effectRef>
            <a:fontRef idx="minor">
              <a:schemeClr val="lt1"/>
            </a:fontRef>
          </p:style>
          <p:txBody>
            <a:bodyPr wrap="none" anchor="b"/>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gn="just" fontAlgn="auto">
                <a:spcBef>
                  <a:spcPts val="0"/>
                </a:spcBef>
                <a:spcAft>
                  <a:spcPts val="0"/>
                </a:spcAft>
                <a:defRPr/>
              </a:pPr>
              <a:endParaRPr kumimoji="0" lang="ko-KR" altLang="en-US" sz="2000" dirty="0">
                <a:solidFill>
                  <a:schemeClr val="bg1"/>
                </a:solidFill>
                <a:latin typeface="Times New Roman" pitchFamily="18" charset="0"/>
                <a:cs typeface="Times New Roman" pitchFamily="18" charset="0"/>
              </a:endParaRPr>
            </a:p>
          </p:txBody>
        </p:sp>
        <p:sp>
          <p:nvSpPr>
            <p:cNvPr id="12" name="TextBox 11"/>
            <p:cNvSpPr txBox="1"/>
            <p:nvPr/>
          </p:nvSpPr>
          <p:spPr>
            <a:xfrm>
              <a:off x="2988072" y="1243225"/>
              <a:ext cx="569802" cy="369332"/>
            </a:xfrm>
            <a:prstGeom prst="rect">
              <a:avLst/>
            </a:prstGeom>
            <a:noFill/>
            <a:ln>
              <a:noFill/>
            </a:ln>
          </p:spPr>
          <p:txBody>
            <a:bodyPr wrap="square" tIns="0" bIns="0" rtlCol="0" anchor="b">
              <a:spAutoFit/>
            </a:bodyPr>
            <a:lstStyle/>
            <a:p>
              <a:pPr algn="just"/>
              <a:r>
                <a:rPr lang="en-US" altLang="ko-KR" sz="2400" b="1" dirty="0" smtClean="0">
                  <a:latin typeface="Times New Roman" pitchFamily="18" charset="0"/>
                  <a:cs typeface="Times New Roman" pitchFamily="18" charset="0"/>
                </a:rPr>
                <a:t>01</a:t>
              </a:r>
              <a:endParaRPr lang="en-US" altLang="ko-KR" sz="2400" b="1" dirty="0">
                <a:latin typeface="Times New Roman" pitchFamily="18" charset="0"/>
                <a:cs typeface="Times New Roman" pitchFamily="18" charset="0"/>
              </a:endParaRPr>
            </a:p>
          </p:txBody>
        </p:sp>
        <p:sp>
          <p:nvSpPr>
            <p:cNvPr id="14" name="TextBox 13"/>
            <p:cNvSpPr txBox="1"/>
            <p:nvPr/>
          </p:nvSpPr>
          <p:spPr bwMode="auto">
            <a:xfrm>
              <a:off x="3807109" y="1275491"/>
              <a:ext cx="4752528" cy="400110"/>
            </a:xfrm>
            <a:prstGeom prst="rect">
              <a:avLst/>
            </a:prstGeom>
            <a:grpFill/>
            <a:effectLst/>
          </p:spPr>
          <p:txBody>
            <a:bodyPr wrap="square" anchor="b">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pPr algn="just">
                <a:defRPr/>
              </a:pPr>
              <a:r>
                <a:rPr lang="en-US" altLang="ko-KR" sz="2000" b="1" dirty="0" smtClean="0">
                  <a:solidFill>
                    <a:schemeClr val="bg1"/>
                  </a:solidFill>
                  <a:latin typeface="Times New Roman" pitchFamily="18" charset="0"/>
                  <a:cs typeface="Times New Roman" pitchFamily="18" charset="0"/>
                </a:rPr>
                <a:t>Students will be able to define self esteem</a:t>
              </a:r>
              <a:endParaRPr lang="en-US" altLang="ko-KR" sz="2000" b="1" dirty="0">
                <a:solidFill>
                  <a:schemeClr val="bg1"/>
                </a:solidFill>
                <a:latin typeface="Times New Roman" pitchFamily="18" charset="0"/>
                <a:cs typeface="Times New Roman" pitchFamily="18" charset="0"/>
              </a:endParaRPr>
            </a:p>
          </p:txBody>
        </p:sp>
      </p:grpSp>
    </p:spTree>
    <p:extLst>
      <p:ext uri="{BB962C8B-B14F-4D97-AF65-F5344CB8AC3E}">
        <p14:creationId xmlns:p14="http://schemas.microsoft.com/office/powerpoint/2010/main" val="1380491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lstStyle/>
          <a:p>
            <a:endParaRPr lang="en-US" dirty="0"/>
          </a:p>
        </p:txBody>
      </p:sp>
      <p:sp>
        <p:nvSpPr>
          <p:cNvPr id="7" name="Subtitle 6"/>
          <p:cNvSpPr>
            <a:spLocks noGrp="1"/>
          </p:cNvSpPr>
          <p:nvPr>
            <p:ph type="subTitle" idx="1"/>
          </p:nvPr>
        </p:nvSpPr>
        <p:spPr/>
        <p:txBody>
          <a:bodyPr>
            <a:noAutofit/>
          </a:bodyPr>
          <a:lstStyle/>
          <a:p>
            <a:r>
              <a:rPr lang="en-US" sz="45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rPr>
              <a:t>WHAT IS SELF ESTEEM?</a:t>
            </a:r>
            <a:endParaRPr lang="en-US" sz="4500" dirty="0"/>
          </a:p>
        </p:txBody>
      </p:sp>
      <p:sp>
        <p:nvSpPr>
          <p:cNvPr id="8" name="Rectangle 7"/>
          <p:cNvSpPr/>
          <p:nvPr/>
        </p:nvSpPr>
        <p:spPr>
          <a:xfrm>
            <a:off x="804496" y="1879253"/>
            <a:ext cx="7535012" cy="900246"/>
          </a:xfrm>
          <a:prstGeom prst="rect">
            <a:avLst/>
          </a:prstGeom>
          <a:noFill/>
        </p:spPr>
        <p:txBody>
          <a:bodyPr wrap="none" lIns="68580" tIns="34290" rIns="68580" bIns="34290">
            <a:spAutoFit/>
          </a:bodyPr>
          <a:lstStyle/>
          <a:p>
            <a:pPr algn="ctr"/>
            <a:r>
              <a:rPr lang="en-US" sz="405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ITS YOUR </a:t>
            </a:r>
            <a:r>
              <a:rPr lang="en-US"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SELF ESTEEM</a:t>
            </a:r>
          </a:p>
        </p:txBody>
      </p:sp>
    </p:spTree>
    <p:extLst>
      <p:ext uri="{BB962C8B-B14F-4D97-AF65-F5344CB8AC3E}">
        <p14:creationId xmlns:p14="http://schemas.microsoft.com/office/powerpoint/2010/main" val="1221819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r>
              <a:rPr lang="en-US" sz="3000" b="1" i="1" dirty="0">
                <a:solidFill>
                  <a:srgbClr val="7030A0"/>
                </a:solidFill>
              </a:rPr>
              <a:t>Self-esteem can have a big part to play in how you feel about yourself and also how much you enjoy things or worry about things.</a:t>
            </a:r>
          </a:p>
          <a:p>
            <a:pPr marL="0" indent="0" algn="ctr">
              <a:buNone/>
            </a:pPr>
            <a:r>
              <a:rPr lang="en-US" sz="5400" b="1" dirty="0">
                <a:solidFill>
                  <a:srgbClr val="C00000"/>
                </a:solidFill>
              </a:rPr>
              <a:t>IS IT TRUE???</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477090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1" y="339502"/>
            <a:ext cx="8376938" cy="4255121"/>
          </a:xfrm>
        </p:spPr>
        <p:txBody>
          <a:bodyPr>
            <a:normAutofit fontScale="62500" lnSpcReduction="20000"/>
          </a:bodyPr>
          <a:lstStyle/>
          <a:p>
            <a:endParaRPr lang="en-US" i="1" dirty="0" smtClean="0">
              <a:solidFill>
                <a:schemeClr val="accent1">
                  <a:lumMod val="75000"/>
                </a:schemeClr>
              </a:solidFill>
            </a:endParaRPr>
          </a:p>
          <a:p>
            <a:endParaRPr lang="en-US" i="1" dirty="0">
              <a:solidFill>
                <a:schemeClr val="accent1">
                  <a:lumMod val="75000"/>
                </a:schemeClr>
              </a:solidFill>
            </a:endParaRPr>
          </a:p>
          <a:p>
            <a:r>
              <a:rPr lang="en-US" i="1" dirty="0">
                <a:solidFill>
                  <a:srgbClr val="C00000"/>
                </a:solidFill>
              </a:rPr>
              <a:t>W</a:t>
            </a:r>
            <a:r>
              <a:rPr lang="en-US" i="1" dirty="0" smtClean="0">
                <a:solidFill>
                  <a:srgbClr val="C00000"/>
                </a:solidFill>
              </a:rPr>
              <a:t>ord esteem </a:t>
            </a:r>
            <a:r>
              <a:rPr lang="en-US" i="1" dirty="0">
                <a:solidFill>
                  <a:srgbClr val="C00000"/>
                </a:solidFill>
              </a:rPr>
              <a:t>m</a:t>
            </a:r>
            <a:r>
              <a:rPr lang="en-US" i="1" dirty="0" smtClean="0">
                <a:solidFill>
                  <a:srgbClr val="C00000"/>
                </a:solidFill>
              </a:rPr>
              <a:t>eans that someone or something is important, special, or valuable. For example, </a:t>
            </a:r>
            <a:endParaRPr lang="en-US" i="1" dirty="0" smtClean="0">
              <a:solidFill>
                <a:srgbClr val="C00000"/>
              </a:solidFill>
            </a:endParaRPr>
          </a:p>
          <a:p>
            <a:endParaRPr lang="en-US" i="1" dirty="0" smtClean="0">
              <a:solidFill>
                <a:srgbClr val="C00000"/>
              </a:solidFill>
            </a:endParaRPr>
          </a:p>
          <a:p>
            <a:pPr marL="0" indent="0">
              <a:buNone/>
            </a:pPr>
            <a:r>
              <a:rPr lang="en-US" i="1" dirty="0" smtClean="0">
                <a:solidFill>
                  <a:srgbClr val="7030A0"/>
                </a:solidFill>
              </a:rPr>
              <a:t>if you really admire your friend's dad because he volunteers at the fire department, it means you hold him in high esteem. And the special trophy for the most valuable player on a team is often called an esteemed trophy. This means the trophy stands for an important accomplishment.</a:t>
            </a:r>
          </a:p>
          <a:p>
            <a:endParaRPr lang="en-US" i="1" dirty="0" smtClean="0">
              <a:solidFill>
                <a:schemeClr val="accent1">
                  <a:lumMod val="75000"/>
                </a:schemeClr>
              </a:solidFill>
            </a:endParaRPr>
          </a:p>
          <a:p>
            <a:r>
              <a:rPr lang="en-US" i="1" dirty="0" smtClean="0">
                <a:solidFill>
                  <a:srgbClr val="C00000"/>
                </a:solidFill>
              </a:rPr>
              <a:t>And self means, well, yourself! So put the two words together and it's easier to see what self-esteem is</a:t>
            </a:r>
            <a:r>
              <a:rPr lang="en-US" i="1" dirty="0" smtClean="0">
                <a:solidFill>
                  <a:schemeClr val="accent1">
                    <a:lumMod val="75000"/>
                  </a:schemeClr>
                </a:solidFill>
              </a:rPr>
              <a:t>. </a:t>
            </a:r>
          </a:p>
          <a:p>
            <a:pPr marL="0" indent="0" algn="ctr">
              <a:buNone/>
            </a:pPr>
            <a:r>
              <a:rPr lang="en-US" i="1" dirty="0" smtClean="0">
                <a:solidFill>
                  <a:srgbClr val="7030A0"/>
                </a:solidFill>
              </a:rPr>
              <a:t>It's how much you value yourself and how important you think you are. It's how you see yourself and how you feel about the things you can do.</a:t>
            </a:r>
          </a:p>
          <a:p>
            <a:pPr algn="ctr"/>
            <a:endParaRPr lang="en-US" dirty="0"/>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0204712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ctr"/>
            <a:endParaRPr lang="en-US" i="1" dirty="0" smtClean="0">
              <a:solidFill>
                <a:schemeClr val="accent1">
                  <a:lumMod val="75000"/>
                </a:schemeClr>
              </a:solidFill>
            </a:endParaRPr>
          </a:p>
          <a:p>
            <a:pPr marL="0" indent="0" algn="ctr">
              <a:buNone/>
            </a:pPr>
            <a:r>
              <a:rPr lang="en-US" sz="4950" b="1" i="1" dirty="0">
                <a:solidFill>
                  <a:srgbClr val="002060"/>
                </a:solidFill>
              </a:rPr>
              <a:t>ARE HIGH SLF ESTEEM PEOPLE ARE PROUD PPL???</a:t>
            </a: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366343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03648" y="627534"/>
            <a:ext cx="6686550" cy="2833217"/>
          </a:xfrm>
        </p:spPr>
        <p:txBody>
          <a:bodyPr/>
          <a:lstStyle/>
          <a:p>
            <a:pPr marL="0" indent="0" algn="just">
              <a:buNone/>
            </a:pPr>
            <a:endParaRPr lang="en-US" b="1" i="1" dirty="0" smtClean="0">
              <a:solidFill>
                <a:schemeClr val="accent1">
                  <a:lumMod val="75000"/>
                </a:schemeClr>
              </a:solidFill>
            </a:endParaRPr>
          </a:p>
          <a:p>
            <a:pPr marL="0" indent="0" algn="just">
              <a:buNone/>
            </a:pPr>
            <a:r>
              <a:rPr lang="en-US" b="1" i="1" dirty="0" smtClean="0">
                <a:solidFill>
                  <a:srgbClr val="7030A0"/>
                </a:solidFill>
              </a:rPr>
              <a:t>Self-esteem isn't about proud, it’s about getting to know </a:t>
            </a:r>
            <a:r>
              <a:rPr lang="en-US" b="1" i="1" dirty="0" smtClean="0">
                <a:solidFill>
                  <a:srgbClr val="C00000"/>
                </a:solidFill>
              </a:rPr>
              <a:t>what you </a:t>
            </a:r>
            <a:r>
              <a:rPr lang="en-US" b="1" i="1" dirty="0" smtClean="0">
                <a:solidFill>
                  <a:srgbClr val="C00000"/>
                </a:solidFill>
              </a:rPr>
              <a:t> are </a:t>
            </a:r>
            <a:r>
              <a:rPr lang="en-US" b="1" i="1" dirty="0" smtClean="0">
                <a:solidFill>
                  <a:srgbClr val="C00000"/>
                </a:solidFill>
              </a:rPr>
              <a:t>good at and not so good at</a:t>
            </a:r>
            <a:r>
              <a:rPr lang="en-US" b="1" i="1" dirty="0" smtClean="0">
                <a:solidFill>
                  <a:schemeClr val="accent1">
                    <a:lumMod val="75000"/>
                  </a:schemeClr>
                </a:solidFill>
              </a:rPr>
              <a:t>. </a:t>
            </a:r>
            <a:r>
              <a:rPr lang="en-US" b="1" i="1" dirty="0" smtClean="0">
                <a:solidFill>
                  <a:schemeClr val="accent1">
                    <a:lumMod val="75000"/>
                  </a:schemeClr>
                </a:solidFill>
              </a:rPr>
              <a:t> </a:t>
            </a:r>
            <a:r>
              <a:rPr lang="en-US" b="1" i="1" dirty="0" smtClean="0">
                <a:solidFill>
                  <a:srgbClr val="7030A0"/>
                </a:solidFill>
              </a:rPr>
              <a:t>A </a:t>
            </a:r>
            <a:r>
              <a:rPr lang="en-US" b="1" i="1" dirty="0" smtClean="0">
                <a:solidFill>
                  <a:srgbClr val="7030A0"/>
                </a:solidFill>
              </a:rPr>
              <a:t>lot of us think about how much we like other people or things, </a:t>
            </a:r>
            <a:r>
              <a:rPr lang="en-US" b="1" i="1" dirty="0" smtClean="0">
                <a:solidFill>
                  <a:srgbClr val="7030A0"/>
                </a:solidFill>
              </a:rPr>
              <a:t>   but </a:t>
            </a:r>
            <a:r>
              <a:rPr lang="en-US" b="1" i="1" dirty="0" smtClean="0">
                <a:solidFill>
                  <a:srgbClr val="7030A0"/>
                </a:solidFill>
              </a:rPr>
              <a:t>don't really think much about whether we like ourselves</a:t>
            </a:r>
            <a:r>
              <a:rPr lang="en-US" dirty="0" smtClean="0">
                <a:solidFill>
                  <a:srgbClr val="7030A0"/>
                </a:solidFill>
              </a:rPr>
              <a:t>.</a:t>
            </a:r>
            <a:endParaRPr lang="en-US" dirty="0">
              <a:solidFill>
                <a:srgbClr val="7030A0"/>
              </a:solidFill>
            </a:endParaRPr>
          </a:p>
        </p:txBody>
      </p:sp>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1536049794"/>
      </p:ext>
    </p:extLst>
  </p:cSld>
  <p:clrMapOvr>
    <a:masterClrMapping/>
  </p:clrMapOvr>
  <p:timing>
    <p:tnLst>
      <p:par>
        <p:cTn id="1" dur="indefinite" restart="never" nodeType="tmRoot"/>
      </p:par>
    </p:tnLst>
  </p:timing>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1692</TotalTime>
  <Words>320</Words>
  <Application>Microsoft Office PowerPoint</Application>
  <PresentationFormat>On-screen Show (16:9)</PresentationFormat>
  <Paragraphs>31</Paragraphs>
  <Slides>9</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9</vt:i4>
      </vt:variant>
    </vt:vector>
  </HeadingPairs>
  <TitlesOfParts>
    <vt:vector size="17" baseType="lpstr">
      <vt:lpstr>Arial Unicode MS</vt:lpstr>
      <vt:lpstr>맑은 고딕</vt:lpstr>
      <vt:lpstr>Arial</vt:lpstr>
      <vt:lpstr>Calibri</vt:lpstr>
      <vt:lpstr>Times New Roman</vt:lpstr>
      <vt:lpstr>Cover and End Slide Master</vt:lpstr>
      <vt:lpstr>Contents Slide Master</vt:lpstr>
      <vt:lpstr>Section Break Slide Master</vt:lpstr>
      <vt:lpstr>PowerPoint Presentation</vt:lpstr>
      <vt:lpstr>PowerPoint Presentation</vt:lpstr>
      <vt:lpstr>Answer the riddle </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Ahsan</cp:lastModifiedBy>
  <cp:revision>179</cp:revision>
  <dcterms:created xsi:type="dcterms:W3CDTF">2016-12-05T23:26:54Z</dcterms:created>
  <dcterms:modified xsi:type="dcterms:W3CDTF">2020-07-04T10:22:45Z</dcterms:modified>
</cp:coreProperties>
</file>