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312" r:id="rId4"/>
    <p:sldId id="313" r:id="rId5"/>
    <p:sldId id="323" r:id="rId6"/>
    <p:sldId id="325" r:id="rId7"/>
    <p:sldId id="326" r:id="rId8"/>
    <p:sldId id="327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94660"/>
  </p:normalViewPr>
  <p:slideViewPr>
    <p:cSldViewPr>
      <p:cViewPr varScale="1">
        <p:scale>
          <a:sx n="93" d="100"/>
          <a:sy n="93" d="100"/>
        </p:scale>
        <p:origin x="73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9D08-C009-4F8B-BB59-AB8E1D607EE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E9AD0-88BB-4E65-842D-2B852B52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44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D4303-5B3C-410E-9C07-3229D6EBA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0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71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1_Cover Slide layou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body" idx="1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2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8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1_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5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5"/>
          <p:cNvSpPr txBox="1">
            <a:spLocks noGrp="1"/>
          </p:cNvSpPr>
          <p:nvPr>
            <p:ph type="body" idx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5"/>
          <p:cNvSpPr txBox="1">
            <a:spLocks noGrp="1"/>
          </p:cNvSpPr>
          <p:nvPr>
            <p:ph type="body" idx="2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75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  <p:sldLayoutId id="2147483674" r:id="rId13"/>
    <p:sldLayoutId id="2147483675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body" idx="2"/>
          </p:nvPr>
        </p:nvSpPr>
        <p:spPr>
          <a:xfrm>
            <a:off x="4014" y="3939902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4025" y="1562991"/>
            <a:ext cx="91440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b="0" dirty="0" smtClean="0">
              <a:solidFill>
                <a:srgbClr val="4646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b="0" dirty="0">
              <a:solidFill>
                <a:srgbClr val="4646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Topic: Self – esteem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4.2 – Measuring your self esteem</a:t>
            </a:r>
            <a:endParaRPr sz="3200" b="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endParaRPr sz="3200" b="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4.2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99792" y="3075806"/>
            <a:ext cx="3744416" cy="288032"/>
          </a:xfrm>
        </p:spPr>
        <p:txBody>
          <a:bodyPr/>
          <a:lstStyle/>
          <a:p>
            <a:r>
              <a:rPr lang="en-US" sz="2800" dirty="0" smtClean="0"/>
              <a:t>Measuring your </a:t>
            </a:r>
            <a:r>
              <a:rPr lang="en-US" sz="2800" dirty="0" smtClean="0"/>
              <a:t> </a:t>
            </a:r>
            <a:r>
              <a:rPr lang="en-US" sz="2800" dirty="0" smtClean="0"/>
              <a:t>self esteem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91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771550"/>
            <a:ext cx="352839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outcome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/>
          <p:cNvGrpSpPr/>
          <p:nvPr/>
        </p:nvGrpSpPr>
        <p:grpSpPr>
          <a:xfrm>
            <a:off x="948514" y="2585362"/>
            <a:ext cx="7704856" cy="739876"/>
            <a:chOff x="2984973" y="967715"/>
            <a:chExt cx="5611091" cy="73987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0" name="Round Same Side Corner Rectangle 9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 smtClean="0">
                  <a:latin typeface="Times New Roman" pitchFamily="18" charset="0"/>
                  <a:cs typeface="Times New Roman" pitchFamily="18" charset="0"/>
                </a:rPr>
                <a:t>02</a:t>
              </a:r>
              <a:endParaRPr lang="en-US" altLang="ko-KR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807109" y="967715"/>
              <a:ext cx="4752528" cy="707886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Students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will be able to reflect why high self esteem is important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altLang="ko-K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04392" y="1868438"/>
            <a:ext cx="7704856" cy="576000"/>
            <a:chOff x="2984973" y="1131591"/>
            <a:chExt cx="5611091" cy="576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" name="Round Same Side Corner Rectangle 1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en-US" altLang="ko-KR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807109" y="1275491"/>
              <a:ext cx="4752528" cy="400110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Students will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know there present state of self esteem. </a:t>
              </a:r>
              <a:endParaRPr lang="en-US" altLang="ko-K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4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ACTIVITY TIME</a:t>
            </a:r>
            <a:endParaRPr lang="en-US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1727531" y="1428750"/>
            <a:ext cx="2866644" cy="2585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things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in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yourself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626598" y="1420975"/>
            <a:ext cx="2866644" cy="25854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things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you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like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your 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self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5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63638"/>
            <a:ext cx="7488832" cy="283321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self-esteem scale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in activity folder in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minutes and know your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self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esteem</a:t>
            </a:r>
          </a:p>
          <a:p>
            <a:pPr marL="0" indent="0" algn="ctr">
              <a:buNone/>
            </a:pPr>
            <a:endParaRPr lang="en-US" i="1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30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 </a:t>
            </a:r>
            <a:r>
              <a:rPr lang="en-US" sz="30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 self understanding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0051"/>
            <a:ext cx="8568952" cy="41945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i="1" dirty="0" smtClean="0">
              <a:solidFill>
                <a:srgbClr val="7030A0"/>
              </a:solidFill>
            </a:endParaRPr>
          </a:p>
          <a:p>
            <a:endParaRPr lang="en-US" b="1" i="1" dirty="0">
              <a:solidFill>
                <a:srgbClr val="7030A0"/>
              </a:solidFill>
            </a:endParaRP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endParaRPr lang="en-US" b="1" i="1" dirty="0">
              <a:solidFill>
                <a:srgbClr val="7030A0"/>
              </a:solidFill>
            </a:endParaRPr>
          </a:p>
          <a:p>
            <a:r>
              <a:rPr lang="en-US" b="1" i="1" dirty="0" smtClean="0">
                <a:solidFill>
                  <a:srgbClr val="7030A0"/>
                </a:solidFill>
              </a:rPr>
              <a:t>It's not about thinking you're perfect, because nobody is perfect. </a:t>
            </a:r>
            <a:r>
              <a:rPr lang="en-US" b="1" i="1" dirty="0" smtClean="0">
                <a:solidFill>
                  <a:srgbClr val="7030A0"/>
                </a:solidFill>
              </a:rPr>
              <a:t> Even </a:t>
            </a:r>
            <a:r>
              <a:rPr lang="en-US" b="1" i="1" dirty="0" smtClean="0">
                <a:solidFill>
                  <a:srgbClr val="7030A0"/>
                </a:solidFill>
              </a:rPr>
              <a:t>if you think some are good at everything, you can be sure </a:t>
            </a:r>
            <a:r>
              <a:rPr lang="en-US" b="1" i="1" dirty="0" smtClean="0">
                <a:solidFill>
                  <a:srgbClr val="7030A0"/>
                </a:solidFill>
              </a:rPr>
              <a:t>    they </a:t>
            </a:r>
            <a:r>
              <a:rPr lang="en-US" b="1" i="1" dirty="0" smtClean="0">
                <a:solidFill>
                  <a:srgbClr val="7030A0"/>
                </a:solidFill>
              </a:rPr>
              <a:t>have things they're good at and things that are difficult for </a:t>
            </a:r>
            <a:r>
              <a:rPr lang="en-US" b="1" i="1" dirty="0" smtClean="0">
                <a:solidFill>
                  <a:srgbClr val="7030A0"/>
                </a:solidFill>
              </a:rPr>
              <a:t>    them</a:t>
            </a:r>
            <a:r>
              <a:rPr lang="en-US" b="1" i="1" dirty="0" smtClean="0">
                <a:solidFill>
                  <a:srgbClr val="7030A0"/>
                </a:solidFill>
              </a:rPr>
              <a:t>.</a:t>
            </a:r>
          </a:p>
          <a:p>
            <a:endParaRPr lang="en-US" b="1" i="1" dirty="0" smtClean="0">
              <a:solidFill>
                <a:srgbClr val="7030A0"/>
              </a:solidFill>
            </a:endParaRPr>
          </a:p>
          <a:p>
            <a:r>
              <a:rPr lang="en-US" b="1" i="1" dirty="0" smtClean="0">
                <a:solidFill>
                  <a:srgbClr val="7030A0"/>
                </a:solidFill>
              </a:rPr>
              <a:t>The most important thing to know about self-esteem is that it </a:t>
            </a:r>
            <a:r>
              <a:rPr lang="en-US" b="1" i="1" dirty="0" smtClean="0">
                <a:solidFill>
                  <a:srgbClr val="7030A0"/>
                </a:solidFill>
              </a:rPr>
              <a:t>       means </a:t>
            </a:r>
            <a:r>
              <a:rPr lang="en-US" b="1" i="1" dirty="0" smtClean="0">
                <a:solidFill>
                  <a:srgbClr val="C00000"/>
                </a:solidFill>
              </a:rPr>
              <a:t>seeing yourself in a positive way that's realistic</a:t>
            </a:r>
            <a:r>
              <a:rPr lang="en-US" b="1" i="1" dirty="0" smtClean="0">
                <a:solidFill>
                  <a:srgbClr val="7030A0"/>
                </a:solidFill>
              </a:rPr>
              <a:t>, </a:t>
            </a:r>
            <a:r>
              <a:rPr lang="en-US" b="1" i="1" dirty="0" smtClean="0">
                <a:solidFill>
                  <a:srgbClr val="7030A0"/>
                </a:solidFill>
              </a:rPr>
              <a:t>which      </a:t>
            </a:r>
            <a:r>
              <a:rPr lang="en-US" b="1" i="1" dirty="0" smtClean="0">
                <a:solidFill>
                  <a:srgbClr val="7030A0"/>
                </a:solidFill>
              </a:rPr>
              <a:t>means that it's the truth. So if you know you're really good at </a:t>
            </a:r>
            <a:r>
              <a:rPr lang="en-US" b="1" i="1" dirty="0" smtClean="0">
                <a:solidFill>
                  <a:srgbClr val="7030A0"/>
                </a:solidFill>
              </a:rPr>
              <a:t>       writing </a:t>
            </a:r>
            <a:r>
              <a:rPr lang="en-US" b="1" i="1" dirty="0" smtClean="0">
                <a:solidFill>
                  <a:srgbClr val="7030A0"/>
                </a:solidFill>
              </a:rPr>
              <a:t>but can't draw so well, you can still have great self-esteem!</a:t>
            </a:r>
          </a:p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174</Words>
  <Application>Microsoft Office PowerPoint</Application>
  <PresentationFormat>On-screen Show (16:9)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ACTIVITY TIME</vt:lpstr>
      <vt:lpstr>Activity time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Ahsan</cp:lastModifiedBy>
  <cp:revision>181</cp:revision>
  <dcterms:created xsi:type="dcterms:W3CDTF">2016-12-05T23:26:54Z</dcterms:created>
  <dcterms:modified xsi:type="dcterms:W3CDTF">2020-07-04T10:36:54Z</dcterms:modified>
</cp:coreProperties>
</file>