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notesMasterIdLst>
    <p:notesMasterId r:id="rId9"/>
  </p:notesMasterIdLst>
  <p:sldIdLst>
    <p:sldId id="312" r:id="rId4"/>
    <p:sldId id="313" r:id="rId5"/>
    <p:sldId id="316" r:id="rId6"/>
    <p:sldId id="314" r:id="rId7"/>
    <p:sldId id="315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D8D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47" autoAdjust="0"/>
    <p:restoredTop sz="94660"/>
  </p:normalViewPr>
  <p:slideViewPr>
    <p:cSldViewPr>
      <p:cViewPr varScale="1">
        <p:scale>
          <a:sx n="93" d="100"/>
          <a:sy n="93" d="100"/>
        </p:scale>
        <p:origin x="732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viewProps" Target="viewProps.xml"/><Relationship Id="rId5" Type="http://schemas.openxmlformats.org/officeDocument/2006/relationships/slide" Target="slides/slide2.xml"/><Relationship Id="rId10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239D08-C009-4F8B-BB59-AB8E1D607EE0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2E9AD0-88BB-4E65-842D-2B852B529B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1072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174463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705210"/>
            <a:ext cx="9144000" cy="522725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 smtClean="0">
                <a:ea typeface="맑은 고딕" pitchFamily="50" charset="-127"/>
              </a:rPr>
              <a:t>title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22793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 OF YOUR PRESENTATION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10595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-42902" y="45594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88798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9246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20790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792334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863879" y="1275606"/>
            <a:ext cx="1648869" cy="1648869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24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</p:spPr>
        <p:txBody>
          <a:bodyPr lIns="720000" anchor="ctr"/>
          <a:lstStyle>
            <a:lvl1pPr marL="0" indent="0" algn="l">
              <a:buNone/>
              <a:defRPr sz="18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6313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347864" y="627534"/>
            <a:ext cx="5796136" cy="105200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104000" y="1798321"/>
            <a:ext cx="5040000" cy="154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824000" y="3465106"/>
            <a:ext cx="4320000" cy="10508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458121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937417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1968708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0" y="627534"/>
            <a:ext cx="1872000" cy="381642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16533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795621" y="627533"/>
            <a:ext cx="3294112" cy="111555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3166" y="3399271"/>
            <a:ext cx="3293944" cy="11166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795621" y="1815095"/>
            <a:ext cx="1728192" cy="27008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5621504" y="1814524"/>
            <a:ext cx="1468228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7178918" y="627533"/>
            <a:ext cx="1728192" cy="269973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75891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11510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87574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57041" y="1313860"/>
            <a:ext cx="6438182" cy="3274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981898" y="1731279"/>
            <a:ext cx="3085597" cy="22818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077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75603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384377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572000" y="2253238"/>
            <a:ext cx="4572000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572000" y="2726814"/>
            <a:ext cx="457200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 dpi="0" rotWithShape="1">
          <a:blip r:embed="rId2" cstate="print">
            <a:lum/>
          </a:blip>
          <a:srcRect/>
          <a:stretch>
            <a:fillRect t="-18000" b="-1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/>
          <p:nvPr userDrawn="1"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chemeClr val="tx2">
              <a:lumMod val="75000"/>
              <a:alpha val="77000"/>
            </a:schemeClr>
          </a:solidFill>
          <a:ln w="857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1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 Slide layout">
  <p:cSld name="1_Cover Slide layout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>
            <a:spLocks noGrp="1"/>
          </p:cNvSpPr>
          <p:nvPr>
            <p:ph type="body" idx="1"/>
          </p:nvPr>
        </p:nvSpPr>
        <p:spPr>
          <a:xfrm>
            <a:off x="0" y="3705210"/>
            <a:ext cx="9144000" cy="522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Arial"/>
              <a:buNone/>
              <a:defRPr sz="36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49"/>
          <p:cNvSpPr txBox="1">
            <a:spLocks noGrp="1"/>
          </p:cNvSpPr>
          <p:nvPr>
            <p:ph type="body" idx="2"/>
          </p:nvPr>
        </p:nvSpPr>
        <p:spPr>
          <a:xfrm>
            <a:off x="-148" y="4227934"/>
            <a:ext cx="9144000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Arial"/>
              <a:buNone/>
              <a:defRPr sz="1400" b="1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45828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 Layout">
  <p:cSld name="1_End Slide Layou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55"/>
          <p:cNvSpPr/>
          <p:nvPr/>
        </p:nvSpPr>
        <p:spPr>
          <a:xfrm>
            <a:off x="2699644" y="699542"/>
            <a:ext cx="3744416" cy="3744416"/>
          </a:xfrm>
          <a:prstGeom prst="ellipse">
            <a:avLst/>
          </a:prstGeom>
          <a:solidFill>
            <a:srgbClr val="17365D">
              <a:alpha val="7647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55"/>
          <p:cNvSpPr txBox="1">
            <a:spLocks noGrp="1"/>
          </p:cNvSpPr>
          <p:nvPr>
            <p:ph type="body" idx="1"/>
          </p:nvPr>
        </p:nvSpPr>
        <p:spPr>
          <a:xfrm>
            <a:off x="2699792" y="2181230"/>
            <a:ext cx="3744416" cy="576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5" name="Google Shape;15;p55"/>
          <p:cNvSpPr txBox="1">
            <a:spLocks noGrp="1"/>
          </p:cNvSpPr>
          <p:nvPr>
            <p:ph type="body" idx="2"/>
          </p:nvPr>
        </p:nvSpPr>
        <p:spPr>
          <a:xfrm>
            <a:off x="2699644" y="2757294"/>
            <a:ext cx="3744416" cy="2880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9775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4694" y="468082"/>
            <a:ext cx="6683765" cy="960668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1909" y="1600200"/>
            <a:ext cx="6686550" cy="283321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771210" y="4597828"/>
            <a:ext cx="859712" cy="277797"/>
          </a:xfrm>
          <a:prstGeom prst="rect">
            <a:avLst/>
          </a:prstGeom>
        </p:spPr>
        <p:txBody>
          <a:bodyPr/>
          <a:lstStyle/>
          <a:p>
            <a:fld id="{B61BEF0D-F0BB-DE4B-95CE-6DB70DBA9567}" type="datetimeFigureOut">
              <a:rPr lang="en-US" dirty="0"/>
              <a:pPr/>
              <a:t>7/4/2020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41910" y="4601856"/>
            <a:ext cx="5714999" cy="273844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3141" y="535782"/>
            <a:ext cx="1191395" cy="380473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98860" y="590837"/>
            <a:ext cx="584825" cy="273844"/>
          </a:xfrm>
          <a:prstGeom prst="rect">
            <a:avLst/>
          </a:prstGeo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35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48351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105958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55552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203598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457713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79512" y="483518"/>
            <a:ext cx="4248472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79512" y="1131590"/>
            <a:ext cx="4248472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92773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7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7" cstate="print"/>
          <a:stretch>
            <a:fillRect/>
          </a:stretch>
        </p:blipFill>
        <p:spPr>
          <a:xfrm rot="10800000">
            <a:off x="-23339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2" r:id="rId3"/>
    <p:sldLayoutId id="2147483673" r:id="rId4"/>
    <p:sldLayoutId id="2147483674" r:id="rId5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14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1" r:id="rId3"/>
    <p:sldLayoutId id="2147483660" r:id="rId4"/>
    <p:sldLayoutId id="2147483662" r:id="rId5"/>
    <p:sldLayoutId id="2147483655" r:id="rId6"/>
    <p:sldLayoutId id="2147483663" r:id="rId7"/>
    <p:sldLayoutId id="2147483664" r:id="rId8"/>
    <p:sldLayoutId id="2147483668" r:id="rId9"/>
    <p:sldLayoutId id="2147483665" r:id="rId10"/>
    <p:sldLayoutId id="2147483670" r:id="rId11"/>
    <p:sldLayoutId id="2147483656" r:id="rId1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3070850" y="0"/>
            <a:ext cx="6088050" cy="5512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 rot="10800000">
            <a:off x="-36511" y="4592250"/>
            <a:ext cx="6088050" cy="551250"/>
          </a:xfrm>
          <a:prstGeom prst="rect">
            <a:avLst/>
          </a:prstGeom>
        </p:spPr>
      </p:pic>
      <p:sp>
        <p:nvSpPr>
          <p:cNvPr id="4" name="TextBox 3"/>
          <p:cNvSpPr txBox="1"/>
          <p:nvPr userDrawn="1"/>
        </p:nvSpPr>
        <p:spPr>
          <a:xfrm>
            <a:off x="179512" y="123478"/>
            <a:ext cx="1440160" cy="33855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rtlCol="0">
            <a:spAutoFit/>
          </a:bodyPr>
          <a:lstStyle/>
          <a:p>
            <a:pPr algn="ctr"/>
            <a:endParaRPr lang="ko-KR" altLang="en-US" sz="1600" dirty="0">
              <a:solidFill>
                <a:schemeClr val="tx1">
                  <a:lumMod val="75000"/>
                  <a:lumOff val="25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"/>
          <p:cNvSpPr txBox="1">
            <a:spLocks noGrp="1"/>
          </p:cNvSpPr>
          <p:nvPr>
            <p:ph type="body" idx="2"/>
          </p:nvPr>
        </p:nvSpPr>
        <p:spPr>
          <a:xfrm>
            <a:off x="4014" y="3939902"/>
            <a:ext cx="9144000" cy="504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9" name="Google Shape;7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74" y="84080"/>
            <a:ext cx="1685925" cy="4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"/>
          <p:cNvSpPr txBox="1">
            <a:spLocks noGrp="1"/>
          </p:cNvSpPr>
          <p:nvPr>
            <p:ph type="body" idx="1"/>
          </p:nvPr>
        </p:nvSpPr>
        <p:spPr>
          <a:xfrm>
            <a:off x="4025" y="1562991"/>
            <a:ext cx="9144000" cy="9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200" b="0" dirty="0" smtClean="0">
              <a:solidFill>
                <a:srgbClr val="4646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3200" b="0" dirty="0">
              <a:solidFill>
                <a:srgbClr val="464646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0" dirty="0" smtClean="0">
                <a:solidFill>
                  <a:srgbClr val="464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Topic: Self – esteem</a:t>
            </a: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3200" b="0" dirty="0" smtClean="0">
                <a:solidFill>
                  <a:srgbClr val="464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Week 4</a:t>
            </a: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3200" b="0" dirty="0" smtClean="0">
                <a:solidFill>
                  <a:srgbClr val="464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Unit 4.3 </a:t>
            </a:r>
            <a:r>
              <a:rPr lang="en-US" sz="3200" b="0" dirty="0">
                <a:solidFill>
                  <a:srgbClr val="464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en-US" sz="3200" b="0" dirty="0" smtClean="0">
                <a:solidFill>
                  <a:srgbClr val="46464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Six pillars of  Self esteem</a:t>
            </a:r>
            <a:endParaRPr sz="3200" b="0" dirty="0">
              <a:solidFill>
                <a:schemeClr val="dk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</a:pPr>
            <a:endParaRPr sz="3200" b="0" dirty="0">
              <a:solidFill>
                <a:srgbClr val="40404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3274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Unit 4.3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2519698" y="2757293"/>
            <a:ext cx="4104604" cy="288032"/>
          </a:xfrm>
        </p:spPr>
        <p:txBody>
          <a:bodyPr/>
          <a:lstStyle/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endParaRPr lang="en-US" sz="2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>
              <a:spcBef>
                <a:spcPts val="0"/>
              </a:spcBef>
              <a:buClr>
                <a:schemeClr val="dk1"/>
              </a:buClr>
              <a:buSzPts val="1100"/>
            </a:pPr>
            <a:r>
              <a:rPr 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Six </a:t>
            </a:r>
            <a:r>
              <a:rPr 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pillars of  Self esteem</a:t>
            </a:r>
          </a:p>
          <a:p>
            <a:pPr marL="0" lvl="0" indent="0">
              <a:spcBef>
                <a:spcPts val="0"/>
              </a:spcBef>
              <a:buClr>
                <a:srgbClr val="3F3F3F"/>
              </a:buClr>
              <a:buSzPts val="3600"/>
            </a:pPr>
            <a:endParaRPr lang="en-US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91921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339752" y="1491630"/>
            <a:ext cx="4680520" cy="576063"/>
          </a:xfrm>
        </p:spPr>
        <p:txBody>
          <a:bodyPr/>
          <a:lstStyle/>
          <a:p>
            <a:r>
              <a:rPr lang="en-US" dirty="0" smtClean="0"/>
              <a:t>Learning out come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Apply the strategies to develop high </a:t>
            </a:r>
            <a:r>
              <a:rPr lang="en-US" dirty="0" smtClean="0">
                <a:solidFill>
                  <a:schemeClr val="bg1"/>
                </a:solidFill>
              </a:rPr>
              <a:t>        self </a:t>
            </a:r>
            <a:r>
              <a:rPr lang="en-US" dirty="0">
                <a:solidFill>
                  <a:schemeClr val="bg1"/>
                </a:solidFill>
              </a:rPr>
              <a:t>esteem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66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Six pillars of self esteem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9632" y="1491630"/>
            <a:ext cx="6936779" cy="1825105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Watch the Video uploaded on class material folder wit name   Six pillar of self esteem.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Listen the recorded lecture present in same folder.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Reflection after watching each pillar and note down your        observation about your own self.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the area where you will start working if you find low  self esteem issue or congratulate your self.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91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15616" y="1563638"/>
            <a:ext cx="7056784" cy="2833217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sz="3450" dirty="0"/>
              <a:t>Self-esteem gives you the courage to try </a:t>
            </a:r>
            <a:r>
              <a:rPr lang="en-US" sz="3450" dirty="0" smtClean="0"/>
              <a:t>  new </a:t>
            </a:r>
            <a:r>
              <a:rPr lang="en-US" sz="3450" dirty="0"/>
              <a:t>things and the power </a:t>
            </a:r>
            <a:r>
              <a:rPr lang="en-US" sz="3450" dirty="0" smtClean="0"/>
              <a:t>to believe   in    </a:t>
            </a:r>
            <a:r>
              <a:rPr lang="en-US" sz="3450" dirty="0"/>
              <a:t>yourself</a:t>
            </a:r>
            <a:r>
              <a:rPr lang="en-US" sz="3450" dirty="0" smtClean="0"/>
              <a:t>.</a:t>
            </a:r>
          </a:p>
          <a:p>
            <a:pPr algn="just"/>
            <a:r>
              <a:rPr lang="en-US" sz="3450" dirty="0" smtClean="0"/>
              <a:t> </a:t>
            </a:r>
            <a:r>
              <a:rPr lang="en-US" sz="3450" dirty="0"/>
              <a:t>It lets </a:t>
            </a:r>
            <a:r>
              <a:rPr lang="en-US" sz="3450" dirty="0" smtClean="0"/>
              <a:t>you respect </a:t>
            </a:r>
            <a:r>
              <a:rPr lang="en-US" sz="3450" dirty="0"/>
              <a:t>yourself, even when </a:t>
            </a:r>
            <a:r>
              <a:rPr lang="en-US" sz="3450" dirty="0" smtClean="0"/>
              <a:t>    you      make </a:t>
            </a:r>
            <a:r>
              <a:rPr lang="en-US" sz="3450" dirty="0"/>
              <a:t>mistakes. </a:t>
            </a:r>
            <a:endParaRPr lang="en-US" sz="3450" dirty="0" smtClean="0"/>
          </a:p>
          <a:p>
            <a:pPr algn="just"/>
            <a:r>
              <a:rPr lang="en-US" sz="3450" dirty="0" smtClean="0"/>
              <a:t>And </a:t>
            </a:r>
            <a:r>
              <a:rPr lang="en-US" sz="3450" dirty="0"/>
              <a:t>when </a:t>
            </a:r>
            <a:r>
              <a:rPr lang="en-US" sz="3450" dirty="0" smtClean="0"/>
              <a:t>you respect </a:t>
            </a:r>
            <a:r>
              <a:rPr lang="en-US" sz="3450" dirty="0"/>
              <a:t>yourself, adults and other </a:t>
            </a:r>
            <a:r>
              <a:rPr lang="en-US" sz="3450" dirty="0" smtClean="0"/>
              <a:t>    kids </a:t>
            </a:r>
            <a:r>
              <a:rPr lang="en-US" sz="3450" dirty="0"/>
              <a:t>usually respect you, too.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2406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and End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3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85D8DE"/>
      </a:accent1>
      <a:accent2>
        <a:srgbClr val="85D8DE"/>
      </a:accent2>
      <a:accent3>
        <a:srgbClr val="85D8DE"/>
      </a:accent3>
      <a:accent4>
        <a:srgbClr val="85D8DE"/>
      </a:accent4>
      <a:accent5>
        <a:srgbClr val="85D8DE"/>
      </a:accent5>
      <a:accent6>
        <a:srgbClr val="85D8DE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1700</TotalTime>
  <Words>144</Words>
  <Application>Microsoft Office PowerPoint</Application>
  <PresentationFormat>On-screen Show (16:9)</PresentationFormat>
  <Paragraphs>20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 Unicode MS</vt:lpstr>
      <vt:lpstr>맑은 고딕</vt:lpstr>
      <vt:lpstr>Arial</vt:lpstr>
      <vt:lpstr>Calibri</vt:lpstr>
      <vt:lpstr>Times New Roman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Six pillars of self esteem 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Ahsan</cp:lastModifiedBy>
  <cp:revision>182</cp:revision>
  <dcterms:created xsi:type="dcterms:W3CDTF">2016-12-05T23:26:54Z</dcterms:created>
  <dcterms:modified xsi:type="dcterms:W3CDTF">2020-07-04T10:57:55Z</dcterms:modified>
</cp:coreProperties>
</file>