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3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3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3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3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5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5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6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6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7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7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7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66" name="Google Shape;6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8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0" name="Google Shape;70;p19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71" name="Google Shape;71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39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35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811658" y="1541124"/>
            <a:ext cx="7643973" cy="977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Study Habits 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>
            <a:off x="3582716" y="2726086"/>
            <a:ext cx="21018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Rabia Mushtaq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 2020</a:t>
            </a:r>
            <a:endParaRPr b="1" i="0" sz="1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2552693" y="811080"/>
            <a:ext cx="352839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</a:t>
            </a:r>
            <a:endParaRPr/>
          </a:p>
        </p:txBody>
      </p:sp>
      <p:grpSp>
        <p:nvGrpSpPr>
          <p:cNvPr id="86" name="Google Shape;86;p21"/>
          <p:cNvGrpSpPr/>
          <p:nvPr/>
        </p:nvGrpSpPr>
        <p:grpSpPr>
          <a:xfrm>
            <a:off x="796954" y="1563638"/>
            <a:ext cx="6692907" cy="576000"/>
            <a:chOff x="2984974" y="1131591"/>
            <a:chExt cx="5611090" cy="576000"/>
          </a:xfrm>
        </p:grpSpPr>
        <p:sp>
          <p:nvSpPr>
            <p:cNvPr id="87" name="Google Shape;87;p21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flipH="1" rot="-5400000">
              <a:off x="2983425" y="1133140"/>
              <a:ext cx="576000" cy="572901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21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90" name="Google Shape;90;p21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Study as a Skill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1" name="Google Shape;91;p21"/>
          <p:cNvGrpSpPr/>
          <p:nvPr/>
        </p:nvGrpSpPr>
        <p:grpSpPr>
          <a:xfrm>
            <a:off x="827960" y="2316131"/>
            <a:ext cx="6661901" cy="576000"/>
            <a:chOff x="2984973" y="1131591"/>
            <a:chExt cx="5611091" cy="576000"/>
          </a:xfrm>
        </p:grpSpPr>
        <p:sp>
          <p:nvSpPr>
            <p:cNvPr id="92" name="Google Shape;92;p21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21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21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/>
            </a:p>
          </p:txBody>
        </p:sp>
        <p:sp>
          <p:nvSpPr>
            <p:cNvPr id="95" name="Google Shape;95;p21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Learning Styles</a:t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565079" y="811658"/>
            <a:ext cx="7031257" cy="944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as a skill</a:t>
            </a:r>
            <a:endParaRPr/>
          </a:p>
        </p:txBody>
      </p:sp>
      <p:pic>
        <p:nvPicPr>
          <p:cNvPr id="101" name="Google Shape;1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/>
          <p:nvPr/>
        </p:nvSpPr>
        <p:spPr>
          <a:xfrm>
            <a:off x="565078" y="1489753"/>
            <a:ext cx="8399409" cy="3159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is a combination of various skills and practices, such 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Self-discipline,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Concentration,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Memorization,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Organization,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67544" y="555526"/>
            <a:ext cx="8136904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Style</a:t>
            </a:r>
            <a:endParaRPr b="1"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467544" y="1491630"/>
            <a:ext cx="8136904" cy="2977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yourself;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 I more inclined to remember something better 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 see it,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 hear it, or </a:t>
            </a:r>
            <a:endParaRPr/>
          </a:p>
          <a:p>
            <a:pPr indent="-32004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 experience it or do something active with it?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/>
          <p:nvPr/>
        </p:nvSpPr>
        <p:spPr>
          <a:xfrm>
            <a:off x="251520" y="1159056"/>
            <a:ext cx="8208912" cy="2142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all use all three learning channels in learning about the world around us, but each of us has a tendency to lean more heavily on one of the three learning channels – visual, auditory, or hands on. You can improve your study habits by developing all three learning channels.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>
            <a:off x="364624" y="811658"/>
            <a:ext cx="8496944" cy="37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as a Visual Learner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what you are studying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color in your notes (colored pens, highlighters, etc.)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what the instructor is lecturing about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pictures and diagrams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mind maps in your notes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picture and graphics to reinforce learning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20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from videos </a:t>
            </a:r>
            <a:endParaRPr b="0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/>
        </p:nvSpPr>
        <p:spPr>
          <a:xfrm>
            <a:off x="472611" y="873303"/>
            <a:ext cx="8157681" cy="36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as an Auditory Learner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 to tapes of recorded assignments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Tape record your own textbook reading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out loud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Talk over ideas from class and what you are studying with other students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Participate in class discussions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 to audiotapes on the subject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/>
        </p:nvSpPr>
        <p:spPr>
          <a:xfrm>
            <a:off x="601197" y="976045"/>
            <a:ext cx="7920880" cy="366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as a Hands on Learner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 up and move around while you are studying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frequent breaks while studying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use of your hands and write things down as you study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computer to reinforce learning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physically active; experiment with objects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Memorize or drill while walking or exercising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