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-42902" y="45594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0" y="88798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3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3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3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3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rgbClr val="17365D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>
            <p:ph idx="2" type="pic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5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5"/>
          <p:cNvSpPr/>
          <p:nvPr>
            <p:ph idx="4" type="pic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/>
          <p:nvPr>
            <p:ph idx="2" type="pic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6"/>
          <p:cNvSpPr/>
          <p:nvPr>
            <p:ph idx="3" type="pic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6"/>
          <p:cNvSpPr/>
          <p:nvPr>
            <p:ph idx="4" type="pic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/>
          <p:nvPr>
            <p:ph idx="2" type="pic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7"/>
          <p:cNvSpPr/>
          <p:nvPr>
            <p:ph idx="3" type="pic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7"/>
          <p:cNvSpPr/>
          <p:nvPr>
            <p:ph idx="4" type="pic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7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7"/>
          <p:cNvSpPr/>
          <p:nvPr>
            <p:ph idx="6" type="pic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0" y="41151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0" y="98757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64" name="Google Shape;6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8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0" y="47560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8" name="Google Shape;68;p19"/>
          <p:cNvGrpSpPr/>
          <p:nvPr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9" name="Google Shape;69;p1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39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35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0" y="4835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2" type="body"/>
          </p:nvPr>
        </p:nvSpPr>
        <p:spPr>
          <a:xfrm>
            <a:off x="0" y="105958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179512" y="483518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23339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8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3000"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4014" y="1995686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Study Habits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/>
        </p:nvSpPr>
        <p:spPr>
          <a:xfrm>
            <a:off x="2093528" y="739106"/>
            <a:ext cx="352839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</a:t>
            </a:r>
            <a:endParaRPr/>
          </a:p>
        </p:txBody>
      </p:sp>
      <p:grpSp>
        <p:nvGrpSpPr>
          <p:cNvPr id="83" name="Google Shape;83;p21"/>
          <p:cNvGrpSpPr/>
          <p:nvPr/>
        </p:nvGrpSpPr>
        <p:grpSpPr>
          <a:xfrm>
            <a:off x="1148584" y="1563638"/>
            <a:ext cx="6741969" cy="576000"/>
            <a:chOff x="2984973" y="1131591"/>
            <a:chExt cx="5611091" cy="576000"/>
          </a:xfrm>
        </p:grpSpPr>
        <p:sp>
          <p:nvSpPr>
            <p:cNvPr id="84" name="Google Shape;84;p21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" name="Google Shape;85;p21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" name="Google Shape;86;p21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/>
            </a:p>
          </p:txBody>
        </p:sp>
        <p:sp>
          <p:nvSpPr>
            <p:cNvPr id="87" name="Google Shape;87;p21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When to study?</a:t>
              </a:r>
              <a:endPara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88" name="Google Shape;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21"/>
          <p:cNvGrpSpPr/>
          <p:nvPr/>
        </p:nvGrpSpPr>
        <p:grpSpPr>
          <a:xfrm>
            <a:off x="1147176" y="2316131"/>
            <a:ext cx="6743378" cy="576000"/>
            <a:chOff x="2984973" y="1131591"/>
            <a:chExt cx="5611091" cy="576000"/>
          </a:xfrm>
        </p:grpSpPr>
        <p:sp>
          <p:nvSpPr>
            <p:cNvPr id="90" name="Google Shape;90;p21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" name="Google Shape;92;p21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endParaRPr/>
            </a:p>
          </p:txBody>
        </p:sp>
        <p:sp>
          <p:nvSpPr>
            <p:cNvPr id="93" name="Google Shape;93;p21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to study?</a:t>
              </a:r>
              <a:endPara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4" name="Google Shape;94;p21"/>
          <p:cNvGrpSpPr/>
          <p:nvPr/>
        </p:nvGrpSpPr>
        <p:grpSpPr>
          <a:xfrm>
            <a:off x="1147174" y="3034608"/>
            <a:ext cx="6743379" cy="576000"/>
            <a:chOff x="2984973" y="1131591"/>
            <a:chExt cx="5611091" cy="576000"/>
          </a:xfrm>
        </p:grpSpPr>
        <p:sp>
          <p:nvSpPr>
            <p:cNvPr id="95" name="Google Shape;95;p21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21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" name="Google Shape;97;p21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03</a:t>
              </a:r>
              <a:endParaRPr/>
            </a:p>
          </p:txBody>
        </p:sp>
        <p:sp>
          <p:nvSpPr>
            <p:cNvPr id="98" name="Google Shape;98;p21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Effective study habits</a:t>
              </a:r>
              <a:endPara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904126" y="843559"/>
            <a:ext cx="6188155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TO STUDY</a:t>
            </a:r>
            <a:endParaRPr b="1" i="0" sz="2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2"/>
          <p:cNvSpPr txBox="1"/>
          <p:nvPr/>
        </p:nvSpPr>
        <p:spPr>
          <a:xfrm>
            <a:off x="904125" y="1635646"/>
            <a:ext cx="4747995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Reviews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Weekly Reviews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Pre-Exam Reviews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Peak Study Time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/>
        </p:nvSpPr>
        <p:spPr>
          <a:xfrm>
            <a:off x="612627" y="760566"/>
            <a:ext cx="6264697" cy="693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STUDY</a:t>
            </a:r>
            <a:endParaRPr b="1" i="0" sz="2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3"/>
          <p:cNvSpPr txBox="1"/>
          <p:nvPr/>
        </p:nvSpPr>
        <p:spPr>
          <a:xfrm>
            <a:off x="612627" y="1366462"/>
            <a:ext cx="7559862" cy="320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SQ3R Method of Reading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ₒ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ₒ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ₒ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ₒ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Recite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ₒ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Talk about it / share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Mnemonics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 a study group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/>
          <p:nvPr/>
        </p:nvSpPr>
        <p:spPr>
          <a:xfrm>
            <a:off x="760288" y="678094"/>
            <a:ext cx="7556127" cy="719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HABITS</a:t>
            </a:r>
            <a:endParaRPr b="1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760288" y="1397285"/>
            <a:ext cx="8013842" cy="3298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your Intention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Designate &amp; Organize your Study Area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Study Schedules (Long Term &amp; Short Term)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Deal with Procrastination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in Short Bursts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Questions for Clarification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Simplify Study Notes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with a Group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Active Listening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Actively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Adopt Test-Taking Strategies / Self-Assessment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