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60" r:id="rId3"/>
    <p:sldId id="257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/>
  </p:normalViewPr>
  <p:slideViewPr>
    <p:cSldViewPr snapToGrid="0">
      <p:cViewPr>
        <p:scale>
          <a:sx n="75" d="100"/>
          <a:sy n="75" d="100"/>
        </p:scale>
        <p:origin x="749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15T18:13:42.647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936A4-6C08-46D0-8857-25D79C25B607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5AC82-8C60-4D25-B437-7665CC480F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442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A6A46C8-244D-413F-9A72-4CBE99008314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C270D27-85DA-432D-B1E7-C57EDFCEF0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282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46C8-244D-413F-9A72-4CBE99008314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0D27-85DA-432D-B1E7-C57EDFCEF0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677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A6A46C8-244D-413F-9A72-4CBE99008314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C270D27-85DA-432D-B1E7-C57EDFCEF0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046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46C8-244D-413F-9A72-4CBE99008314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0D27-85DA-432D-B1E7-C57EDFCEF0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29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A6A46C8-244D-413F-9A72-4CBE99008314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C270D27-85DA-432D-B1E7-C57EDFCEF0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300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A6A46C8-244D-413F-9A72-4CBE99008314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C270D27-85DA-432D-B1E7-C57EDFCEF0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057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A6A46C8-244D-413F-9A72-4CBE99008314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C270D27-85DA-432D-B1E7-C57EDFCEF0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330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46C8-244D-413F-9A72-4CBE99008314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0D27-85DA-432D-B1E7-C57EDFCEF0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20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A6A46C8-244D-413F-9A72-4CBE99008314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C270D27-85DA-432D-B1E7-C57EDFCEF0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778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46C8-244D-413F-9A72-4CBE99008314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0D27-85DA-432D-B1E7-C57EDFCEF0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957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A6A46C8-244D-413F-9A72-4CBE99008314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C270D27-85DA-432D-B1E7-C57EDFCEF0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110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A46C8-244D-413F-9A72-4CBE99008314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0D27-85DA-432D-B1E7-C57EDFCEF0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604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567" y="0"/>
            <a:ext cx="7884866" cy="685800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2399212" y="249312"/>
            <a:ext cx="1497204" cy="984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</a:rPr>
              <a:t>AE FİTNESS</a:t>
            </a:r>
          </a:p>
          <a:p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4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25" y="763196"/>
            <a:ext cx="3528711" cy="505669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" name="Metin kutusu 4"/>
          <p:cNvSpPr txBox="1"/>
          <p:nvPr/>
        </p:nvSpPr>
        <p:spPr>
          <a:xfrm>
            <a:off x="7438683" y="2922210"/>
            <a:ext cx="32613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-) </a:t>
            </a:r>
            <a:r>
              <a:rPr lang="tr-TR" dirty="0" smtClean="0"/>
              <a:t>Başlangı</a:t>
            </a:r>
            <a:r>
              <a:rPr lang="tr-TR" dirty="0" smtClean="0"/>
              <a:t>ç ekranı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984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97" y="558311"/>
            <a:ext cx="3819085" cy="6176596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8228624" y="2491936"/>
            <a:ext cx="1943100" cy="17543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-) ANASAYFA</a:t>
            </a:r>
            <a:endParaRPr lang="tr-T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tr-T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Üyelik işlemlerinizi yapabilirsiniz.</a:t>
            </a:r>
            <a:endParaRPr lang="tr-T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tr-T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tr-T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564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88" y="433461"/>
            <a:ext cx="3761349" cy="6272417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6776720" y="2773680"/>
            <a:ext cx="376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-)Kişisel bilgilerinizi ve fotoğrafınızı kaydedebilirsiniz.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76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/>
          <p:nvPr/>
        </p:nvPicPr>
        <p:blipFill rotWithShape="1">
          <a:blip r:embed="rId2"/>
          <a:srcRect l="40873" t="16461" r="39021" b="10876"/>
          <a:stretch/>
        </p:blipFill>
        <p:spPr bwMode="auto">
          <a:xfrm>
            <a:off x="1222132" y="501161"/>
            <a:ext cx="2896496" cy="55016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5938715" y="2479235"/>
            <a:ext cx="467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-)Çalıştırmak istediğiniz kas grubu bölgelerine ulaşabilirsiniz.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529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/>
          <p:nvPr/>
        </p:nvPicPr>
        <p:blipFill rotWithShape="1">
          <a:blip r:embed="rId2"/>
          <a:srcRect l="40906" t="16808" r="39225" b="10761"/>
          <a:stretch/>
        </p:blipFill>
        <p:spPr bwMode="auto">
          <a:xfrm>
            <a:off x="1212431" y="310937"/>
            <a:ext cx="3045941" cy="60457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Metin kutusu 7"/>
          <p:cNvSpPr txBox="1"/>
          <p:nvPr/>
        </p:nvSpPr>
        <p:spPr>
          <a:xfrm>
            <a:off x="5631961" y="2204626"/>
            <a:ext cx="5565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-)Çalıştırmak istediğiniz kas grubunuzun birbirinden farklı çalışma yöntemleri ve en aktif olduğu pozisyonlarına kaydırmalı fotoğraflara bakarak ulaşabilirsiniz.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71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/>
          <p:cNvPicPr/>
          <p:nvPr/>
        </p:nvPicPr>
        <p:blipFill rotWithShape="1">
          <a:blip r:embed="rId2"/>
          <a:srcRect l="49383" t="13326" r="29895" b="10836"/>
          <a:stretch/>
        </p:blipFill>
        <p:spPr bwMode="auto">
          <a:xfrm>
            <a:off x="3247902" y="689585"/>
            <a:ext cx="2616200" cy="45330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Resim 9"/>
          <p:cNvPicPr/>
          <p:nvPr/>
        </p:nvPicPr>
        <p:blipFill rotWithShape="1">
          <a:blip r:embed="rId3"/>
          <a:srcRect l="49383" t="13717" r="29674" b="10837"/>
          <a:stretch/>
        </p:blipFill>
        <p:spPr bwMode="auto">
          <a:xfrm>
            <a:off x="9217877" y="689585"/>
            <a:ext cx="2546230" cy="45330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Resim 10"/>
          <p:cNvPicPr/>
          <p:nvPr/>
        </p:nvPicPr>
        <p:blipFill rotWithShape="1">
          <a:blip r:embed="rId4"/>
          <a:srcRect l="49272" t="13521" r="29784" b="10641"/>
          <a:stretch/>
        </p:blipFill>
        <p:spPr bwMode="auto">
          <a:xfrm>
            <a:off x="331666" y="689585"/>
            <a:ext cx="2525834" cy="45330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Resim 11"/>
          <p:cNvPicPr/>
          <p:nvPr/>
        </p:nvPicPr>
        <p:blipFill rotWithShape="1">
          <a:blip r:embed="rId5"/>
          <a:srcRect l="49382" t="13325" r="29894" b="11424"/>
          <a:stretch/>
        </p:blipFill>
        <p:spPr bwMode="auto">
          <a:xfrm>
            <a:off x="6211274" y="735439"/>
            <a:ext cx="2589825" cy="44871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Metin kutusu 12"/>
          <p:cNvSpPr txBox="1"/>
          <p:nvPr/>
        </p:nvSpPr>
        <p:spPr>
          <a:xfrm>
            <a:off x="1309562" y="5618285"/>
            <a:ext cx="980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-)Çalışılan kas grubunun nasıl çalıştığını gösteren kaydırmalı fotoğraflar ve en etkili bölgesel hareket antrenmanlarına ulaşabilirsiniz.</a:t>
            </a:r>
            <a:endParaRPr lang="tr-TR" dirty="0"/>
          </a:p>
        </p:txBody>
      </p:sp>
      <p:pic>
        <p:nvPicPr>
          <p:cNvPr id="14" name="Resim 13"/>
          <p:cNvPicPr/>
          <p:nvPr/>
        </p:nvPicPr>
        <p:blipFill rotWithShape="1">
          <a:blip r:embed="rId6"/>
          <a:srcRect l="50400" t="35277" r="29649" b="57232"/>
          <a:stretch/>
        </p:blipFill>
        <p:spPr bwMode="auto">
          <a:xfrm>
            <a:off x="4387437" y="82622"/>
            <a:ext cx="2655203" cy="5143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708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157</TotalTime>
  <Words>62</Words>
  <Application>Microsoft Office PowerPoint</Application>
  <PresentationFormat>Geniş ekran</PresentationFormat>
  <Paragraphs>8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Rockwell</vt:lpstr>
      <vt:lpstr>Wingdings</vt:lpstr>
      <vt:lpstr>Atlas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 FİTNESS</dc:title>
  <dc:creator>User</dc:creator>
  <cp:lastModifiedBy>User</cp:lastModifiedBy>
  <cp:revision>27</cp:revision>
  <dcterms:created xsi:type="dcterms:W3CDTF">2022-06-09T21:47:24Z</dcterms:created>
  <dcterms:modified xsi:type="dcterms:W3CDTF">2022-06-16T22:39:51Z</dcterms:modified>
</cp:coreProperties>
</file>