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97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8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0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5400" i="1" kern="0" dirty="0">
                  <a:ln w="1587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5400" i="1" kern="0" dirty="0">
                <a:ln w="1587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en-US" altLang="ko-KR" sz="1100" i="1" kern="0" dirty="0">
                  <a:ln w="15875">
                    <a:noFill/>
                  </a:ln>
                  <a:solidFill>
                    <a:srgbClr val="FF7C80"/>
                  </a:solidFill>
                </a:rPr>
                <a:t>Enjoy your stylish business and campus life with BIZCAM</a:t>
              </a:r>
              <a:endParaRPr lang="ko-KR" altLang="en-US" sz="28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5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8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0025" y="88043"/>
            <a:ext cx="12021635" cy="6784243"/>
            <a:chOff x="200025" y="88043"/>
            <a:chExt cx="12021635" cy="6784243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410A16C7-F299-C5D3-CD59-99D7868C0681}"/>
                </a:ext>
              </a:extLst>
            </p:cNvPr>
            <p:cNvSpPr/>
            <p:nvPr/>
          </p:nvSpPr>
          <p:spPr>
            <a:xfrm flipH="1">
              <a:off x="9368491" y="3733799"/>
              <a:ext cx="2853169" cy="3138487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6C44A1-A2C9-1D49-5234-FA7E8F82AB21}"/>
                </a:ext>
              </a:extLst>
            </p:cNvPr>
            <p:cNvSpPr/>
            <p:nvPr/>
          </p:nvSpPr>
          <p:spPr>
            <a:xfrm>
              <a:off x="200025" y="228600"/>
              <a:ext cx="11849100" cy="6477000"/>
            </a:xfrm>
            <a:custGeom>
              <a:avLst/>
              <a:gdLst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830050 w 11830050"/>
                <a:gd name="connsiteY2" fmla="*/ 63055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649075 w 11830050"/>
                <a:gd name="connsiteY2" fmla="*/ 60769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563350 w 11830050"/>
                <a:gd name="connsiteY2" fmla="*/ 603885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305550"/>
                <a:gd name="connsiteX1" fmla="*/ 11830050 w 11830050"/>
                <a:gd name="connsiteY1" fmla="*/ 0 h 6305550"/>
                <a:gd name="connsiteX2" fmla="*/ 11496675 w 11830050"/>
                <a:gd name="connsiteY2" fmla="*/ 6057900 h 6305550"/>
                <a:gd name="connsiteX3" fmla="*/ 0 w 11830050"/>
                <a:gd name="connsiteY3" fmla="*/ 6305550 h 6305550"/>
                <a:gd name="connsiteX4" fmla="*/ 0 w 11830050"/>
                <a:gd name="connsiteY4" fmla="*/ 0 h 6305550"/>
                <a:gd name="connsiteX0" fmla="*/ 0 w 11830050"/>
                <a:gd name="connsiteY0" fmla="*/ 0 h 6477000"/>
                <a:gd name="connsiteX1" fmla="*/ 11830050 w 11830050"/>
                <a:gd name="connsiteY1" fmla="*/ 171450 h 6477000"/>
                <a:gd name="connsiteX2" fmla="*/ 11496675 w 11830050"/>
                <a:gd name="connsiteY2" fmla="*/ 6229350 h 6477000"/>
                <a:gd name="connsiteX3" fmla="*/ 0 w 11830050"/>
                <a:gd name="connsiteY3" fmla="*/ 6477000 h 6477000"/>
                <a:gd name="connsiteX4" fmla="*/ 0 w 11830050"/>
                <a:gd name="connsiteY4" fmla="*/ 0 h 6477000"/>
                <a:gd name="connsiteX0" fmla="*/ 0 w 11849100"/>
                <a:gd name="connsiteY0" fmla="*/ 19050 h 6496050"/>
                <a:gd name="connsiteX1" fmla="*/ 11849100 w 11849100"/>
                <a:gd name="connsiteY1" fmla="*/ 0 h 6496050"/>
                <a:gd name="connsiteX2" fmla="*/ 11496675 w 11849100"/>
                <a:gd name="connsiteY2" fmla="*/ 6248400 h 6496050"/>
                <a:gd name="connsiteX3" fmla="*/ 0 w 11849100"/>
                <a:gd name="connsiteY3" fmla="*/ 6496050 h 6496050"/>
                <a:gd name="connsiteX4" fmla="*/ 0 w 11849100"/>
                <a:gd name="connsiteY4" fmla="*/ 19050 h 6496050"/>
                <a:gd name="connsiteX0" fmla="*/ 0 w 11849100"/>
                <a:gd name="connsiteY0" fmla="*/ 0 h 6477000"/>
                <a:gd name="connsiteX1" fmla="*/ 11849100 w 11849100"/>
                <a:gd name="connsiteY1" fmla="*/ 0 h 6477000"/>
                <a:gd name="connsiteX2" fmla="*/ 11496675 w 11849100"/>
                <a:gd name="connsiteY2" fmla="*/ 6229350 h 6477000"/>
                <a:gd name="connsiteX3" fmla="*/ 0 w 11849100"/>
                <a:gd name="connsiteY3" fmla="*/ 6477000 h 6477000"/>
                <a:gd name="connsiteX4" fmla="*/ 0 w 11849100"/>
                <a:gd name="connsiteY4" fmla="*/ 0 h 64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9100" h="6477000">
                  <a:moveTo>
                    <a:pt x="0" y="0"/>
                  </a:moveTo>
                  <a:lnTo>
                    <a:pt x="11849100" y="0"/>
                  </a:lnTo>
                  <a:cubicBezTo>
                    <a:pt x="11788775" y="2025650"/>
                    <a:pt x="11852275" y="5946775"/>
                    <a:pt x="11496675" y="6229350"/>
                  </a:cubicBezTo>
                  <a:cubicBezTo>
                    <a:pt x="10966450" y="6543675"/>
                    <a:pt x="3883025" y="6400800"/>
                    <a:pt x="0" y="6477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>
                <a:defRPr/>
              </a:pPr>
              <a:r>
                <a:rPr lang="ko-KR" altLang="en-US" sz="2800" i="1" kern="0" dirty="0">
                  <a:ln w="1587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2800" i="1" kern="0" dirty="0">
                <a:ln w="1587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defRPr/>
              </a:pPr>
              <a:r>
                <a:rPr lang="en-US" altLang="ko-KR" sz="600" i="1" kern="0" dirty="0">
                  <a:ln w="15875">
                    <a:noFill/>
                  </a:ln>
                  <a:solidFill>
                    <a:srgbClr val="FF7C80"/>
                  </a:solidFill>
                </a:rPr>
                <a:t>Enjoy your stylish business and campus life with BIZCAM</a:t>
              </a:r>
              <a:endParaRPr lang="ko-KR" altLang="en-US" sz="1200" dirty="0">
                <a:solidFill>
                  <a:srgbClr val="FF7C8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33A3C9-E6D4-280A-CF5D-9F5AC0DEF21A}"/>
                </a:ext>
              </a:extLst>
            </p:cNvPr>
            <p:cNvSpPr/>
            <p:nvPr/>
          </p:nvSpPr>
          <p:spPr>
            <a:xfrm rot="-120000">
              <a:off x="5573039" y="88043"/>
              <a:ext cx="1429457" cy="320059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77BE68C-3DD7-52A4-73FB-6306626CB85C}"/>
              </a:ext>
            </a:extLst>
          </p:cNvPr>
          <p:cNvCxnSpPr/>
          <p:nvPr/>
        </p:nvCxnSpPr>
        <p:spPr>
          <a:xfrm rot="16200000" flipV="1">
            <a:off x="6003146" y="1049531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양쪽 모서리가 둥근 사각형 67">
            <a:extLst>
              <a:ext uri="{FF2B5EF4-FFF2-40B4-BE49-F238E27FC236}">
                <a16:creationId xmlns:a16="http://schemas.microsoft.com/office/drawing/2014/main" id="{35F8EC30-AFB1-547B-D708-A4D3A7BE2F98}"/>
              </a:ext>
            </a:extLst>
          </p:cNvPr>
          <p:cNvSpPr/>
          <p:nvPr/>
        </p:nvSpPr>
        <p:spPr>
          <a:xfrm>
            <a:off x="3409590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0DDEEC8-7E6E-1F6D-FC46-255CD2AEFFF1}"/>
              </a:ext>
            </a:extLst>
          </p:cNvPr>
          <p:cNvSpPr/>
          <p:nvPr/>
        </p:nvSpPr>
        <p:spPr>
          <a:xfrm>
            <a:off x="3425100" y="3577758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8" name="모서리가 둥근 사각형 설명선 69">
            <a:extLst>
              <a:ext uri="{FF2B5EF4-FFF2-40B4-BE49-F238E27FC236}">
                <a16:creationId xmlns:a16="http://schemas.microsoft.com/office/drawing/2014/main" id="{A0DD1D21-4CA5-A54A-A940-185EC6A1365D}"/>
              </a:ext>
            </a:extLst>
          </p:cNvPr>
          <p:cNvSpPr/>
          <p:nvPr/>
        </p:nvSpPr>
        <p:spPr>
          <a:xfrm>
            <a:off x="4545808" y="3348595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7ADCC2B-3531-9DF8-88E6-0D9004C6C51F}"/>
              </a:ext>
            </a:extLst>
          </p:cNvPr>
          <p:cNvCxnSpPr/>
          <p:nvPr/>
        </p:nvCxnSpPr>
        <p:spPr>
          <a:xfrm rot="16200000" flipV="1">
            <a:off x="3826853" y="1647113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65A0F7-3A16-2A9D-9729-55B0A92AD05E}"/>
              </a:ext>
            </a:extLst>
          </p:cNvPr>
          <p:cNvSpPr/>
          <p:nvPr/>
        </p:nvSpPr>
        <p:spPr>
          <a:xfrm>
            <a:off x="1923864" y="2300388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BB90C61-458A-A311-2AE0-68526ACF428C}"/>
              </a:ext>
            </a:extLst>
          </p:cNvPr>
          <p:cNvSpPr/>
          <p:nvPr/>
        </p:nvSpPr>
        <p:spPr>
          <a:xfrm>
            <a:off x="4753645" y="2300388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82" name="양쪽 모서리가 둥근 사각형 73">
            <a:extLst>
              <a:ext uri="{FF2B5EF4-FFF2-40B4-BE49-F238E27FC236}">
                <a16:creationId xmlns:a16="http://schemas.microsoft.com/office/drawing/2014/main" id="{3E7CA882-92E9-2AEB-B80F-80FB278173B9}"/>
              </a:ext>
            </a:extLst>
          </p:cNvPr>
          <p:cNvSpPr/>
          <p:nvPr/>
        </p:nvSpPr>
        <p:spPr>
          <a:xfrm>
            <a:off x="7423174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60EBB34-6055-3E17-FBF9-5552513EB3D8}"/>
              </a:ext>
            </a:extLst>
          </p:cNvPr>
          <p:cNvSpPr/>
          <p:nvPr/>
        </p:nvSpPr>
        <p:spPr>
          <a:xfrm>
            <a:off x="7438684" y="2964564"/>
            <a:ext cx="892270" cy="1675300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4" name="모서리가 둥근 사각형 설명선 75">
            <a:extLst>
              <a:ext uri="{FF2B5EF4-FFF2-40B4-BE49-F238E27FC236}">
                <a16:creationId xmlns:a16="http://schemas.microsoft.com/office/drawing/2014/main" id="{27B4FD2E-C44C-0480-7775-65E878D18BD7}"/>
              </a:ext>
            </a:extLst>
          </p:cNvPr>
          <p:cNvSpPr/>
          <p:nvPr/>
        </p:nvSpPr>
        <p:spPr>
          <a:xfrm>
            <a:off x="8559392" y="2785857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7C8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016E164-A387-49C3-3855-8FDD92F6C488}"/>
              </a:ext>
            </a:extLst>
          </p:cNvPr>
          <p:cNvCxnSpPr/>
          <p:nvPr/>
        </p:nvCxnSpPr>
        <p:spPr>
          <a:xfrm rot="16200000" flipV="1">
            <a:off x="7840437" y="2825822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B6A41BC-1BF9-532D-C0D2-11384EB6AA01}"/>
              </a:ext>
            </a:extLst>
          </p:cNvPr>
          <p:cNvSpPr/>
          <p:nvPr/>
        </p:nvSpPr>
        <p:spPr>
          <a:xfrm>
            <a:off x="5937448" y="3479097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38C6B9-67D7-20D3-3284-79F78E4F0CE2}"/>
              </a:ext>
            </a:extLst>
          </p:cNvPr>
          <p:cNvSpPr/>
          <p:nvPr/>
        </p:nvSpPr>
        <p:spPr>
          <a:xfrm>
            <a:off x="8767229" y="347909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FAE305-6120-6CAD-C56C-AD86F0911779}"/>
              </a:ext>
            </a:extLst>
          </p:cNvPr>
          <p:cNvSpPr/>
          <p:nvPr/>
        </p:nvSpPr>
        <p:spPr>
          <a:xfrm>
            <a:off x="2753260" y="4944482"/>
            <a:ext cx="2269677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F600BE-480E-2AA5-E801-0F9015533FF5}"/>
              </a:ext>
            </a:extLst>
          </p:cNvPr>
          <p:cNvSpPr/>
          <p:nvPr/>
        </p:nvSpPr>
        <p:spPr>
          <a:xfrm>
            <a:off x="6766844" y="4944482"/>
            <a:ext cx="2269677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4123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04790" y="1838855"/>
            <a:ext cx="2579083" cy="2579083"/>
          </a:xfrm>
          <a:prstGeom prst="ellipse">
            <a:avLst/>
          </a:prstGeom>
          <a:solidFill>
            <a:srgbClr val="E1897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11286" y="1838855"/>
            <a:ext cx="2579083" cy="2579083"/>
          </a:xfrm>
          <a:prstGeom prst="ellipse">
            <a:avLst/>
          </a:prstGeom>
          <a:solidFill>
            <a:srgbClr val="FF7C80"/>
          </a:solidFill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231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EZEN202</cp:lastModifiedBy>
  <cp:revision>4</cp:revision>
  <dcterms:created xsi:type="dcterms:W3CDTF">2023-03-08T05:52:28Z</dcterms:created>
  <dcterms:modified xsi:type="dcterms:W3CDTF">2023-04-28T00:49:58Z</dcterms:modified>
</cp:coreProperties>
</file>