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58" r:id="rId6"/>
    <p:sldId id="260" r:id="rId7"/>
    <p:sldId id="26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4" y="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0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34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92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921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27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72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69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5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7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67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5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C17A-9920-4DAC-BC30-17815B2EA0DC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0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DFD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Data Flow Diagram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57038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DFD(Data Flow D)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5186266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화면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데이터목적</a:t>
            </a:r>
            <a:r>
              <a:rPr lang="ko-KR" altLang="en-US" sz="1400" b="1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5" name="타원 4"/>
          <p:cNvSpPr/>
          <p:nvPr/>
        </p:nvSpPr>
        <p:spPr>
          <a:xfrm>
            <a:off x="104326" y="5910335"/>
            <a:ext cx="100811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처</a:t>
            </a:r>
            <a:r>
              <a:rPr lang="ko-KR" altLang="en-US" b="1">
                <a:solidFill>
                  <a:schemeClr val="tx1"/>
                </a:solidFill>
              </a:rPr>
              <a:t>리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" name="순서도: 자기 디스크 5"/>
          <p:cNvSpPr/>
          <p:nvPr/>
        </p:nvSpPr>
        <p:spPr>
          <a:xfrm>
            <a:off x="1316308" y="5163751"/>
            <a:ext cx="1152128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DB(table)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76820" y="4221088"/>
            <a:ext cx="1512168" cy="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22802" y="4466186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465313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프로세스 흐름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51520" y="1556792"/>
            <a:ext cx="13840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메인화면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51804" y="1556792"/>
            <a:ext cx="15561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회원정보보기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83968" y="1556792"/>
            <a:ext cx="11324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비번확인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37162" y="2627784"/>
            <a:ext cx="11324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회원정보수정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099043" y="3926126"/>
            <a:ext cx="1623409" cy="10801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회원정보수정처리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921466" y="2354396"/>
            <a:ext cx="1623409" cy="10801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중복체</a:t>
            </a:r>
            <a:r>
              <a:rPr lang="ko-KR" altLang="en-US" b="1" dirty="0">
                <a:solidFill>
                  <a:schemeClr val="tx1"/>
                </a:solidFill>
              </a:rPr>
              <a:t>크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endCxn id="15" idx="1"/>
          </p:cNvCxnSpPr>
          <p:nvPr/>
        </p:nvCxnSpPr>
        <p:spPr>
          <a:xfrm>
            <a:off x="1632941" y="1916832"/>
            <a:ext cx="518863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707904" y="1931977"/>
            <a:ext cx="518863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414808" y="3073913"/>
            <a:ext cx="1605464" cy="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8" idx="2"/>
            <a:endCxn id="15" idx="2"/>
          </p:cNvCxnSpPr>
          <p:nvPr/>
        </p:nvCxnSpPr>
        <p:spPr>
          <a:xfrm rot="10800000">
            <a:off x="2929855" y="2276872"/>
            <a:ext cx="1169189" cy="2189314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6" idx="2"/>
            <a:endCxn id="17" idx="0"/>
          </p:cNvCxnSpPr>
          <p:nvPr/>
        </p:nvCxnSpPr>
        <p:spPr>
          <a:xfrm flipH="1">
            <a:off x="4803380" y="2276872"/>
            <a:ext cx="46806" cy="35091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8" idx="4"/>
          </p:cNvCxnSpPr>
          <p:nvPr/>
        </p:nvCxnSpPr>
        <p:spPr>
          <a:xfrm>
            <a:off x="4910748" y="5006246"/>
            <a:ext cx="21292" cy="36004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18192" y="2647945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nickname,phone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798112" y="221589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password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872871" y="3512041"/>
            <a:ext cx="224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nickname,phone,address</a:t>
            </a:r>
            <a:r>
              <a:rPr lang="en-US" altLang="ko-KR" sz="1200" dirty="0" smtClean="0"/>
              <a:t>, …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932040" y="4983559"/>
            <a:ext cx="1960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nickname,phone,address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316308" y="6188911"/>
            <a:ext cx="1253940" cy="504056"/>
            <a:chOff x="2641852" y="5301208"/>
            <a:chExt cx="1253940" cy="504056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641852" y="5301208"/>
              <a:ext cx="117089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677189" y="5373216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DB(table)</a:t>
              </a:r>
              <a:endParaRPr lang="ko-KR" altLang="en-US" b="1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2666957" y="5805264"/>
              <a:ext cx="117089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51520" y="37890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흐름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4386069" y="5445224"/>
            <a:ext cx="1196000" cy="504056"/>
            <a:chOff x="2641852" y="5301208"/>
            <a:chExt cx="1196000" cy="504056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2641852" y="5301208"/>
              <a:ext cx="117089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677189" y="5373216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Member</a:t>
              </a:r>
              <a:endParaRPr lang="ko-KR" altLang="en-US" b="1" dirty="0"/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2666957" y="5805264"/>
              <a:ext cx="117089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화살표 연결선 43"/>
          <p:cNvCxnSpPr/>
          <p:nvPr/>
        </p:nvCxnSpPr>
        <p:spPr>
          <a:xfrm>
            <a:off x="4776820" y="3254496"/>
            <a:ext cx="10646" cy="67163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5446184" y="2924944"/>
            <a:ext cx="1430072" cy="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59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DFD(Data Flow D)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 검색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1200428" y="3246529"/>
            <a:ext cx="750009" cy="274111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64962" y="-88350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프로세스 흐름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25906" y="5075940"/>
            <a:ext cx="13840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검색목록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31098" y="-99093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흐름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1294728" y="3026720"/>
            <a:ext cx="836944" cy="389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64887" y="2710129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검색값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상품명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</p:txBody>
      </p:sp>
      <p:sp>
        <p:nvSpPr>
          <p:cNvPr id="47" name="타원 46"/>
          <p:cNvSpPr/>
          <p:nvPr/>
        </p:nvSpPr>
        <p:spPr>
          <a:xfrm>
            <a:off x="63500" y="2424515"/>
            <a:ext cx="112000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검색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16295" y="851983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사용자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467544" y="1724678"/>
            <a:ext cx="0" cy="518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6243" y="1830925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검색값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상품명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996330" y="34448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상품리스트</a:t>
            </a:r>
            <a:endParaRPr lang="en-US" altLang="ko-KR" sz="1200" dirty="0" smtClean="0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5076056" y="-531440"/>
            <a:ext cx="818972" cy="1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6664962" y="-243408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637912" y="3605202"/>
            <a:ext cx="19916" cy="120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6188" y="420740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상품리스트</a:t>
            </a:r>
            <a:endParaRPr lang="en-US" altLang="ko-KR" sz="1200" dirty="0" smtClean="0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1935133" y="5512585"/>
            <a:ext cx="11970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133558" y="565752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상품코드</a:t>
            </a:r>
            <a:endParaRPr lang="en-US" altLang="ko-KR" sz="1200" dirty="0" smtClean="0"/>
          </a:p>
        </p:txBody>
      </p:sp>
      <p:sp>
        <p:nvSpPr>
          <p:cNvPr id="62" name="타원 61"/>
          <p:cNvSpPr/>
          <p:nvPr/>
        </p:nvSpPr>
        <p:spPr>
          <a:xfrm>
            <a:off x="3478636" y="5188679"/>
            <a:ext cx="112000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상품상세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875084" y="4296893"/>
            <a:ext cx="116536" cy="652597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3645818" y="4296724"/>
            <a:ext cx="76422" cy="517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56825" y="451412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상품코드</a:t>
            </a:r>
            <a:endParaRPr lang="en-US" altLang="ko-KR" sz="12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5038186" y="537408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상품정보</a:t>
            </a:r>
            <a:endParaRPr lang="en-US" altLang="ko-KR" sz="1200" dirty="0" smtClean="0"/>
          </a:p>
        </p:txBody>
      </p:sp>
      <p:grpSp>
        <p:nvGrpSpPr>
          <p:cNvPr id="67" name="그룹 66"/>
          <p:cNvGrpSpPr/>
          <p:nvPr/>
        </p:nvGrpSpPr>
        <p:grpSpPr>
          <a:xfrm>
            <a:off x="2365857" y="3596020"/>
            <a:ext cx="1196000" cy="504056"/>
            <a:chOff x="2641852" y="5301208"/>
            <a:chExt cx="1196000" cy="504056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2641852" y="5301208"/>
              <a:ext cx="117089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677189" y="537321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상품정보</a:t>
              </a:r>
              <a:endParaRPr lang="ko-KR" altLang="en-US" b="1" dirty="0"/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2666957" y="5805264"/>
              <a:ext cx="117089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/>
          <p:cNvSpPr/>
          <p:nvPr/>
        </p:nvSpPr>
        <p:spPr>
          <a:xfrm>
            <a:off x="6506294" y="5342607"/>
            <a:ext cx="13928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상품정보화면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5012595" y="5714651"/>
            <a:ext cx="1054155" cy="53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214135" y="463006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상품정보</a:t>
            </a:r>
            <a:endParaRPr lang="en-US" altLang="ko-KR" sz="1200" dirty="0" smtClean="0"/>
          </a:p>
        </p:txBody>
      </p:sp>
      <p:cxnSp>
        <p:nvCxnSpPr>
          <p:cNvPr id="76" name="직선 화살표 연결선 75"/>
          <p:cNvCxnSpPr/>
          <p:nvPr/>
        </p:nvCxnSpPr>
        <p:spPr>
          <a:xfrm flipV="1">
            <a:off x="7225560" y="4015855"/>
            <a:ext cx="7335" cy="776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6570859" y="2993841"/>
            <a:ext cx="112000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상품목록추가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232895" y="4296893"/>
            <a:ext cx="1750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옵션 선택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사이즈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색상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7146698" y="2111907"/>
            <a:ext cx="0" cy="806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098961" y="2455737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옵션 추가된 상품 목록</a:t>
            </a:r>
            <a:endParaRPr lang="en-US" altLang="ko-KR" sz="1200" dirty="0" smtClean="0"/>
          </a:p>
        </p:txBody>
      </p:sp>
      <p:sp>
        <p:nvSpPr>
          <p:cNvPr id="86" name="직사각형 85"/>
          <p:cNvSpPr/>
          <p:nvPr/>
        </p:nvSpPr>
        <p:spPr>
          <a:xfrm>
            <a:off x="6570859" y="1046514"/>
            <a:ext cx="13840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상품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옵션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목록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5456082" y="1301853"/>
            <a:ext cx="943498" cy="19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285209" y="871189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상품코드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옵션</a:t>
            </a:r>
            <a:endParaRPr lang="en-US" altLang="ko-KR" sz="1200" dirty="0" smtClean="0"/>
          </a:p>
        </p:txBody>
      </p:sp>
      <p:sp>
        <p:nvSpPr>
          <p:cNvPr id="90" name="타원 89"/>
          <p:cNvSpPr/>
          <p:nvPr/>
        </p:nvSpPr>
        <p:spPr>
          <a:xfrm>
            <a:off x="3635896" y="778647"/>
            <a:ext cx="1504931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장바구니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중복확인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2905611" y="1105103"/>
            <a:ext cx="644646" cy="11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/>
          <p:cNvGrpSpPr/>
          <p:nvPr/>
        </p:nvGrpSpPr>
        <p:grpSpPr>
          <a:xfrm>
            <a:off x="1724880" y="1014461"/>
            <a:ext cx="1196000" cy="504056"/>
            <a:chOff x="2641852" y="5301208"/>
            <a:chExt cx="1196000" cy="504056"/>
          </a:xfrm>
        </p:grpSpPr>
        <p:cxnSp>
          <p:nvCxnSpPr>
            <p:cNvPr id="94" name="직선 연결선 93"/>
            <p:cNvCxnSpPr/>
            <p:nvPr/>
          </p:nvCxnSpPr>
          <p:spPr>
            <a:xfrm>
              <a:off x="2641852" y="5301208"/>
              <a:ext cx="117089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677189" y="537321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 smtClean="0"/>
                <a:t>장바정보</a:t>
              </a:r>
              <a:endParaRPr lang="ko-KR" altLang="en-US" b="1" dirty="0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666957" y="5805264"/>
              <a:ext cx="117089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직선 화살표 연결선 96"/>
          <p:cNvCxnSpPr/>
          <p:nvPr/>
        </p:nvCxnSpPr>
        <p:spPr>
          <a:xfrm flipV="1">
            <a:off x="3039492" y="1399078"/>
            <a:ext cx="479710" cy="7476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723531" y="651057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상품코드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옵션</a:t>
            </a:r>
            <a:endParaRPr lang="en-US" altLang="ko-KR" sz="1200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2750037" y="154387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중복결과</a:t>
            </a:r>
            <a:endParaRPr lang="en-US" altLang="ko-KR" sz="1200" dirty="0" smtClean="0"/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4397527" y="1785657"/>
            <a:ext cx="329975" cy="457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4350830" y="2354902"/>
            <a:ext cx="123623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중복결과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확인화면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5155567" y="3195710"/>
            <a:ext cx="329975" cy="457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5252401" y="3695556"/>
            <a:ext cx="148126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장바구니담기</a:t>
            </a:r>
            <a:endParaRPr lang="en-US" altLang="ko-KR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6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DFD(Data Flow D)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주문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455163" y="-270390"/>
            <a:ext cx="1512168" cy="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200797" y="-27063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28336" y="-70267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프로세스 흐름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442111" y="5419928"/>
            <a:ext cx="13840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주문서작성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337483" y="-702679"/>
            <a:ext cx="1253940" cy="504056"/>
            <a:chOff x="2641852" y="5301208"/>
            <a:chExt cx="1253940" cy="504056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641852" y="5301208"/>
              <a:ext cx="117089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677189" y="5373216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DB(table)</a:t>
              </a:r>
              <a:endParaRPr lang="ko-KR" altLang="en-US" b="1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2666957" y="5805264"/>
              <a:ext cx="117089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429863" y="-70243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흐름</a:t>
            </a:r>
            <a:endParaRPr lang="ko-KR" altLang="en-US" dirty="0"/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5135960" y="5777161"/>
            <a:ext cx="1145621" cy="2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77503" y="5367044"/>
            <a:ext cx="15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상품정보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배송정보</a:t>
            </a:r>
            <a:endParaRPr lang="en-US" altLang="ko-KR" sz="1200" dirty="0" smtClean="0"/>
          </a:p>
        </p:txBody>
      </p:sp>
      <p:sp>
        <p:nvSpPr>
          <p:cNvPr id="47" name="타원 46"/>
          <p:cNvSpPr/>
          <p:nvPr/>
        </p:nvSpPr>
        <p:spPr>
          <a:xfrm>
            <a:off x="6746908" y="5178766"/>
            <a:ext cx="1553175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주문 처리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210" y="877597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사용자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9310" y="5291005"/>
            <a:ext cx="13840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장바구니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820117" y="1785745"/>
            <a:ext cx="44674" cy="968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289170" y="2972446"/>
            <a:ext cx="150962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카트 목록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1956778" y="3179842"/>
            <a:ext cx="906737" cy="22297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3060305" y="2986115"/>
            <a:ext cx="1196000" cy="504056"/>
            <a:chOff x="2641852" y="5301208"/>
            <a:chExt cx="1196000" cy="504056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2641852" y="5301208"/>
              <a:ext cx="117089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77189" y="537321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 smtClean="0"/>
                <a:t>카트정보</a:t>
              </a:r>
              <a:endParaRPr lang="ko-KR" altLang="en-US" b="1" dirty="0"/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2666957" y="5805264"/>
              <a:ext cx="117089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직선 화살표 연결선 37"/>
          <p:cNvCxnSpPr/>
          <p:nvPr/>
        </p:nvCxnSpPr>
        <p:spPr>
          <a:xfrm flipV="1">
            <a:off x="1977589" y="3427455"/>
            <a:ext cx="978427" cy="59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48614" y="2168464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장바구니 조회</a:t>
            </a:r>
            <a:endParaRPr lang="en-US" altLang="ko-KR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937494" y="3501204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사용자 </a:t>
            </a:r>
            <a:r>
              <a:rPr lang="en-US" altLang="ko-KR" sz="1200" dirty="0" smtClean="0"/>
              <a:t>id</a:t>
            </a:r>
            <a:endParaRPr lang="en-US" altLang="ko-KR" sz="12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015911" y="285704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카트 리스트</a:t>
            </a:r>
            <a:endParaRPr lang="en-US" altLang="ko-KR" sz="1200" dirty="0" smtClean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923177" y="4035642"/>
            <a:ext cx="26763" cy="1094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36558" y="434899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카트 리스트</a:t>
            </a:r>
            <a:endParaRPr lang="en-US" altLang="ko-KR" sz="1200" dirty="0" smtClean="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1977589" y="5644043"/>
            <a:ext cx="1150747" cy="7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03453" y="5291005"/>
            <a:ext cx="1508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상품정보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옵션포함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</p:txBody>
      </p:sp>
      <p:grpSp>
        <p:nvGrpSpPr>
          <p:cNvPr id="55" name="그룹 54"/>
          <p:cNvGrpSpPr/>
          <p:nvPr/>
        </p:nvGrpSpPr>
        <p:grpSpPr>
          <a:xfrm>
            <a:off x="4944921" y="3135647"/>
            <a:ext cx="1196000" cy="504056"/>
            <a:chOff x="2641852" y="5301208"/>
            <a:chExt cx="1196000" cy="504056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2641852" y="5301208"/>
              <a:ext cx="117089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677189" y="537321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 smtClean="0"/>
                <a:t>주문</a:t>
              </a:r>
              <a:r>
                <a:rPr lang="ko-KR" altLang="en-US" b="1" dirty="0" err="1" smtClean="0"/>
                <a:t>정보</a:t>
              </a:r>
              <a:endParaRPr lang="ko-KR" altLang="en-US" b="1" dirty="0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2666957" y="5805264"/>
              <a:ext cx="117089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/>
          <p:cNvCxnSpPr/>
          <p:nvPr/>
        </p:nvCxnSpPr>
        <p:spPr>
          <a:xfrm flipH="1" flipV="1">
            <a:off x="5743125" y="3943830"/>
            <a:ext cx="927620" cy="1186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286582" y="428929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주문작성</a:t>
            </a:r>
            <a:endParaRPr lang="en-US" altLang="ko-KR" sz="1200" dirty="0" smtClean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5948035" y="3906676"/>
            <a:ext cx="837046" cy="1061467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086801" y="410956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주문결과</a:t>
            </a:r>
            <a:endParaRPr lang="en-US" altLang="ko-KR" sz="1200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V="1">
            <a:off x="7668344" y="4140704"/>
            <a:ext cx="6286" cy="858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7059337" y="3208031"/>
            <a:ext cx="1240746" cy="73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주문 결과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87761" y="443133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주문결과</a:t>
            </a:r>
            <a:endParaRPr lang="en-US" altLang="ko-KR" sz="1200" dirty="0" smtClean="0"/>
          </a:p>
        </p:txBody>
      </p:sp>
      <p:cxnSp>
        <p:nvCxnSpPr>
          <p:cNvPr id="71" name="직선 화살표 연결선 70"/>
          <p:cNvCxnSpPr/>
          <p:nvPr/>
        </p:nvCxnSpPr>
        <p:spPr>
          <a:xfrm flipH="1" flipV="1">
            <a:off x="7524225" y="2094004"/>
            <a:ext cx="137833" cy="90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903852" y="1085906"/>
            <a:ext cx="1240746" cy="73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마이페이지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H="1" flipV="1">
            <a:off x="5641057" y="1226269"/>
            <a:ext cx="1083312" cy="22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702825" y="85659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주문내역요청</a:t>
            </a:r>
            <a:endParaRPr lang="en-US" altLang="ko-KR" sz="1200" dirty="0" smtClean="0"/>
          </a:p>
        </p:txBody>
      </p:sp>
      <p:sp>
        <p:nvSpPr>
          <p:cNvPr id="77" name="타원 76"/>
          <p:cNvSpPr/>
          <p:nvPr/>
        </p:nvSpPr>
        <p:spPr>
          <a:xfrm>
            <a:off x="3898782" y="745841"/>
            <a:ext cx="1572189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주문 내역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H="1" flipV="1">
            <a:off x="5094642" y="1699802"/>
            <a:ext cx="648483" cy="1168873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4849483" y="1760221"/>
            <a:ext cx="612033" cy="1108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277284" y="210427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회원아이디</a:t>
            </a:r>
            <a:endParaRPr lang="en-US" altLang="ko-KR" sz="1200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5242368" y="198100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주문내역리스트</a:t>
            </a:r>
            <a:endParaRPr lang="en-US" altLang="ko-KR" sz="1200" dirty="0" smtClean="0"/>
          </a:p>
        </p:txBody>
      </p:sp>
      <p:sp>
        <p:nvSpPr>
          <p:cNvPr id="89" name="직사각형 88"/>
          <p:cNvSpPr/>
          <p:nvPr/>
        </p:nvSpPr>
        <p:spPr>
          <a:xfrm>
            <a:off x="1913556" y="1315825"/>
            <a:ext cx="1240746" cy="73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주문 내역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3175895" y="1304668"/>
            <a:ext cx="701293" cy="240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90786" y="94740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주문내역결과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31593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30670"/>
          </a:xfrm>
        </p:spPr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Terminator: </a:t>
            </a:r>
            <a:r>
              <a:rPr lang="ko-KR" altLang="en-US" dirty="0" err="1" smtClean="0"/>
              <a:t>출원지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목적지를 나타냄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data flow: </a:t>
            </a:r>
            <a:r>
              <a:rPr lang="ko-KR" altLang="en-US" dirty="0" smtClean="0"/>
              <a:t>자료의 흐름을 나타냄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화살표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data store: </a:t>
            </a:r>
            <a:r>
              <a:rPr lang="ko-KR" altLang="en-US" dirty="0" smtClean="0"/>
              <a:t>자료가 저장되는 곳을 나타냄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Process: </a:t>
            </a:r>
            <a:r>
              <a:rPr lang="ko-KR" altLang="en-US" dirty="0" smtClean="0"/>
              <a:t>자료를 입력 받아 처리하는 알고리즘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성적 계산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95" y="728698"/>
            <a:ext cx="5529948" cy="36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3" name="그림 2" descr="dfd검색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95941"/>
            <a:ext cx="6984776" cy="501175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  <a:lumOff val="0"/>
              </a:schemeClr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23527" y="107340"/>
            <a:ext cx="590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756B5F"/>
                </a:solidFill>
              </a:rPr>
              <a:t>핵심 기능 </a:t>
            </a:r>
            <a:r>
              <a:rPr lang="en-US" altLang="ko-KR" b="1">
                <a:solidFill>
                  <a:srgbClr val="756B5F"/>
                </a:solidFill>
              </a:rPr>
              <a:t>DFD(Data Flow Diagram)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도서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검색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4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7" y="107340"/>
            <a:ext cx="583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756B5F"/>
                </a:solidFill>
              </a:rPr>
              <a:t>핵심 기능 </a:t>
            </a:r>
            <a:r>
              <a:rPr lang="en-US" altLang="ko-KR" b="1">
                <a:solidFill>
                  <a:srgbClr val="756B5F"/>
                </a:solidFill>
              </a:rPr>
              <a:t>DFD(Data Flow Diagram) </a:t>
            </a:r>
            <a:r>
              <a:rPr lang="en-US" altLang="ko-KR" b="1" smtClean="0">
                <a:solidFill>
                  <a:srgbClr val="756B5F"/>
                </a:solidFill>
              </a:rPr>
              <a:t>– </a:t>
            </a:r>
            <a:r>
              <a:rPr lang="ko-KR" altLang="en-US" b="1" smtClean="0">
                <a:solidFill>
                  <a:srgbClr val="756B5F"/>
                </a:solidFill>
              </a:rPr>
              <a:t>대출</a:t>
            </a:r>
            <a:r>
              <a:rPr lang="en-US" altLang="ko-KR" b="1" smtClean="0">
                <a:solidFill>
                  <a:srgbClr val="756B5F"/>
                </a:solidFill>
              </a:rPr>
              <a:t>, </a:t>
            </a:r>
            <a:r>
              <a:rPr lang="ko-KR" altLang="en-US" b="1" smtClean="0">
                <a:solidFill>
                  <a:srgbClr val="756B5F"/>
                </a:solidFill>
              </a:rPr>
              <a:t>반납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5" name="그림 4" descr="dfd반납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08719"/>
            <a:ext cx="3672408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  <p:pic>
        <p:nvPicPr>
          <p:cNvPr id="6" name="그림 5" descr="dfd대출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4141226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520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212</Words>
  <Application>Microsoft Office PowerPoint</Application>
  <PresentationFormat>화면 슬라이드 쇼(4:3)</PresentationFormat>
  <Paragraphs>98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DFD</vt:lpstr>
      <vt:lpstr>DFD(Data Flow D) 장바구니</vt:lpstr>
      <vt:lpstr>DFD(Data Flow D) – 상품 검색</vt:lpstr>
      <vt:lpstr>DFD(Data Flow D) - 주문</vt:lpstr>
      <vt:lpstr>DFD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</dc:title>
  <dc:creator>user</dc:creator>
  <cp:lastModifiedBy>EZEN202</cp:lastModifiedBy>
  <cp:revision>22</cp:revision>
  <dcterms:created xsi:type="dcterms:W3CDTF">2018-02-01T08:47:14Z</dcterms:created>
  <dcterms:modified xsi:type="dcterms:W3CDTF">2023-04-28T02:37:24Z</dcterms:modified>
</cp:coreProperties>
</file>