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897D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5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40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5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5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88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64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72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7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20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8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1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68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xmlns="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5400" i="1" kern="0" dirty="0">
                  <a:ln w="1587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endParaRPr lang="en-US" altLang="ko-KR" sz="5400" i="1" kern="0" dirty="0">
                <a:ln w="1587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>
                <a:defRPr/>
              </a:pPr>
              <a:r>
                <a:rPr lang="en-US" altLang="ko-KR" sz="1100" i="1" kern="0" dirty="0">
                  <a:ln w="15875">
                    <a:noFill/>
                  </a:ln>
                  <a:solidFill>
                    <a:srgbClr val="FF7C80"/>
                  </a:solidFill>
                </a:rPr>
                <a:t>Enjoy your stylish business and campus life with BIZCAM</a:t>
              </a:r>
              <a:endParaRPr lang="ko-KR" altLang="en-US" sz="28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459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xmlns="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r>
                <a:rPr lang="ko-KR" altLang="en-US" sz="2800" i="1" kern="0" dirty="0">
                  <a:ln w="1587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endParaRPr lang="en-US" altLang="ko-KR" sz="2800" i="1" kern="0" dirty="0">
                <a:ln w="1587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>
                <a:defRPr/>
              </a:pPr>
              <a:r>
                <a:rPr lang="en-US" altLang="ko-KR" sz="600" i="1" kern="0" dirty="0">
                  <a:ln w="15875">
                    <a:noFill/>
                  </a:ln>
                  <a:solidFill>
                    <a:srgbClr val="FF7C80"/>
                  </a:solidFill>
                </a:rPr>
                <a:t>Enjoy your stylish business and campus life with BIZCAM</a:t>
              </a: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77BE68C-3DD7-52A4-73FB-6306626CB85C}"/>
              </a:ext>
            </a:extLst>
          </p:cNvPr>
          <p:cNvCxnSpPr/>
          <p:nvPr/>
        </p:nvCxnSpPr>
        <p:spPr>
          <a:xfrm rot="16200000" flipV="1">
            <a:off x="6003146" y="1049531"/>
            <a:ext cx="0" cy="718542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양쪽 모서리가 둥근 사각형 67">
            <a:extLst>
              <a:ext uri="{FF2B5EF4-FFF2-40B4-BE49-F238E27FC236}">
                <a16:creationId xmlns:a16="http://schemas.microsoft.com/office/drawing/2014/main" xmlns="" id="{35F8EC30-AFB1-547B-D708-A4D3A7BE2F98}"/>
              </a:ext>
            </a:extLst>
          </p:cNvPr>
          <p:cNvSpPr/>
          <p:nvPr/>
        </p:nvSpPr>
        <p:spPr>
          <a:xfrm>
            <a:off x="3409590" y="1894854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F0DDEEC8-7E6E-1F6D-FC46-255CD2AEFFF1}"/>
              </a:ext>
            </a:extLst>
          </p:cNvPr>
          <p:cNvSpPr/>
          <p:nvPr/>
        </p:nvSpPr>
        <p:spPr>
          <a:xfrm>
            <a:off x="3425100" y="3577758"/>
            <a:ext cx="892270" cy="10621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78" name="모서리가 둥근 사각형 설명선 69">
            <a:extLst>
              <a:ext uri="{FF2B5EF4-FFF2-40B4-BE49-F238E27FC236}">
                <a16:creationId xmlns:a16="http://schemas.microsoft.com/office/drawing/2014/main" xmlns="" id="{A0DD1D21-4CA5-A54A-A940-185EC6A1365D}"/>
              </a:ext>
            </a:extLst>
          </p:cNvPr>
          <p:cNvSpPr/>
          <p:nvPr/>
        </p:nvSpPr>
        <p:spPr>
          <a:xfrm>
            <a:off x="4545808" y="3348595"/>
            <a:ext cx="505759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40%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97ADCC2B-3531-9DF8-88E6-0D9004C6C51F}"/>
              </a:ext>
            </a:extLst>
          </p:cNvPr>
          <p:cNvCxnSpPr/>
          <p:nvPr/>
        </p:nvCxnSpPr>
        <p:spPr>
          <a:xfrm rot="16200000" flipV="1">
            <a:off x="3826853" y="1647113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965A0F7-3A16-2A9D-9729-55B0A92AD05E}"/>
              </a:ext>
            </a:extLst>
          </p:cNvPr>
          <p:cNvSpPr/>
          <p:nvPr/>
        </p:nvSpPr>
        <p:spPr>
          <a:xfrm>
            <a:off x="1923864" y="2300388"/>
            <a:ext cx="99578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2022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BB90C61-458A-A311-2AE0-68526ACF428C}"/>
              </a:ext>
            </a:extLst>
          </p:cNvPr>
          <p:cNvSpPr/>
          <p:nvPr/>
        </p:nvSpPr>
        <p:spPr>
          <a:xfrm>
            <a:off x="4753645" y="2300388"/>
            <a:ext cx="49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80%</a:t>
            </a:r>
          </a:p>
        </p:txBody>
      </p:sp>
      <p:sp>
        <p:nvSpPr>
          <p:cNvPr id="82" name="양쪽 모서리가 둥근 사각형 73">
            <a:extLst>
              <a:ext uri="{FF2B5EF4-FFF2-40B4-BE49-F238E27FC236}">
                <a16:creationId xmlns:a16="http://schemas.microsoft.com/office/drawing/2014/main" xmlns="" id="{3E7CA882-92E9-2AEB-B80F-80FB278173B9}"/>
              </a:ext>
            </a:extLst>
          </p:cNvPr>
          <p:cNvSpPr/>
          <p:nvPr/>
        </p:nvSpPr>
        <p:spPr>
          <a:xfrm>
            <a:off x="7423174" y="1894854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760EBB34-6055-3E17-FBF9-5552513EB3D8}"/>
              </a:ext>
            </a:extLst>
          </p:cNvPr>
          <p:cNvSpPr/>
          <p:nvPr/>
        </p:nvSpPr>
        <p:spPr>
          <a:xfrm>
            <a:off x="7438684" y="2964564"/>
            <a:ext cx="892270" cy="1675300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84" name="모서리가 둥근 사각형 설명선 75">
            <a:extLst>
              <a:ext uri="{FF2B5EF4-FFF2-40B4-BE49-F238E27FC236}">
                <a16:creationId xmlns:a16="http://schemas.microsoft.com/office/drawing/2014/main" xmlns="" id="{27B4FD2E-C44C-0480-7775-65E878D18BD7}"/>
              </a:ext>
            </a:extLst>
          </p:cNvPr>
          <p:cNvSpPr/>
          <p:nvPr/>
        </p:nvSpPr>
        <p:spPr>
          <a:xfrm>
            <a:off x="8559392" y="2785857"/>
            <a:ext cx="509993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FF7C8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60%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xmlns="" id="{B016E164-A387-49C3-3855-8FDD92F6C488}"/>
              </a:ext>
            </a:extLst>
          </p:cNvPr>
          <p:cNvCxnSpPr/>
          <p:nvPr/>
        </p:nvCxnSpPr>
        <p:spPr>
          <a:xfrm rot="16200000" flipV="1">
            <a:off x="7840437" y="2825822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9B6A41BC-1BF9-532D-C0D2-11384EB6AA01}"/>
              </a:ext>
            </a:extLst>
          </p:cNvPr>
          <p:cNvSpPr/>
          <p:nvPr/>
        </p:nvSpPr>
        <p:spPr>
          <a:xfrm>
            <a:off x="5937448" y="3479097"/>
            <a:ext cx="99578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2023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F738C6B9-67D7-20D3-3284-79F78E4F0CE2}"/>
              </a:ext>
            </a:extLst>
          </p:cNvPr>
          <p:cNvSpPr/>
          <p:nvPr/>
        </p:nvSpPr>
        <p:spPr>
          <a:xfrm>
            <a:off x="8767229" y="3479097"/>
            <a:ext cx="49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40%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40FAE305-6120-6CAD-C56C-AD86F0911779}"/>
              </a:ext>
            </a:extLst>
          </p:cNvPr>
          <p:cNvSpPr/>
          <p:nvPr/>
        </p:nvSpPr>
        <p:spPr>
          <a:xfrm>
            <a:off x="2753260" y="4944482"/>
            <a:ext cx="2269677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6EF600BE-480E-2AA5-E801-0F9015533FF5}"/>
              </a:ext>
            </a:extLst>
          </p:cNvPr>
          <p:cNvSpPr/>
          <p:nvPr/>
        </p:nvSpPr>
        <p:spPr>
          <a:xfrm>
            <a:off x="6766844" y="4944482"/>
            <a:ext cx="2269677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94123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네이버에서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</a:t>
            </a:r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] 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373897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3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6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104790" y="1838855"/>
            <a:ext cx="2579083" cy="2579083"/>
          </a:xfrm>
          <a:prstGeom prst="ellipse">
            <a:avLst/>
          </a:prstGeom>
          <a:solidFill>
            <a:srgbClr val="E1897D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225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137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125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311286" y="1838855"/>
            <a:ext cx="2579083" cy="2579083"/>
          </a:xfrm>
          <a:prstGeom prst="ellipse">
            <a:avLst/>
          </a:prstGeom>
          <a:solidFill>
            <a:srgbClr val="FF7C80"/>
          </a:solidFill>
          <a:ln w="158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251</Words>
  <Application>Microsoft Office PowerPoint</Application>
  <PresentationFormat>와이드스크린</PresentationFormat>
  <Paragraphs>60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2023-03-08T05:52:28Z</dcterms:created>
  <dcterms:modified xsi:type="dcterms:W3CDTF">2023-03-08T15:43:37Z</dcterms:modified>
</cp:coreProperties>
</file>