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3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8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685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78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16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53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44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72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00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71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51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26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38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xmlns="" id="{6BF1B7B7-66AE-1328-B1EE-EB482B3F8A9C}"/>
              </a:ext>
            </a:extLst>
          </p:cNvPr>
          <p:cNvSpPr/>
          <p:nvPr/>
        </p:nvSpPr>
        <p:spPr>
          <a:xfrm>
            <a:off x="6096002" y="4296336"/>
            <a:ext cx="6095998" cy="2561664"/>
          </a:xfrm>
          <a:custGeom>
            <a:avLst/>
            <a:gdLst>
              <a:gd name="connsiteX0" fmla="*/ 168155 w 6095998"/>
              <a:gd name="connsiteY0" fmla="*/ 0 h 2561664"/>
              <a:gd name="connsiteX1" fmla="*/ 6095998 w 6095998"/>
              <a:gd name="connsiteY1" fmla="*/ 0 h 2561664"/>
              <a:gd name="connsiteX2" fmla="*/ 6095998 w 6095998"/>
              <a:gd name="connsiteY2" fmla="*/ 2561664 h 2561664"/>
              <a:gd name="connsiteX3" fmla="*/ 0 w 6095998"/>
              <a:gd name="connsiteY3" fmla="*/ 2561664 h 2561664"/>
              <a:gd name="connsiteX4" fmla="*/ 0 w 6095998"/>
              <a:gd name="connsiteY4" fmla="*/ 168155 h 2561664"/>
              <a:gd name="connsiteX5" fmla="*/ 168155 w 6095998"/>
              <a:gd name="connsiteY5" fmla="*/ 0 h 2561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5998" h="2561664">
                <a:moveTo>
                  <a:pt x="168155" y="0"/>
                </a:moveTo>
                <a:lnTo>
                  <a:pt x="6095998" y="0"/>
                </a:lnTo>
                <a:lnTo>
                  <a:pt x="6095998" y="2561664"/>
                </a:lnTo>
                <a:lnTo>
                  <a:pt x="0" y="2561664"/>
                </a:lnTo>
                <a:lnTo>
                  <a:pt x="0" y="168155"/>
                </a:lnTo>
                <a:cubicBezTo>
                  <a:pt x="0" y="75286"/>
                  <a:pt x="75286" y="0"/>
                  <a:pt x="1681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srgbClr val="FF8961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xmlns="" id="{BB23C567-FD03-A120-C546-F40295182F5A}"/>
              </a:ext>
            </a:extLst>
          </p:cNvPr>
          <p:cNvSpPr/>
          <p:nvPr/>
        </p:nvSpPr>
        <p:spPr>
          <a:xfrm rot="16200000">
            <a:off x="4999582" y="5392749"/>
            <a:ext cx="2561669" cy="368833"/>
          </a:xfrm>
          <a:custGeom>
            <a:avLst/>
            <a:gdLst>
              <a:gd name="connsiteX0" fmla="*/ 2561669 w 2561669"/>
              <a:gd name="connsiteY0" fmla="*/ 115260 h 368833"/>
              <a:gd name="connsiteX1" fmla="*/ 2561669 w 2561669"/>
              <a:gd name="connsiteY1" fmla="*/ 368833 h 368833"/>
              <a:gd name="connsiteX2" fmla="*/ 0 w 2561669"/>
              <a:gd name="connsiteY2" fmla="*/ 368833 h 368833"/>
              <a:gd name="connsiteX3" fmla="*/ 0 w 2561669"/>
              <a:gd name="connsiteY3" fmla="*/ 0 h 368833"/>
              <a:gd name="connsiteX4" fmla="*/ 2446409 w 2561669"/>
              <a:gd name="connsiteY4" fmla="*/ 0 h 368833"/>
              <a:gd name="connsiteX5" fmla="*/ 2561669 w 2561669"/>
              <a:gd name="connsiteY5" fmla="*/ 115260 h 36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61669" h="368833">
                <a:moveTo>
                  <a:pt x="2561669" y="115260"/>
                </a:moveTo>
                <a:lnTo>
                  <a:pt x="2561669" y="368833"/>
                </a:lnTo>
                <a:lnTo>
                  <a:pt x="0" y="368833"/>
                </a:lnTo>
                <a:lnTo>
                  <a:pt x="0" y="0"/>
                </a:lnTo>
                <a:lnTo>
                  <a:pt x="2446409" y="0"/>
                </a:lnTo>
                <a:cubicBezTo>
                  <a:pt x="2510065" y="0"/>
                  <a:pt x="2561669" y="51604"/>
                  <a:pt x="2561669" y="115260"/>
                </a:cubicBezTo>
                <a:close/>
              </a:path>
            </a:pathLst>
          </a:custGeom>
          <a:solidFill>
            <a:srgbClr val="FF8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xmlns="" id="{A1E31488-6074-50C6-F7ED-55DDB612981E}"/>
              </a:ext>
            </a:extLst>
          </p:cNvPr>
          <p:cNvSpPr/>
          <p:nvPr/>
        </p:nvSpPr>
        <p:spPr>
          <a:xfrm>
            <a:off x="6168467" y="4448678"/>
            <a:ext cx="220013" cy="198997"/>
          </a:xfrm>
          <a:custGeom>
            <a:avLst/>
            <a:gdLst>
              <a:gd name="connsiteX0" fmla="*/ 686432 w 723539"/>
              <a:gd name="connsiteY0" fmla="*/ 33534 h 654424"/>
              <a:gd name="connsiteX1" fmla="*/ 712671 w 723539"/>
              <a:gd name="connsiteY1" fmla="*/ 44403 h 654424"/>
              <a:gd name="connsiteX2" fmla="*/ 712671 w 723539"/>
              <a:gd name="connsiteY2" fmla="*/ 96881 h 654424"/>
              <a:gd name="connsiteX3" fmla="*/ 622024 w 723539"/>
              <a:gd name="connsiteY3" fmla="*/ 187527 h 654424"/>
              <a:gd name="connsiteX4" fmla="*/ 598542 w 723539"/>
              <a:gd name="connsiteY4" fmla="*/ 144265 h 654424"/>
              <a:gd name="connsiteX5" fmla="*/ 581268 w 723539"/>
              <a:gd name="connsiteY5" fmla="*/ 123329 h 654424"/>
              <a:gd name="connsiteX6" fmla="*/ 660193 w 723539"/>
              <a:gd name="connsiteY6" fmla="*/ 44403 h 654424"/>
              <a:gd name="connsiteX7" fmla="*/ 686432 w 723539"/>
              <a:gd name="connsiteY7" fmla="*/ 33534 h 654424"/>
              <a:gd name="connsiteX8" fmla="*/ 327212 w 723539"/>
              <a:gd name="connsiteY8" fmla="*/ 0 h 654424"/>
              <a:gd name="connsiteX9" fmla="*/ 558586 w 723539"/>
              <a:gd name="connsiteY9" fmla="*/ 95839 h 654424"/>
              <a:gd name="connsiteX10" fmla="*/ 581268 w 723539"/>
              <a:gd name="connsiteY10" fmla="*/ 123329 h 654424"/>
              <a:gd name="connsiteX11" fmla="*/ 324352 w 723539"/>
              <a:gd name="connsiteY11" fmla="*/ 380244 h 654424"/>
              <a:gd name="connsiteX12" fmla="*/ 209950 w 723539"/>
              <a:gd name="connsiteY12" fmla="*/ 265841 h 654424"/>
              <a:gd name="connsiteX13" fmla="*/ 157473 w 723539"/>
              <a:gd name="connsiteY13" fmla="*/ 265841 h 654424"/>
              <a:gd name="connsiteX14" fmla="*/ 157473 w 723539"/>
              <a:gd name="connsiteY14" fmla="*/ 318318 h 654424"/>
              <a:gd name="connsiteX15" fmla="*/ 296317 w 723539"/>
              <a:gd name="connsiteY15" fmla="*/ 457162 h 654424"/>
              <a:gd name="connsiteX16" fmla="*/ 322556 w 723539"/>
              <a:gd name="connsiteY16" fmla="*/ 468031 h 654424"/>
              <a:gd name="connsiteX17" fmla="*/ 325098 w 723539"/>
              <a:gd name="connsiteY17" fmla="*/ 466977 h 654424"/>
              <a:gd name="connsiteX18" fmla="*/ 326586 w 723539"/>
              <a:gd name="connsiteY18" fmla="*/ 467594 h 654424"/>
              <a:gd name="connsiteX19" fmla="*/ 352825 w 723539"/>
              <a:gd name="connsiteY19" fmla="*/ 456725 h 654424"/>
              <a:gd name="connsiteX20" fmla="*/ 622024 w 723539"/>
              <a:gd name="connsiteY20" fmla="*/ 187527 h 654424"/>
              <a:gd name="connsiteX21" fmla="*/ 628710 w 723539"/>
              <a:gd name="connsiteY21" fmla="*/ 199847 h 654424"/>
              <a:gd name="connsiteX22" fmla="*/ 654424 w 723539"/>
              <a:gd name="connsiteY22" fmla="*/ 327212 h 654424"/>
              <a:gd name="connsiteX23" fmla="*/ 327212 w 723539"/>
              <a:gd name="connsiteY23" fmla="*/ 654424 h 654424"/>
              <a:gd name="connsiteX24" fmla="*/ 0 w 723539"/>
              <a:gd name="connsiteY24" fmla="*/ 327212 h 654424"/>
              <a:gd name="connsiteX25" fmla="*/ 327212 w 723539"/>
              <a:gd name="connsiteY25" fmla="*/ 0 h 6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23539" h="654424">
                <a:moveTo>
                  <a:pt x="686432" y="33534"/>
                </a:moveTo>
                <a:cubicBezTo>
                  <a:pt x="695928" y="33534"/>
                  <a:pt x="705425" y="37158"/>
                  <a:pt x="712671" y="44403"/>
                </a:cubicBezTo>
                <a:cubicBezTo>
                  <a:pt x="727162" y="58895"/>
                  <a:pt x="727162" y="82389"/>
                  <a:pt x="712671" y="96881"/>
                </a:cubicBezTo>
                <a:lnTo>
                  <a:pt x="622024" y="187527"/>
                </a:lnTo>
                <a:lnTo>
                  <a:pt x="598542" y="144265"/>
                </a:lnTo>
                <a:lnTo>
                  <a:pt x="581268" y="123329"/>
                </a:lnTo>
                <a:lnTo>
                  <a:pt x="660193" y="44403"/>
                </a:lnTo>
                <a:cubicBezTo>
                  <a:pt x="667439" y="37158"/>
                  <a:pt x="676936" y="33534"/>
                  <a:pt x="686432" y="33534"/>
                </a:cubicBezTo>
                <a:close/>
                <a:moveTo>
                  <a:pt x="327212" y="0"/>
                </a:moveTo>
                <a:cubicBezTo>
                  <a:pt x="417569" y="0"/>
                  <a:pt x="499372" y="36625"/>
                  <a:pt x="558586" y="95839"/>
                </a:cubicBezTo>
                <a:lnTo>
                  <a:pt x="581268" y="123329"/>
                </a:lnTo>
                <a:lnTo>
                  <a:pt x="324352" y="380244"/>
                </a:lnTo>
                <a:lnTo>
                  <a:pt x="209950" y="265841"/>
                </a:lnTo>
                <a:cubicBezTo>
                  <a:pt x="195459" y="251349"/>
                  <a:pt x="171964" y="251349"/>
                  <a:pt x="157473" y="265841"/>
                </a:cubicBezTo>
                <a:cubicBezTo>
                  <a:pt x="142981" y="280332"/>
                  <a:pt x="142981" y="303827"/>
                  <a:pt x="157473" y="318318"/>
                </a:cubicBezTo>
                <a:lnTo>
                  <a:pt x="296317" y="457162"/>
                </a:lnTo>
                <a:cubicBezTo>
                  <a:pt x="303563" y="464408"/>
                  <a:pt x="313059" y="468031"/>
                  <a:pt x="322556" y="468031"/>
                </a:cubicBezTo>
                <a:lnTo>
                  <a:pt x="325098" y="466977"/>
                </a:lnTo>
                <a:lnTo>
                  <a:pt x="326586" y="467594"/>
                </a:lnTo>
                <a:cubicBezTo>
                  <a:pt x="336082" y="467594"/>
                  <a:pt x="345579" y="463971"/>
                  <a:pt x="352825" y="456725"/>
                </a:cubicBezTo>
                <a:lnTo>
                  <a:pt x="622024" y="187527"/>
                </a:lnTo>
                <a:lnTo>
                  <a:pt x="628710" y="199847"/>
                </a:lnTo>
                <a:cubicBezTo>
                  <a:pt x="645268" y="238994"/>
                  <a:pt x="654424" y="282034"/>
                  <a:pt x="654424" y="327212"/>
                </a:cubicBezTo>
                <a:cubicBezTo>
                  <a:pt x="654424" y="507926"/>
                  <a:pt x="507926" y="654424"/>
                  <a:pt x="327212" y="654424"/>
                </a:cubicBezTo>
                <a:cubicBezTo>
                  <a:pt x="146498" y="654424"/>
                  <a:pt x="0" y="507926"/>
                  <a:pt x="0" y="327212"/>
                </a:cubicBezTo>
                <a:cubicBezTo>
                  <a:pt x="0" y="146498"/>
                  <a:pt x="146498" y="0"/>
                  <a:pt x="3272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0F83383A-93AB-535D-4793-47418C33772D}"/>
              </a:ext>
            </a:extLst>
          </p:cNvPr>
          <p:cNvGrpSpPr/>
          <p:nvPr/>
        </p:nvGrpSpPr>
        <p:grpSpPr>
          <a:xfrm>
            <a:off x="356839" y="6106926"/>
            <a:ext cx="45719" cy="455296"/>
            <a:chOff x="356839" y="6106926"/>
            <a:chExt cx="45719" cy="45529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3A60C591-F154-F1AA-1A1B-1963C07F547A}"/>
                </a:ext>
              </a:extLst>
            </p:cNvPr>
            <p:cNvSpPr/>
            <p:nvPr/>
          </p:nvSpPr>
          <p:spPr>
            <a:xfrm>
              <a:off x="363498" y="6106926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29E3F287-9364-FC95-D00E-09B45A406919}"/>
                </a:ext>
              </a:extLst>
            </p:cNvPr>
            <p:cNvSpPr/>
            <p:nvPr/>
          </p:nvSpPr>
          <p:spPr>
            <a:xfrm>
              <a:off x="361698" y="620392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44CBAA14-0D2C-AF3C-0963-6CDA6337A0AA}"/>
                </a:ext>
              </a:extLst>
            </p:cNvPr>
            <p:cNvSpPr/>
            <p:nvPr/>
          </p:nvSpPr>
          <p:spPr>
            <a:xfrm>
              <a:off x="359898" y="6304514"/>
              <a:ext cx="39600" cy="39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72BE18AE-4BCA-74B6-A0B9-E5A4DBECE6AE}"/>
                </a:ext>
              </a:extLst>
            </p:cNvPr>
            <p:cNvSpPr/>
            <p:nvPr/>
          </p:nvSpPr>
          <p:spPr>
            <a:xfrm>
              <a:off x="358098" y="6408708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FD7F5625-BDFB-ED9E-C53E-A4027783E8B1}"/>
                </a:ext>
              </a:extLst>
            </p:cNvPr>
            <p:cNvSpPr/>
            <p:nvPr/>
          </p:nvSpPr>
          <p:spPr>
            <a:xfrm>
              <a:off x="356839" y="651650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설명선: 굽은 선(테두리 없음) 42">
            <a:extLst>
              <a:ext uri="{FF2B5EF4-FFF2-40B4-BE49-F238E27FC236}">
                <a16:creationId xmlns:a16="http://schemas.microsoft.com/office/drawing/2014/main" xmlns="" id="{E4162FE2-F495-B0BF-9E7F-A6ED72B8CE7A}"/>
              </a:ext>
            </a:extLst>
          </p:cNvPr>
          <p:cNvSpPr/>
          <p:nvPr/>
        </p:nvSpPr>
        <p:spPr>
          <a:xfrm>
            <a:off x="1143000" y="2873003"/>
            <a:ext cx="2685729" cy="1322360"/>
          </a:xfrm>
          <a:prstGeom prst="callout2">
            <a:avLst>
              <a:gd name="adj1" fmla="val 23552"/>
              <a:gd name="adj2" fmla="val 101906"/>
              <a:gd name="adj3" fmla="val 23552"/>
              <a:gd name="adj4" fmla="val 120539"/>
              <a:gd name="adj5" fmla="val 123305"/>
              <a:gd name="adj6" fmla="val 168836"/>
            </a:avLst>
          </a:prstGeom>
          <a:noFill/>
          <a:ln>
            <a:solidFill>
              <a:srgbClr val="FF8961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  <a:defRPr/>
            </a:pPr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까칠한 조땡</a:t>
            </a:r>
            <a:endParaRPr lang="en-US" altLang="ko-KR" b="1" dirty="0">
              <a:solidFill>
                <a:srgbClr val="44546A">
                  <a:lumMod val="75000"/>
                </a:srgb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온라인 홍보 마케팅팀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rgbClr val="E7E6E6">
                    <a:lumMod val="90000"/>
                  </a:srgbClr>
                </a:solidFill>
              </a:rPr>
              <a:t>Enjoy your stylish business and campus life with BIZCAM 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0A5A6FCC-4902-FB15-AA7A-77F94C02E981}"/>
              </a:ext>
            </a:extLst>
          </p:cNvPr>
          <p:cNvSpPr/>
          <p:nvPr/>
        </p:nvSpPr>
        <p:spPr>
          <a:xfrm>
            <a:off x="7124048" y="5091112"/>
            <a:ext cx="848377" cy="142007"/>
          </a:xfrm>
          <a:prstGeom prst="roundRect">
            <a:avLst>
              <a:gd name="adj" fmla="val 50000"/>
            </a:avLst>
          </a:prstGeom>
          <a:solidFill>
            <a:srgbClr val="FF8961"/>
          </a:solidFill>
          <a:ln>
            <a:noFill/>
          </a:ln>
          <a:effectLst>
            <a:outerShdw blurRad="127000" dist="38100" dir="2700000" algn="tl" rotWithShape="0">
              <a:srgbClr val="FF8961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900" b="1" dirty="0">
                <a:solidFill>
                  <a:prstClr val="white"/>
                </a:solidFill>
              </a:rPr>
              <a:t>CONTENTS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003BE5-618F-10D0-7857-EA9DD72B0C9F}"/>
              </a:ext>
            </a:extLst>
          </p:cNvPr>
          <p:cNvSpPr txBox="1"/>
          <p:nvPr/>
        </p:nvSpPr>
        <p:spPr>
          <a:xfrm>
            <a:off x="6995458" y="5362450"/>
            <a:ext cx="5196542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b="1" i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r>
              <a:rPr lang="en-US" altLang="ko-KR" sz="3200" b="1" i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  <a:p>
            <a:pPr>
              <a:defRPr/>
            </a:pPr>
            <a:r>
              <a:rPr lang="en-US" altLang="ko-KR" sz="700" i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474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873807" y="1907349"/>
            <a:ext cx="2579083" cy="2579083"/>
          </a:xfrm>
          <a:prstGeom prst="ellipse">
            <a:avLst/>
          </a:prstGeom>
          <a:solidFill>
            <a:srgbClr val="FF8961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255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137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97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38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AF88C011-9EA2-B897-CFF3-1F65ED98E712}"/>
              </a:ext>
            </a:extLst>
          </p:cNvPr>
          <p:cNvGrpSpPr/>
          <p:nvPr/>
        </p:nvGrpSpPr>
        <p:grpSpPr>
          <a:xfrm>
            <a:off x="197224" y="143431"/>
            <a:ext cx="11788588" cy="6571135"/>
            <a:chOff x="197224" y="143431"/>
            <a:chExt cx="11788588" cy="657113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C9EEDBBF-1092-A85E-5E3B-212707D08A39}"/>
                </a:ext>
              </a:extLst>
            </p:cNvPr>
            <p:cNvSpPr/>
            <p:nvPr/>
          </p:nvSpPr>
          <p:spPr>
            <a:xfrm>
              <a:off x="197224" y="143436"/>
              <a:ext cx="11788588" cy="6571130"/>
            </a:xfrm>
            <a:prstGeom prst="roundRect">
              <a:avLst>
                <a:gd name="adj" fmla="val 2559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2700000" algn="tl" rotWithShape="0">
                <a:srgbClr val="FF8961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xmlns="" id="{B839DC22-4205-FEC5-119A-C6498F79A6F7}"/>
                </a:ext>
              </a:extLst>
            </p:cNvPr>
            <p:cNvSpPr/>
            <p:nvPr/>
          </p:nvSpPr>
          <p:spPr>
            <a:xfrm rot="16200000">
              <a:off x="-2903924" y="3244579"/>
              <a:ext cx="6571129" cy="368833"/>
            </a:xfrm>
            <a:prstGeom prst="round2SameRect">
              <a:avLst>
                <a:gd name="adj1" fmla="val 31250"/>
                <a:gd name="adj2" fmla="val 0"/>
              </a:avLst>
            </a:prstGeom>
            <a:solidFill>
              <a:srgbClr val="FF8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xmlns="" id="{A1E31488-6074-50C6-F7ED-55DDB612981E}"/>
                </a:ext>
              </a:extLst>
            </p:cNvPr>
            <p:cNvSpPr/>
            <p:nvPr/>
          </p:nvSpPr>
          <p:spPr>
            <a:xfrm>
              <a:off x="269691" y="295778"/>
              <a:ext cx="220013" cy="198997"/>
            </a:xfrm>
            <a:custGeom>
              <a:avLst/>
              <a:gdLst>
                <a:gd name="connsiteX0" fmla="*/ 686432 w 723539"/>
                <a:gd name="connsiteY0" fmla="*/ 33534 h 654424"/>
                <a:gd name="connsiteX1" fmla="*/ 712671 w 723539"/>
                <a:gd name="connsiteY1" fmla="*/ 44403 h 654424"/>
                <a:gd name="connsiteX2" fmla="*/ 712671 w 723539"/>
                <a:gd name="connsiteY2" fmla="*/ 96881 h 654424"/>
                <a:gd name="connsiteX3" fmla="*/ 622024 w 723539"/>
                <a:gd name="connsiteY3" fmla="*/ 187527 h 654424"/>
                <a:gd name="connsiteX4" fmla="*/ 598542 w 723539"/>
                <a:gd name="connsiteY4" fmla="*/ 144265 h 654424"/>
                <a:gd name="connsiteX5" fmla="*/ 581268 w 723539"/>
                <a:gd name="connsiteY5" fmla="*/ 123329 h 654424"/>
                <a:gd name="connsiteX6" fmla="*/ 660193 w 723539"/>
                <a:gd name="connsiteY6" fmla="*/ 44403 h 654424"/>
                <a:gd name="connsiteX7" fmla="*/ 686432 w 723539"/>
                <a:gd name="connsiteY7" fmla="*/ 33534 h 654424"/>
                <a:gd name="connsiteX8" fmla="*/ 327212 w 723539"/>
                <a:gd name="connsiteY8" fmla="*/ 0 h 654424"/>
                <a:gd name="connsiteX9" fmla="*/ 558586 w 723539"/>
                <a:gd name="connsiteY9" fmla="*/ 95839 h 654424"/>
                <a:gd name="connsiteX10" fmla="*/ 581268 w 723539"/>
                <a:gd name="connsiteY10" fmla="*/ 123329 h 654424"/>
                <a:gd name="connsiteX11" fmla="*/ 324352 w 723539"/>
                <a:gd name="connsiteY11" fmla="*/ 380244 h 654424"/>
                <a:gd name="connsiteX12" fmla="*/ 209950 w 723539"/>
                <a:gd name="connsiteY12" fmla="*/ 265841 h 654424"/>
                <a:gd name="connsiteX13" fmla="*/ 157473 w 723539"/>
                <a:gd name="connsiteY13" fmla="*/ 265841 h 654424"/>
                <a:gd name="connsiteX14" fmla="*/ 157473 w 723539"/>
                <a:gd name="connsiteY14" fmla="*/ 318318 h 654424"/>
                <a:gd name="connsiteX15" fmla="*/ 296317 w 723539"/>
                <a:gd name="connsiteY15" fmla="*/ 457162 h 654424"/>
                <a:gd name="connsiteX16" fmla="*/ 322556 w 723539"/>
                <a:gd name="connsiteY16" fmla="*/ 468031 h 654424"/>
                <a:gd name="connsiteX17" fmla="*/ 325098 w 723539"/>
                <a:gd name="connsiteY17" fmla="*/ 466977 h 654424"/>
                <a:gd name="connsiteX18" fmla="*/ 326586 w 723539"/>
                <a:gd name="connsiteY18" fmla="*/ 467594 h 654424"/>
                <a:gd name="connsiteX19" fmla="*/ 352825 w 723539"/>
                <a:gd name="connsiteY19" fmla="*/ 456725 h 654424"/>
                <a:gd name="connsiteX20" fmla="*/ 622024 w 723539"/>
                <a:gd name="connsiteY20" fmla="*/ 187527 h 654424"/>
                <a:gd name="connsiteX21" fmla="*/ 628710 w 723539"/>
                <a:gd name="connsiteY21" fmla="*/ 199847 h 654424"/>
                <a:gd name="connsiteX22" fmla="*/ 654424 w 723539"/>
                <a:gd name="connsiteY22" fmla="*/ 327212 h 654424"/>
                <a:gd name="connsiteX23" fmla="*/ 327212 w 723539"/>
                <a:gd name="connsiteY23" fmla="*/ 654424 h 654424"/>
                <a:gd name="connsiteX24" fmla="*/ 0 w 723539"/>
                <a:gd name="connsiteY24" fmla="*/ 327212 h 654424"/>
                <a:gd name="connsiteX25" fmla="*/ 327212 w 723539"/>
                <a:gd name="connsiteY25" fmla="*/ 0 h 65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23539" h="654424">
                  <a:moveTo>
                    <a:pt x="686432" y="33534"/>
                  </a:moveTo>
                  <a:cubicBezTo>
                    <a:pt x="695928" y="33534"/>
                    <a:pt x="705425" y="37158"/>
                    <a:pt x="712671" y="44403"/>
                  </a:cubicBezTo>
                  <a:cubicBezTo>
                    <a:pt x="727162" y="58895"/>
                    <a:pt x="727162" y="82389"/>
                    <a:pt x="712671" y="96881"/>
                  </a:cubicBezTo>
                  <a:lnTo>
                    <a:pt x="622024" y="187527"/>
                  </a:lnTo>
                  <a:lnTo>
                    <a:pt x="598542" y="144265"/>
                  </a:lnTo>
                  <a:lnTo>
                    <a:pt x="581268" y="123329"/>
                  </a:lnTo>
                  <a:lnTo>
                    <a:pt x="660193" y="44403"/>
                  </a:lnTo>
                  <a:cubicBezTo>
                    <a:pt x="667439" y="37158"/>
                    <a:pt x="676936" y="33534"/>
                    <a:pt x="686432" y="33534"/>
                  </a:cubicBezTo>
                  <a:close/>
                  <a:moveTo>
                    <a:pt x="327212" y="0"/>
                  </a:moveTo>
                  <a:cubicBezTo>
                    <a:pt x="417569" y="0"/>
                    <a:pt x="499372" y="36625"/>
                    <a:pt x="558586" y="95839"/>
                  </a:cubicBezTo>
                  <a:lnTo>
                    <a:pt x="581268" y="123329"/>
                  </a:lnTo>
                  <a:lnTo>
                    <a:pt x="324352" y="380244"/>
                  </a:lnTo>
                  <a:lnTo>
                    <a:pt x="209950" y="265841"/>
                  </a:lnTo>
                  <a:cubicBezTo>
                    <a:pt x="195459" y="251349"/>
                    <a:pt x="171964" y="251349"/>
                    <a:pt x="157473" y="265841"/>
                  </a:cubicBezTo>
                  <a:cubicBezTo>
                    <a:pt x="142981" y="280332"/>
                    <a:pt x="142981" y="303827"/>
                    <a:pt x="157473" y="318318"/>
                  </a:cubicBezTo>
                  <a:lnTo>
                    <a:pt x="296317" y="457162"/>
                  </a:lnTo>
                  <a:cubicBezTo>
                    <a:pt x="303563" y="464408"/>
                    <a:pt x="313059" y="468031"/>
                    <a:pt x="322556" y="468031"/>
                  </a:cubicBezTo>
                  <a:lnTo>
                    <a:pt x="325098" y="466977"/>
                  </a:lnTo>
                  <a:lnTo>
                    <a:pt x="326586" y="467594"/>
                  </a:lnTo>
                  <a:cubicBezTo>
                    <a:pt x="336082" y="467594"/>
                    <a:pt x="345579" y="463971"/>
                    <a:pt x="352825" y="456725"/>
                  </a:cubicBezTo>
                  <a:lnTo>
                    <a:pt x="622024" y="187527"/>
                  </a:lnTo>
                  <a:lnTo>
                    <a:pt x="628710" y="199847"/>
                  </a:lnTo>
                  <a:cubicBezTo>
                    <a:pt x="645268" y="238994"/>
                    <a:pt x="654424" y="282034"/>
                    <a:pt x="654424" y="327212"/>
                  </a:cubicBezTo>
                  <a:cubicBezTo>
                    <a:pt x="654424" y="507926"/>
                    <a:pt x="507926" y="654424"/>
                    <a:pt x="327212" y="654424"/>
                  </a:cubicBezTo>
                  <a:cubicBezTo>
                    <a:pt x="146498" y="654424"/>
                    <a:pt x="0" y="507926"/>
                    <a:pt x="0" y="327212"/>
                  </a:cubicBezTo>
                  <a:cubicBezTo>
                    <a:pt x="0" y="146498"/>
                    <a:pt x="146498" y="0"/>
                    <a:pt x="3272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0A5A6FCC-4902-FB15-AA7A-77F94C02E981}"/>
              </a:ext>
            </a:extLst>
          </p:cNvPr>
          <p:cNvSpPr/>
          <p:nvPr/>
        </p:nvSpPr>
        <p:spPr>
          <a:xfrm>
            <a:off x="837548" y="328612"/>
            <a:ext cx="848377" cy="142007"/>
          </a:xfrm>
          <a:prstGeom prst="roundRect">
            <a:avLst>
              <a:gd name="adj" fmla="val 50000"/>
            </a:avLst>
          </a:prstGeom>
          <a:solidFill>
            <a:srgbClr val="FF8961"/>
          </a:solidFill>
          <a:ln>
            <a:noFill/>
          </a:ln>
          <a:effectLst>
            <a:outerShdw blurRad="127000" dist="38100" dir="2700000" algn="tl" rotWithShape="0">
              <a:srgbClr val="FF8961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900" b="1" dirty="0">
                <a:solidFill>
                  <a:prstClr val="white"/>
                </a:solidFill>
              </a:rPr>
              <a:t>CONTENTS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003BE5-618F-10D0-7857-EA9DD72B0C9F}"/>
              </a:ext>
            </a:extLst>
          </p:cNvPr>
          <p:cNvSpPr txBox="1"/>
          <p:nvPr/>
        </p:nvSpPr>
        <p:spPr>
          <a:xfrm>
            <a:off x="708958" y="498350"/>
            <a:ext cx="61049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i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r>
              <a:rPr lang="en-US" altLang="ko-KR" sz="2000" b="1" i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700" i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0F83383A-93AB-535D-4793-47418C33772D}"/>
              </a:ext>
            </a:extLst>
          </p:cNvPr>
          <p:cNvGrpSpPr/>
          <p:nvPr/>
        </p:nvGrpSpPr>
        <p:grpSpPr>
          <a:xfrm>
            <a:off x="356839" y="6106926"/>
            <a:ext cx="45719" cy="455296"/>
            <a:chOff x="356839" y="6106926"/>
            <a:chExt cx="45719" cy="45529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3A60C591-F154-F1AA-1A1B-1963C07F547A}"/>
                </a:ext>
              </a:extLst>
            </p:cNvPr>
            <p:cNvSpPr/>
            <p:nvPr/>
          </p:nvSpPr>
          <p:spPr>
            <a:xfrm>
              <a:off x="363498" y="6106926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29E3F287-9364-FC95-D00E-09B45A406919}"/>
                </a:ext>
              </a:extLst>
            </p:cNvPr>
            <p:cNvSpPr/>
            <p:nvPr/>
          </p:nvSpPr>
          <p:spPr>
            <a:xfrm>
              <a:off x="361698" y="620392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44CBAA14-0D2C-AF3C-0963-6CDA6337A0AA}"/>
                </a:ext>
              </a:extLst>
            </p:cNvPr>
            <p:cNvSpPr/>
            <p:nvPr/>
          </p:nvSpPr>
          <p:spPr>
            <a:xfrm>
              <a:off x="359898" y="6304514"/>
              <a:ext cx="39600" cy="39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72BE18AE-4BCA-74B6-A0B9-E5A4DBECE6AE}"/>
                </a:ext>
              </a:extLst>
            </p:cNvPr>
            <p:cNvSpPr/>
            <p:nvPr/>
          </p:nvSpPr>
          <p:spPr>
            <a:xfrm>
              <a:off x="358098" y="6408708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FD7F5625-BDFB-ED9E-C53E-A4027783E8B1}"/>
                </a:ext>
              </a:extLst>
            </p:cNvPr>
            <p:cNvSpPr/>
            <p:nvPr/>
          </p:nvSpPr>
          <p:spPr>
            <a:xfrm>
              <a:off x="356839" y="651650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91B81B5A-ED74-99C0-365C-1CAF6739226D}"/>
              </a:ext>
            </a:extLst>
          </p:cNvPr>
          <p:cNvSpPr/>
          <p:nvPr/>
        </p:nvSpPr>
        <p:spPr>
          <a:xfrm>
            <a:off x="4742410" y="2272988"/>
            <a:ext cx="3067050" cy="3067050"/>
          </a:xfrm>
          <a:prstGeom prst="ellipse">
            <a:avLst/>
          </a:prstGeom>
          <a:solidFill>
            <a:srgbClr val="FF896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2556000" rtlCol="0" anchor="t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CONTENTS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9265EA54-CC8C-FED7-9930-62BE24119D4F}"/>
              </a:ext>
            </a:extLst>
          </p:cNvPr>
          <p:cNvSpPr/>
          <p:nvPr/>
        </p:nvSpPr>
        <p:spPr>
          <a:xfrm>
            <a:off x="5042418" y="2873003"/>
            <a:ext cx="2467035" cy="2467035"/>
          </a:xfrm>
          <a:prstGeom prst="ellipse">
            <a:avLst/>
          </a:prstGeom>
          <a:solidFill>
            <a:srgbClr val="FF896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1764000" rtlCol="0" anchor="t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CONTENTS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40422F50-FF6F-0C85-D89F-8629AC463112}"/>
              </a:ext>
            </a:extLst>
          </p:cNvPr>
          <p:cNvSpPr/>
          <p:nvPr/>
        </p:nvSpPr>
        <p:spPr>
          <a:xfrm>
            <a:off x="5428818" y="3645803"/>
            <a:ext cx="1694235" cy="1694235"/>
          </a:xfrm>
          <a:prstGeom prst="ellipse">
            <a:avLst/>
          </a:prstGeom>
          <a:solidFill>
            <a:srgbClr val="FF89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CONTENTS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41" name="설명선: 굽은 선(테두리 없음) 40">
            <a:extLst>
              <a:ext uri="{FF2B5EF4-FFF2-40B4-BE49-F238E27FC236}">
                <a16:creationId xmlns:a16="http://schemas.microsoft.com/office/drawing/2014/main" xmlns="" id="{D781F746-B5E1-C534-8F36-BA194C83D7AD}"/>
              </a:ext>
            </a:extLst>
          </p:cNvPr>
          <p:cNvSpPr/>
          <p:nvPr/>
        </p:nvSpPr>
        <p:spPr>
          <a:xfrm>
            <a:off x="8397412" y="1313795"/>
            <a:ext cx="3375488" cy="1322360"/>
          </a:xfrm>
          <a:prstGeom prst="callout2">
            <a:avLst>
              <a:gd name="adj1" fmla="val 23552"/>
              <a:gd name="adj2" fmla="val -2501"/>
              <a:gd name="adj3" fmla="val 23552"/>
              <a:gd name="adj4" fmla="val -18548"/>
              <a:gd name="adj5" fmla="val 99535"/>
              <a:gd name="adj6" fmla="val -44786"/>
            </a:avLst>
          </a:prstGeom>
          <a:noFill/>
          <a:ln>
            <a:solidFill>
              <a:srgbClr val="FF8961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44546A">
                    <a:lumMod val="75000"/>
                  </a:srgb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rgbClr val="E7E6E6">
                    <a:lumMod val="90000"/>
                  </a:srgbClr>
                </a:solidFill>
              </a:rPr>
              <a:t>Enjoy your stylish business and campus life with BIZCAM </a:t>
            </a:r>
          </a:p>
        </p:txBody>
      </p:sp>
      <p:sp>
        <p:nvSpPr>
          <p:cNvPr id="42" name="설명선: 굽은 선(테두리 없음) 41">
            <a:extLst>
              <a:ext uri="{FF2B5EF4-FFF2-40B4-BE49-F238E27FC236}">
                <a16:creationId xmlns:a16="http://schemas.microsoft.com/office/drawing/2014/main" xmlns="" id="{0A9A769C-3C57-E4DA-E85F-3F5FD87BD3E9}"/>
              </a:ext>
            </a:extLst>
          </p:cNvPr>
          <p:cNvSpPr/>
          <p:nvPr/>
        </p:nvSpPr>
        <p:spPr>
          <a:xfrm>
            <a:off x="8397412" y="4678858"/>
            <a:ext cx="3375488" cy="1322360"/>
          </a:xfrm>
          <a:prstGeom prst="callout2">
            <a:avLst>
              <a:gd name="adj1" fmla="val 23552"/>
              <a:gd name="adj2" fmla="val -2501"/>
              <a:gd name="adj3" fmla="val 23552"/>
              <a:gd name="adj4" fmla="val -18548"/>
              <a:gd name="adj5" fmla="val -97540"/>
              <a:gd name="adj6" fmla="val -47043"/>
            </a:avLst>
          </a:prstGeom>
          <a:noFill/>
          <a:ln>
            <a:solidFill>
              <a:srgbClr val="FF8961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44546A">
                    <a:lumMod val="75000"/>
                  </a:srgb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rgbClr val="E7E6E6">
                    <a:lumMod val="90000"/>
                  </a:srgbClr>
                </a:solidFill>
              </a:rPr>
              <a:t>Enjoy your stylish business and campus life with BIZCAM </a:t>
            </a:r>
          </a:p>
        </p:txBody>
      </p:sp>
      <p:sp>
        <p:nvSpPr>
          <p:cNvPr id="43" name="설명선: 굽은 선(테두리 없음) 42">
            <a:extLst>
              <a:ext uri="{FF2B5EF4-FFF2-40B4-BE49-F238E27FC236}">
                <a16:creationId xmlns:a16="http://schemas.microsoft.com/office/drawing/2014/main" xmlns="" id="{E4162FE2-F495-B0BF-9E7F-A6ED72B8CE7A}"/>
              </a:ext>
            </a:extLst>
          </p:cNvPr>
          <p:cNvSpPr/>
          <p:nvPr/>
        </p:nvSpPr>
        <p:spPr>
          <a:xfrm>
            <a:off x="837548" y="2873003"/>
            <a:ext cx="2991181" cy="1322360"/>
          </a:xfrm>
          <a:prstGeom prst="callout2">
            <a:avLst>
              <a:gd name="adj1" fmla="val 23552"/>
              <a:gd name="adj2" fmla="val 101906"/>
              <a:gd name="adj3" fmla="val 23552"/>
              <a:gd name="adj4" fmla="val 120539"/>
              <a:gd name="adj5" fmla="val 120424"/>
              <a:gd name="adj6" fmla="val 164296"/>
            </a:avLst>
          </a:prstGeom>
          <a:noFill/>
          <a:ln>
            <a:solidFill>
              <a:srgbClr val="FF8961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44546A">
                    <a:lumMod val="75000"/>
                  </a:srgbClr>
                </a:solidFill>
              </a:rPr>
              <a:t>CONTENTS A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rgbClr val="E7E6E6">
                    <a:lumMod val="90000"/>
                  </a:srgb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62789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C16CE7A7-85E2-5B0F-BBBF-6E64166C091E}"/>
              </a:ext>
            </a:extLst>
          </p:cNvPr>
          <p:cNvGrpSpPr/>
          <p:nvPr/>
        </p:nvGrpSpPr>
        <p:grpSpPr>
          <a:xfrm>
            <a:off x="197224" y="143431"/>
            <a:ext cx="11788588" cy="6571135"/>
            <a:chOff x="197224" y="143431"/>
            <a:chExt cx="11788588" cy="657113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C9EEDBBF-1092-A85E-5E3B-212707D08A39}"/>
                </a:ext>
              </a:extLst>
            </p:cNvPr>
            <p:cNvSpPr/>
            <p:nvPr/>
          </p:nvSpPr>
          <p:spPr>
            <a:xfrm>
              <a:off x="197224" y="143436"/>
              <a:ext cx="11788588" cy="6571130"/>
            </a:xfrm>
            <a:prstGeom prst="roundRect">
              <a:avLst>
                <a:gd name="adj" fmla="val 2559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2700000" algn="tl" rotWithShape="0">
                <a:srgbClr val="FF8961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xmlns="" id="{B839DC22-4205-FEC5-119A-C6498F79A6F7}"/>
                </a:ext>
              </a:extLst>
            </p:cNvPr>
            <p:cNvSpPr/>
            <p:nvPr/>
          </p:nvSpPr>
          <p:spPr>
            <a:xfrm rot="16200000">
              <a:off x="-2903924" y="3244579"/>
              <a:ext cx="6571129" cy="368833"/>
            </a:xfrm>
            <a:prstGeom prst="round2SameRect">
              <a:avLst>
                <a:gd name="adj1" fmla="val 31250"/>
                <a:gd name="adj2" fmla="val 0"/>
              </a:avLst>
            </a:prstGeom>
            <a:solidFill>
              <a:srgbClr val="FF8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xmlns="" id="{A1E31488-6074-50C6-F7ED-55DDB612981E}"/>
                </a:ext>
              </a:extLst>
            </p:cNvPr>
            <p:cNvSpPr/>
            <p:nvPr/>
          </p:nvSpPr>
          <p:spPr>
            <a:xfrm>
              <a:off x="269691" y="295778"/>
              <a:ext cx="220013" cy="198997"/>
            </a:xfrm>
            <a:custGeom>
              <a:avLst/>
              <a:gdLst>
                <a:gd name="connsiteX0" fmla="*/ 686432 w 723539"/>
                <a:gd name="connsiteY0" fmla="*/ 33534 h 654424"/>
                <a:gd name="connsiteX1" fmla="*/ 712671 w 723539"/>
                <a:gd name="connsiteY1" fmla="*/ 44403 h 654424"/>
                <a:gd name="connsiteX2" fmla="*/ 712671 w 723539"/>
                <a:gd name="connsiteY2" fmla="*/ 96881 h 654424"/>
                <a:gd name="connsiteX3" fmla="*/ 622024 w 723539"/>
                <a:gd name="connsiteY3" fmla="*/ 187527 h 654424"/>
                <a:gd name="connsiteX4" fmla="*/ 598542 w 723539"/>
                <a:gd name="connsiteY4" fmla="*/ 144265 h 654424"/>
                <a:gd name="connsiteX5" fmla="*/ 581268 w 723539"/>
                <a:gd name="connsiteY5" fmla="*/ 123329 h 654424"/>
                <a:gd name="connsiteX6" fmla="*/ 660193 w 723539"/>
                <a:gd name="connsiteY6" fmla="*/ 44403 h 654424"/>
                <a:gd name="connsiteX7" fmla="*/ 686432 w 723539"/>
                <a:gd name="connsiteY7" fmla="*/ 33534 h 654424"/>
                <a:gd name="connsiteX8" fmla="*/ 327212 w 723539"/>
                <a:gd name="connsiteY8" fmla="*/ 0 h 654424"/>
                <a:gd name="connsiteX9" fmla="*/ 558586 w 723539"/>
                <a:gd name="connsiteY9" fmla="*/ 95839 h 654424"/>
                <a:gd name="connsiteX10" fmla="*/ 581268 w 723539"/>
                <a:gd name="connsiteY10" fmla="*/ 123329 h 654424"/>
                <a:gd name="connsiteX11" fmla="*/ 324352 w 723539"/>
                <a:gd name="connsiteY11" fmla="*/ 380244 h 654424"/>
                <a:gd name="connsiteX12" fmla="*/ 209950 w 723539"/>
                <a:gd name="connsiteY12" fmla="*/ 265841 h 654424"/>
                <a:gd name="connsiteX13" fmla="*/ 157473 w 723539"/>
                <a:gd name="connsiteY13" fmla="*/ 265841 h 654424"/>
                <a:gd name="connsiteX14" fmla="*/ 157473 w 723539"/>
                <a:gd name="connsiteY14" fmla="*/ 318318 h 654424"/>
                <a:gd name="connsiteX15" fmla="*/ 296317 w 723539"/>
                <a:gd name="connsiteY15" fmla="*/ 457162 h 654424"/>
                <a:gd name="connsiteX16" fmla="*/ 322556 w 723539"/>
                <a:gd name="connsiteY16" fmla="*/ 468031 h 654424"/>
                <a:gd name="connsiteX17" fmla="*/ 325098 w 723539"/>
                <a:gd name="connsiteY17" fmla="*/ 466977 h 654424"/>
                <a:gd name="connsiteX18" fmla="*/ 326586 w 723539"/>
                <a:gd name="connsiteY18" fmla="*/ 467594 h 654424"/>
                <a:gd name="connsiteX19" fmla="*/ 352825 w 723539"/>
                <a:gd name="connsiteY19" fmla="*/ 456725 h 654424"/>
                <a:gd name="connsiteX20" fmla="*/ 622024 w 723539"/>
                <a:gd name="connsiteY20" fmla="*/ 187527 h 654424"/>
                <a:gd name="connsiteX21" fmla="*/ 628710 w 723539"/>
                <a:gd name="connsiteY21" fmla="*/ 199847 h 654424"/>
                <a:gd name="connsiteX22" fmla="*/ 654424 w 723539"/>
                <a:gd name="connsiteY22" fmla="*/ 327212 h 654424"/>
                <a:gd name="connsiteX23" fmla="*/ 327212 w 723539"/>
                <a:gd name="connsiteY23" fmla="*/ 654424 h 654424"/>
                <a:gd name="connsiteX24" fmla="*/ 0 w 723539"/>
                <a:gd name="connsiteY24" fmla="*/ 327212 h 654424"/>
                <a:gd name="connsiteX25" fmla="*/ 327212 w 723539"/>
                <a:gd name="connsiteY25" fmla="*/ 0 h 65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23539" h="654424">
                  <a:moveTo>
                    <a:pt x="686432" y="33534"/>
                  </a:moveTo>
                  <a:cubicBezTo>
                    <a:pt x="695928" y="33534"/>
                    <a:pt x="705425" y="37158"/>
                    <a:pt x="712671" y="44403"/>
                  </a:cubicBezTo>
                  <a:cubicBezTo>
                    <a:pt x="727162" y="58895"/>
                    <a:pt x="727162" y="82389"/>
                    <a:pt x="712671" y="96881"/>
                  </a:cubicBezTo>
                  <a:lnTo>
                    <a:pt x="622024" y="187527"/>
                  </a:lnTo>
                  <a:lnTo>
                    <a:pt x="598542" y="144265"/>
                  </a:lnTo>
                  <a:lnTo>
                    <a:pt x="581268" y="123329"/>
                  </a:lnTo>
                  <a:lnTo>
                    <a:pt x="660193" y="44403"/>
                  </a:lnTo>
                  <a:cubicBezTo>
                    <a:pt x="667439" y="37158"/>
                    <a:pt x="676936" y="33534"/>
                    <a:pt x="686432" y="33534"/>
                  </a:cubicBezTo>
                  <a:close/>
                  <a:moveTo>
                    <a:pt x="327212" y="0"/>
                  </a:moveTo>
                  <a:cubicBezTo>
                    <a:pt x="417569" y="0"/>
                    <a:pt x="499372" y="36625"/>
                    <a:pt x="558586" y="95839"/>
                  </a:cubicBezTo>
                  <a:lnTo>
                    <a:pt x="581268" y="123329"/>
                  </a:lnTo>
                  <a:lnTo>
                    <a:pt x="324352" y="380244"/>
                  </a:lnTo>
                  <a:lnTo>
                    <a:pt x="209950" y="265841"/>
                  </a:lnTo>
                  <a:cubicBezTo>
                    <a:pt x="195459" y="251349"/>
                    <a:pt x="171964" y="251349"/>
                    <a:pt x="157473" y="265841"/>
                  </a:cubicBezTo>
                  <a:cubicBezTo>
                    <a:pt x="142981" y="280332"/>
                    <a:pt x="142981" y="303827"/>
                    <a:pt x="157473" y="318318"/>
                  </a:cubicBezTo>
                  <a:lnTo>
                    <a:pt x="296317" y="457162"/>
                  </a:lnTo>
                  <a:cubicBezTo>
                    <a:pt x="303563" y="464408"/>
                    <a:pt x="313059" y="468031"/>
                    <a:pt x="322556" y="468031"/>
                  </a:cubicBezTo>
                  <a:lnTo>
                    <a:pt x="325098" y="466977"/>
                  </a:lnTo>
                  <a:lnTo>
                    <a:pt x="326586" y="467594"/>
                  </a:lnTo>
                  <a:cubicBezTo>
                    <a:pt x="336082" y="467594"/>
                    <a:pt x="345579" y="463971"/>
                    <a:pt x="352825" y="456725"/>
                  </a:cubicBezTo>
                  <a:lnTo>
                    <a:pt x="622024" y="187527"/>
                  </a:lnTo>
                  <a:lnTo>
                    <a:pt x="628710" y="199847"/>
                  </a:lnTo>
                  <a:cubicBezTo>
                    <a:pt x="645268" y="238994"/>
                    <a:pt x="654424" y="282034"/>
                    <a:pt x="654424" y="327212"/>
                  </a:cubicBezTo>
                  <a:cubicBezTo>
                    <a:pt x="654424" y="507926"/>
                    <a:pt x="507926" y="654424"/>
                    <a:pt x="327212" y="654424"/>
                  </a:cubicBezTo>
                  <a:cubicBezTo>
                    <a:pt x="146498" y="654424"/>
                    <a:pt x="0" y="507926"/>
                    <a:pt x="0" y="327212"/>
                  </a:cubicBezTo>
                  <a:cubicBezTo>
                    <a:pt x="0" y="146498"/>
                    <a:pt x="146498" y="0"/>
                    <a:pt x="3272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0A5A6FCC-4902-FB15-AA7A-77F94C02E981}"/>
              </a:ext>
            </a:extLst>
          </p:cNvPr>
          <p:cNvSpPr/>
          <p:nvPr/>
        </p:nvSpPr>
        <p:spPr>
          <a:xfrm>
            <a:off x="837548" y="328612"/>
            <a:ext cx="848377" cy="142007"/>
          </a:xfrm>
          <a:prstGeom prst="roundRect">
            <a:avLst>
              <a:gd name="adj" fmla="val 50000"/>
            </a:avLst>
          </a:prstGeom>
          <a:solidFill>
            <a:srgbClr val="FF8961"/>
          </a:solidFill>
          <a:ln>
            <a:noFill/>
          </a:ln>
          <a:effectLst>
            <a:outerShdw blurRad="127000" dist="38100" dir="2700000" algn="tl" rotWithShape="0">
              <a:srgbClr val="FF8961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900" b="1" dirty="0">
                <a:solidFill>
                  <a:prstClr val="white"/>
                </a:solidFill>
              </a:rPr>
              <a:t>CONTENTS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003BE5-618F-10D0-7857-EA9DD72B0C9F}"/>
              </a:ext>
            </a:extLst>
          </p:cNvPr>
          <p:cNvSpPr txBox="1"/>
          <p:nvPr/>
        </p:nvSpPr>
        <p:spPr>
          <a:xfrm>
            <a:off x="708958" y="498350"/>
            <a:ext cx="61049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i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r>
              <a:rPr lang="en-US" altLang="ko-KR" sz="2000" b="1" i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700" i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0F83383A-93AB-535D-4793-47418C33772D}"/>
              </a:ext>
            </a:extLst>
          </p:cNvPr>
          <p:cNvGrpSpPr/>
          <p:nvPr/>
        </p:nvGrpSpPr>
        <p:grpSpPr>
          <a:xfrm>
            <a:off x="356839" y="6106926"/>
            <a:ext cx="45719" cy="455296"/>
            <a:chOff x="356839" y="6106926"/>
            <a:chExt cx="45719" cy="45529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3A60C591-F154-F1AA-1A1B-1963C07F547A}"/>
                </a:ext>
              </a:extLst>
            </p:cNvPr>
            <p:cNvSpPr/>
            <p:nvPr/>
          </p:nvSpPr>
          <p:spPr>
            <a:xfrm>
              <a:off x="363498" y="6106926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29E3F287-9364-FC95-D00E-09B45A406919}"/>
                </a:ext>
              </a:extLst>
            </p:cNvPr>
            <p:cNvSpPr/>
            <p:nvPr/>
          </p:nvSpPr>
          <p:spPr>
            <a:xfrm>
              <a:off x="361698" y="620392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44CBAA14-0D2C-AF3C-0963-6CDA6337A0AA}"/>
                </a:ext>
              </a:extLst>
            </p:cNvPr>
            <p:cNvSpPr/>
            <p:nvPr/>
          </p:nvSpPr>
          <p:spPr>
            <a:xfrm>
              <a:off x="359898" y="6304514"/>
              <a:ext cx="39600" cy="39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72BE18AE-4BCA-74B6-A0B9-E5A4DBECE6AE}"/>
                </a:ext>
              </a:extLst>
            </p:cNvPr>
            <p:cNvSpPr/>
            <p:nvPr/>
          </p:nvSpPr>
          <p:spPr>
            <a:xfrm>
              <a:off x="358098" y="6408708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FD7F5625-BDFB-ED9E-C53E-A4027783E8B1}"/>
                </a:ext>
              </a:extLst>
            </p:cNvPr>
            <p:cNvSpPr/>
            <p:nvPr/>
          </p:nvSpPr>
          <p:spPr>
            <a:xfrm>
              <a:off x="356839" y="651650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C6347DB9-C772-EA71-B763-E7D9E7EACA31}"/>
              </a:ext>
            </a:extLst>
          </p:cNvPr>
          <p:cNvSpPr/>
          <p:nvPr/>
        </p:nvSpPr>
        <p:spPr>
          <a:xfrm>
            <a:off x="2814844" y="1965422"/>
            <a:ext cx="2044282" cy="204428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254000" dist="88900" dir="2700000" algn="tl" rotWithShape="0">
              <a:srgbClr val="FF8961">
                <a:alpha val="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25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" name="원호 2">
            <a:extLst>
              <a:ext uri="{FF2B5EF4-FFF2-40B4-BE49-F238E27FC236}">
                <a16:creationId xmlns:a16="http://schemas.microsoft.com/office/drawing/2014/main" xmlns="" id="{F24C6D0A-C189-B442-3DA0-945A3D2ED8EB}"/>
              </a:ext>
            </a:extLst>
          </p:cNvPr>
          <p:cNvSpPr/>
          <p:nvPr/>
        </p:nvSpPr>
        <p:spPr>
          <a:xfrm>
            <a:off x="2610019" y="1760597"/>
            <a:ext cx="2453932" cy="2453932"/>
          </a:xfrm>
          <a:prstGeom prst="arc">
            <a:avLst>
              <a:gd name="adj1" fmla="val 5384123"/>
              <a:gd name="adj2" fmla="val 16148387"/>
            </a:avLst>
          </a:prstGeom>
          <a:noFill/>
          <a:ln w="19050">
            <a:solidFill>
              <a:srgbClr val="FF8961"/>
            </a:solidFill>
            <a:prstDash val="dash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4" name="원호 3">
            <a:extLst>
              <a:ext uri="{FF2B5EF4-FFF2-40B4-BE49-F238E27FC236}">
                <a16:creationId xmlns:a16="http://schemas.microsoft.com/office/drawing/2014/main" xmlns="" id="{6EFDF45F-AE16-A01B-DDD0-F405F581D167}"/>
              </a:ext>
            </a:extLst>
          </p:cNvPr>
          <p:cNvSpPr/>
          <p:nvPr/>
        </p:nvSpPr>
        <p:spPr>
          <a:xfrm>
            <a:off x="2610019" y="1760597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>
            <a:solidFill>
              <a:srgbClr val="FF8961"/>
            </a:solidFill>
            <a:prstDash val="solid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원호 7">
            <a:extLst>
              <a:ext uri="{FF2B5EF4-FFF2-40B4-BE49-F238E27FC236}">
                <a16:creationId xmlns:a16="http://schemas.microsoft.com/office/drawing/2014/main" xmlns="" id="{EC9F3BE0-E632-92BE-F753-6EFFD6D14745}"/>
              </a:ext>
            </a:extLst>
          </p:cNvPr>
          <p:cNvSpPr/>
          <p:nvPr/>
        </p:nvSpPr>
        <p:spPr>
          <a:xfrm>
            <a:off x="5063951" y="1760597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>
            <a:solidFill>
              <a:srgbClr val="FF8961"/>
            </a:solidFill>
            <a:prstDash val="solid"/>
            <a:tailEnd type="triangle" w="lg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4462B454-DAEC-A944-1FA0-4EB21A5C4F69}"/>
              </a:ext>
            </a:extLst>
          </p:cNvPr>
          <p:cNvSpPr/>
          <p:nvPr/>
        </p:nvSpPr>
        <p:spPr>
          <a:xfrm>
            <a:off x="5268776" y="1965422"/>
            <a:ext cx="2044282" cy="204428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254000" dist="88900" dir="2700000" algn="tl" rotWithShape="0">
              <a:srgbClr val="FF8961">
                <a:alpha val="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25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xmlns="" id="{1350AF4A-36BE-1BE6-6BA4-753E2D3563A9}"/>
              </a:ext>
            </a:extLst>
          </p:cNvPr>
          <p:cNvSpPr/>
          <p:nvPr/>
        </p:nvSpPr>
        <p:spPr>
          <a:xfrm>
            <a:off x="5063951" y="1760597"/>
            <a:ext cx="2453932" cy="2453932"/>
          </a:xfrm>
          <a:prstGeom prst="arc">
            <a:avLst>
              <a:gd name="adj1" fmla="val 5384123"/>
              <a:gd name="adj2" fmla="val 8713473"/>
            </a:avLst>
          </a:prstGeom>
          <a:noFill/>
          <a:ln w="19050">
            <a:solidFill>
              <a:srgbClr val="FF8961"/>
            </a:solidFill>
            <a:prstDash val="dash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xmlns="" id="{40CE7CDF-5579-C95B-2847-0CD7EF4AC802}"/>
              </a:ext>
            </a:extLst>
          </p:cNvPr>
          <p:cNvSpPr/>
          <p:nvPr/>
        </p:nvSpPr>
        <p:spPr>
          <a:xfrm>
            <a:off x="5063951" y="1760597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>
            <a:solidFill>
              <a:srgbClr val="FF8961"/>
            </a:solidFill>
            <a:prstDash val="solid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원호 13">
            <a:extLst>
              <a:ext uri="{FF2B5EF4-FFF2-40B4-BE49-F238E27FC236}">
                <a16:creationId xmlns:a16="http://schemas.microsoft.com/office/drawing/2014/main" xmlns="" id="{493BFC2C-5908-FE73-5570-1A957215412F}"/>
              </a:ext>
            </a:extLst>
          </p:cNvPr>
          <p:cNvSpPr/>
          <p:nvPr/>
        </p:nvSpPr>
        <p:spPr>
          <a:xfrm>
            <a:off x="7517883" y="1760597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>
            <a:solidFill>
              <a:srgbClr val="FF8961"/>
            </a:solidFill>
            <a:prstDash val="solid"/>
            <a:tailEnd type="triangle" w="lg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568D4C11-267B-EDB8-8691-0A3F10DA5EA4}"/>
              </a:ext>
            </a:extLst>
          </p:cNvPr>
          <p:cNvSpPr/>
          <p:nvPr/>
        </p:nvSpPr>
        <p:spPr>
          <a:xfrm>
            <a:off x="7722708" y="1965422"/>
            <a:ext cx="2044282" cy="204428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254000" dist="88900" dir="2700000" algn="tl" rotWithShape="0">
              <a:srgbClr val="FF8961">
                <a:alpha val="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25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xmlns="" id="{65478E14-4277-2279-A06E-24B2DEE02175}"/>
              </a:ext>
            </a:extLst>
          </p:cNvPr>
          <p:cNvSpPr/>
          <p:nvPr/>
        </p:nvSpPr>
        <p:spPr>
          <a:xfrm>
            <a:off x="7517883" y="1760597"/>
            <a:ext cx="2453932" cy="2453932"/>
          </a:xfrm>
          <a:prstGeom prst="arc">
            <a:avLst>
              <a:gd name="adj1" fmla="val 16284385"/>
              <a:gd name="adj2" fmla="val 5385223"/>
            </a:avLst>
          </a:prstGeom>
          <a:noFill/>
          <a:ln w="19050">
            <a:solidFill>
              <a:srgbClr val="FF8961"/>
            </a:solidFill>
            <a:prstDash val="dash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69936815-ABD6-2946-5C33-F2ACD6EC672D}"/>
              </a:ext>
            </a:extLst>
          </p:cNvPr>
          <p:cNvGrpSpPr/>
          <p:nvPr/>
        </p:nvGrpSpPr>
        <p:grpSpPr>
          <a:xfrm>
            <a:off x="3727448" y="1651059"/>
            <a:ext cx="219075" cy="219075"/>
            <a:chOff x="8105775" y="1819275"/>
            <a:chExt cx="219075" cy="219075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FBB353E0-38C4-75A1-473E-E7D7FA4591A1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89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xmlns="" id="{B12DB96F-EFCB-C6D2-D579-05852DC8012D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FF8961"/>
            </a:solidFill>
            <a:ln w="12700">
              <a:solidFill>
                <a:srgbClr val="FF89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C10D72D1-5AA8-914B-5531-39C722780977}"/>
              </a:ext>
            </a:extLst>
          </p:cNvPr>
          <p:cNvGrpSpPr/>
          <p:nvPr/>
        </p:nvGrpSpPr>
        <p:grpSpPr>
          <a:xfrm>
            <a:off x="5197338" y="3622734"/>
            <a:ext cx="219075" cy="219075"/>
            <a:chOff x="8105775" y="1819275"/>
            <a:chExt cx="219075" cy="219075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754EAE07-4FD6-E340-0EE0-0ADF6047BC1E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89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2DB68FC7-CB44-A893-81EE-5AD5DCA97743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FF8961"/>
            </a:solidFill>
            <a:ln w="12700">
              <a:solidFill>
                <a:srgbClr val="FF89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7EC070E3-BAA1-F9F8-E873-DAED1355ECA4}"/>
              </a:ext>
            </a:extLst>
          </p:cNvPr>
          <p:cNvGrpSpPr/>
          <p:nvPr/>
        </p:nvGrpSpPr>
        <p:grpSpPr>
          <a:xfrm>
            <a:off x="8635311" y="4104991"/>
            <a:ext cx="219075" cy="219075"/>
            <a:chOff x="8105775" y="1819275"/>
            <a:chExt cx="219075" cy="21907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010EB168-960B-868E-8CFE-C0DA77308E0A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89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57BE9161-418C-60E2-018F-B20431768110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FF8961"/>
            </a:solidFill>
            <a:ln w="12700">
              <a:solidFill>
                <a:srgbClr val="FF89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5206D2CD-4543-3E9C-5C1C-435C925B09BB}"/>
              </a:ext>
            </a:extLst>
          </p:cNvPr>
          <p:cNvSpPr/>
          <p:nvPr/>
        </p:nvSpPr>
        <p:spPr>
          <a:xfrm>
            <a:off x="1152106" y="4477596"/>
            <a:ext cx="2915825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C9320B34-8144-F511-AE9C-E08A263B64FE}"/>
              </a:ext>
            </a:extLst>
          </p:cNvPr>
          <p:cNvSpPr/>
          <p:nvPr/>
        </p:nvSpPr>
        <p:spPr>
          <a:xfrm>
            <a:off x="8635311" y="4477596"/>
            <a:ext cx="2915825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F3DA2A7-FC88-0178-B71A-E52C525FBFB5}"/>
              </a:ext>
            </a:extLst>
          </p:cNvPr>
          <p:cNvSpPr/>
          <p:nvPr/>
        </p:nvSpPr>
        <p:spPr>
          <a:xfrm>
            <a:off x="4896504" y="4428615"/>
            <a:ext cx="2915825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19123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1CD8BBBB-5C97-C0A4-7DDD-882342F5BEFB}"/>
              </a:ext>
            </a:extLst>
          </p:cNvPr>
          <p:cNvGrpSpPr/>
          <p:nvPr/>
        </p:nvGrpSpPr>
        <p:grpSpPr>
          <a:xfrm>
            <a:off x="197224" y="143431"/>
            <a:ext cx="11788588" cy="6571135"/>
            <a:chOff x="197224" y="143431"/>
            <a:chExt cx="11788588" cy="657113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C9EEDBBF-1092-A85E-5E3B-212707D08A39}"/>
                </a:ext>
              </a:extLst>
            </p:cNvPr>
            <p:cNvSpPr/>
            <p:nvPr/>
          </p:nvSpPr>
          <p:spPr>
            <a:xfrm>
              <a:off x="197224" y="143436"/>
              <a:ext cx="11788588" cy="6571130"/>
            </a:xfrm>
            <a:prstGeom prst="roundRect">
              <a:avLst>
                <a:gd name="adj" fmla="val 2559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2700000" algn="tl" rotWithShape="0">
                <a:srgbClr val="FF8961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xmlns="" id="{B839DC22-4205-FEC5-119A-C6498F79A6F7}"/>
                </a:ext>
              </a:extLst>
            </p:cNvPr>
            <p:cNvSpPr/>
            <p:nvPr/>
          </p:nvSpPr>
          <p:spPr>
            <a:xfrm rot="16200000">
              <a:off x="-2903924" y="3244579"/>
              <a:ext cx="6571129" cy="368833"/>
            </a:xfrm>
            <a:prstGeom prst="round2SameRect">
              <a:avLst>
                <a:gd name="adj1" fmla="val 31250"/>
                <a:gd name="adj2" fmla="val 0"/>
              </a:avLst>
            </a:prstGeom>
            <a:solidFill>
              <a:srgbClr val="FF8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xmlns="" id="{A1E31488-6074-50C6-F7ED-55DDB612981E}"/>
                </a:ext>
              </a:extLst>
            </p:cNvPr>
            <p:cNvSpPr/>
            <p:nvPr/>
          </p:nvSpPr>
          <p:spPr>
            <a:xfrm>
              <a:off x="269691" y="295778"/>
              <a:ext cx="220013" cy="198997"/>
            </a:xfrm>
            <a:custGeom>
              <a:avLst/>
              <a:gdLst>
                <a:gd name="connsiteX0" fmla="*/ 686432 w 723539"/>
                <a:gd name="connsiteY0" fmla="*/ 33534 h 654424"/>
                <a:gd name="connsiteX1" fmla="*/ 712671 w 723539"/>
                <a:gd name="connsiteY1" fmla="*/ 44403 h 654424"/>
                <a:gd name="connsiteX2" fmla="*/ 712671 w 723539"/>
                <a:gd name="connsiteY2" fmla="*/ 96881 h 654424"/>
                <a:gd name="connsiteX3" fmla="*/ 622024 w 723539"/>
                <a:gd name="connsiteY3" fmla="*/ 187527 h 654424"/>
                <a:gd name="connsiteX4" fmla="*/ 598542 w 723539"/>
                <a:gd name="connsiteY4" fmla="*/ 144265 h 654424"/>
                <a:gd name="connsiteX5" fmla="*/ 581268 w 723539"/>
                <a:gd name="connsiteY5" fmla="*/ 123329 h 654424"/>
                <a:gd name="connsiteX6" fmla="*/ 660193 w 723539"/>
                <a:gd name="connsiteY6" fmla="*/ 44403 h 654424"/>
                <a:gd name="connsiteX7" fmla="*/ 686432 w 723539"/>
                <a:gd name="connsiteY7" fmla="*/ 33534 h 654424"/>
                <a:gd name="connsiteX8" fmla="*/ 327212 w 723539"/>
                <a:gd name="connsiteY8" fmla="*/ 0 h 654424"/>
                <a:gd name="connsiteX9" fmla="*/ 558586 w 723539"/>
                <a:gd name="connsiteY9" fmla="*/ 95839 h 654424"/>
                <a:gd name="connsiteX10" fmla="*/ 581268 w 723539"/>
                <a:gd name="connsiteY10" fmla="*/ 123329 h 654424"/>
                <a:gd name="connsiteX11" fmla="*/ 324352 w 723539"/>
                <a:gd name="connsiteY11" fmla="*/ 380244 h 654424"/>
                <a:gd name="connsiteX12" fmla="*/ 209950 w 723539"/>
                <a:gd name="connsiteY12" fmla="*/ 265841 h 654424"/>
                <a:gd name="connsiteX13" fmla="*/ 157473 w 723539"/>
                <a:gd name="connsiteY13" fmla="*/ 265841 h 654424"/>
                <a:gd name="connsiteX14" fmla="*/ 157473 w 723539"/>
                <a:gd name="connsiteY14" fmla="*/ 318318 h 654424"/>
                <a:gd name="connsiteX15" fmla="*/ 296317 w 723539"/>
                <a:gd name="connsiteY15" fmla="*/ 457162 h 654424"/>
                <a:gd name="connsiteX16" fmla="*/ 322556 w 723539"/>
                <a:gd name="connsiteY16" fmla="*/ 468031 h 654424"/>
                <a:gd name="connsiteX17" fmla="*/ 325098 w 723539"/>
                <a:gd name="connsiteY17" fmla="*/ 466977 h 654424"/>
                <a:gd name="connsiteX18" fmla="*/ 326586 w 723539"/>
                <a:gd name="connsiteY18" fmla="*/ 467594 h 654424"/>
                <a:gd name="connsiteX19" fmla="*/ 352825 w 723539"/>
                <a:gd name="connsiteY19" fmla="*/ 456725 h 654424"/>
                <a:gd name="connsiteX20" fmla="*/ 622024 w 723539"/>
                <a:gd name="connsiteY20" fmla="*/ 187527 h 654424"/>
                <a:gd name="connsiteX21" fmla="*/ 628710 w 723539"/>
                <a:gd name="connsiteY21" fmla="*/ 199847 h 654424"/>
                <a:gd name="connsiteX22" fmla="*/ 654424 w 723539"/>
                <a:gd name="connsiteY22" fmla="*/ 327212 h 654424"/>
                <a:gd name="connsiteX23" fmla="*/ 327212 w 723539"/>
                <a:gd name="connsiteY23" fmla="*/ 654424 h 654424"/>
                <a:gd name="connsiteX24" fmla="*/ 0 w 723539"/>
                <a:gd name="connsiteY24" fmla="*/ 327212 h 654424"/>
                <a:gd name="connsiteX25" fmla="*/ 327212 w 723539"/>
                <a:gd name="connsiteY25" fmla="*/ 0 h 65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23539" h="654424">
                  <a:moveTo>
                    <a:pt x="686432" y="33534"/>
                  </a:moveTo>
                  <a:cubicBezTo>
                    <a:pt x="695928" y="33534"/>
                    <a:pt x="705425" y="37158"/>
                    <a:pt x="712671" y="44403"/>
                  </a:cubicBezTo>
                  <a:cubicBezTo>
                    <a:pt x="727162" y="58895"/>
                    <a:pt x="727162" y="82389"/>
                    <a:pt x="712671" y="96881"/>
                  </a:cubicBezTo>
                  <a:lnTo>
                    <a:pt x="622024" y="187527"/>
                  </a:lnTo>
                  <a:lnTo>
                    <a:pt x="598542" y="144265"/>
                  </a:lnTo>
                  <a:lnTo>
                    <a:pt x="581268" y="123329"/>
                  </a:lnTo>
                  <a:lnTo>
                    <a:pt x="660193" y="44403"/>
                  </a:lnTo>
                  <a:cubicBezTo>
                    <a:pt x="667439" y="37158"/>
                    <a:pt x="676936" y="33534"/>
                    <a:pt x="686432" y="33534"/>
                  </a:cubicBezTo>
                  <a:close/>
                  <a:moveTo>
                    <a:pt x="327212" y="0"/>
                  </a:moveTo>
                  <a:cubicBezTo>
                    <a:pt x="417569" y="0"/>
                    <a:pt x="499372" y="36625"/>
                    <a:pt x="558586" y="95839"/>
                  </a:cubicBezTo>
                  <a:lnTo>
                    <a:pt x="581268" y="123329"/>
                  </a:lnTo>
                  <a:lnTo>
                    <a:pt x="324352" y="380244"/>
                  </a:lnTo>
                  <a:lnTo>
                    <a:pt x="209950" y="265841"/>
                  </a:lnTo>
                  <a:cubicBezTo>
                    <a:pt x="195459" y="251349"/>
                    <a:pt x="171964" y="251349"/>
                    <a:pt x="157473" y="265841"/>
                  </a:cubicBezTo>
                  <a:cubicBezTo>
                    <a:pt x="142981" y="280332"/>
                    <a:pt x="142981" y="303827"/>
                    <a:pt x="157473" y="318318"/>
                  </a:cubicBezTo>
                  <a:lnTo>
                    <a:pt x="296317" y="457162"/>
                  </a:lnTo>
                  <a:cubicBezTo>
                    <a:pt x="303563" y="464408"/>
                    <a:pt x="313059" y="468031"/>
                    <a:pt x="322556" y="468031"/>
                  </a:cubicBezTo>
                  <a:lnTo>
                    <a:pt x="325098" y="466977"/>
                  </a:lnTo>
                  <a:lnTo>
                    <a:pt x="326586" y="467594"/>
                  </a:lnTo>
                  <a:cubicBezTo>
                    <a:pt x="336082" y="467594"/>
                    <a:pt x="345579" y="463971"/>
                    <a:pt x="352825" y="456725"/>
                  </a:cubicBezTo>
                  <a:lnTo>
                    <a:pt x="622024" y="187527"/>
                  </a:lnTo>
                  <a:lnTo>
                    <a:pt x="628710" y="199847"/>
                  </a:lnTo>
                  <a:cubicBezTo>
                    <a:pt x="645268" y="238994"/>
                    <a:pt x="654424" y="282034"/>
                    <a:pt x="654424" y="327212"/>
                  </a:cubicBezTo>
                  <a:cubicBezTo>
                    <a:pt x="654424" y="507926"/>
                    <a:pt x="507926" y="654424"/>
                    <a:pt x="327212" y="654424"/>
                  </a:cubicBezTo>
                  <a:cubicBezTo>
                    <a:pt x="146498" y="654424"/>
                    <a:pt x="0" y="507926"/>
                    <a:pt x="0" y="327212"/>
                  </a:cubicBezTo>
                  <a:cubicBezTo>
                    <a:pt x="0" y="146498"/>
                    <a:pt x="146498" y="0"/>
                    <a:pt x="3272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0A5A6FCC-4902-FB15-AA7A-77F94C02E981}"/>
              </a:ext>
            </a:extLst>
          </p:cNvPr>
          <p:cNvSpPr/>
          <p:nvPr/>
        </p:nvSpPr>
        <p:spPr>
          <a:xfrm>
            <a:off x="837548" y="328612"/>
            <a:ext cx="848377" cy="142007"/>
          </a:xfrm>
          <a:prstGeom prst="roundRect">
            <a:avLst>
              <a:gd name="adj" fmla="val 50000"/>
            </a:avLst>
          </a:prstGeom>
          <a:solidFill>
            <a:srgbClr val="FF8961"/>
          </a:solidFill>
          <a:ln>
            <a:noFill/>
          </a:ln>
          <a:effectLst>
            <a:outerShdw blurRad="127000" dist="38100" dir="2700000" algn="tl" rotWithShape="0">
              <a:srgbClr val="FF8961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900" b="1" dirty="0">
                <a:solidFill>
                  <a:prstClr val="white"/>
                </a:solidFill>
              </a:rPr>
              <a:t>CONTENTS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003BE5-618F-10D0-7857-EA9DD72B0C9F}"/>
              </a:ext>
            </a:extLst>
          </p:cNvPr>
          <p:cNvSpPr txBox="1"/>
          <p:nvPr/>
        </p:nvSpPr>
        <p:spPr>
          <a:xfrm>
            <a:off x="708958" y="498350"/>
            <a:ext cx="61049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i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r>
              <a:rPr lang="en-US" altLang="ko-KR" sz="2000" b="1" i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700" i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0F83383A-93AB-535D-4793-47418C33772D}"/>
              </a:ext>
            </a:extLst>
          </p:cNvPr>
          <p:cNvGrpSpPr/>
          <p:nvPr/>
        </p:nvGrpSpPr>
        <p:grpSpPr>
          <a:xfrm>
            <a:off x="356839" y="6106926"/>
            <a:ext cx="45719" cy="455296"/>
            <a:chOff x="356839" y="6106926"/>
            <a:chExt cx="45719" cy="45529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3A60C591-F154-F1AA-1A1B-1963C07F547A}"/>
                </a:ext>
              </a:extLst>
            </p:cNvPr>
            <p:cNvSpPr/>
            <p:nvPr/>
          </p:nvSpPr>
          <p:spPr>
            <a:xfrm>
              <a:off x="363498" y="6106926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29E3F287-9364-FC95-D00E-09B45A406919}"/>
                </a:ext>
              </a:extLst>
            </p:cNvPr>
            <p:cNvSpPr/>
            <p:nvPr/>
          </p:nvSpPr>
          <p:spPr>
            <a:xfrm>
              <a:off x="361698" y="620392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44CBAA14-0D2C-AF3C-0963-6CDA6337A0AA}"/>
                </a:ext>
              </a:extLst>
            </p:cNvPr>
            <p:cNvSpPr/>
            <p:nvPr/>
          </p:nvSpPr>
          <p:spPr>
            <a:xfrm>
              <a:off x="359898" y="6304514"/>
              <a:ext cx="39600" cy="39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72BE18AE-4BCA-74B6-A0B9-E5A4DBECE6AE}"/>
                </a:ext>
              </a:extLst>
            </p:cNvPr>
            <p:cNvSpPr/>
            <p:nvPr/>
          </p:nvSpPr>
          <p:spPr>
            <a:xfrm>
              <a:off x="358098" y="6408708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FD7F5625-BDFB-ED9E-C53E-A4027783E8B1}"/>
                </a:ext>
              </a:extLst>
            </p:cNvPr>
            <p:cNvSpPr/>
            <p:nvPr/>
          </p:nvSpPr>
          <p:spPr>
            <a:xfrm>
              <a:off x="356839" y="651650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A6188C9B-8BDD-A9B2-18D7-F0B053B8441E}"/>
              </a:ext>
            </a:extLst>
          </p:cNvPr>
          <p:cNvGraphicFramePr>
            <a:graphicFrameLocks noGrp="1"/>
          </p:cNvGraphicFramePr>
          <p:nvPr/>
        </p:nvGraphicFramePr>
        <p:xfrm>
          <a:off x="1299028" y="1788620"/>
          <a:ext cx="10248001" cy="3785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5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21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860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9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F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F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CONTENTS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F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9050" cap="flat" cmpd="sng" algn="ctr">
                      <a:solidFill>
                        <a:srgbClr val="FF89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9050" cap="flat" cmpd="sng" algn="ctr">
                      <a:solidFill>
                        <a:srgbClr val="FF89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●●●●●●●●●●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9050" cap="flat" cmpd="sng" algn="ctr">
                      <a:solidFill>
                        <a:srgbClr val="FF89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89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FF89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89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96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89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89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96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●●●●●●●●●●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rgbClr val="FF89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89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89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96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FF89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FF89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●●●●●●●●●●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FF89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961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961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●●●●●●●●●●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961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5" name="모서리가 둥근 직사각형 9">
            <a:extLst>
              <a:ext uri="{FF2B5EF4-FFF2-40B4-BE49-F238E27FC236}">
                <a16:creationId xmlns:a16="http://schemas.microsoft.com/office/drawing/2014/main" xmlns="" id="{9303BECA-C9A9-E410-F53F-6B9797C4ED0F}"/>
              </a:ext>
            </a:extLst>
          </p:cNvPr>
          <p:cNvSpPr/>
          <p:nvPr/>
        </p:nvSpPr>
        <p:spPr>
          <a:xfrm>
            <a:off x="9550854" y="5821176"/>
            <a:ext cx="1428750" cy="28575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100" b="1" dirty="0">
                <a:solidFill>
                  <a:prstClr val="white"/>
                </a:solidFill>
              </a:rPr>
              <a:t>평균 </a:t>
            </a:r>
            <a:r>
              <a:rPr lang="en-US" altLang="ko-KR" sz="1100" b="1" dirty="0">
                <a:solidFill>
                  <a:prstClr val="white"/>
                </a:solidFill>
              </a:rPr>
              <a:t>: 67.3% 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66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99F0D84-7F53-8262-D2DA-B210B63D2E2A}"/>
              </a:ext>
            </a:extLst>
          </p:cNvPr>
          <p:cNvGrpSpPr/>
          <p:nvPr/>
        </p:nvGrpSpPr>
        <p:grpSpPr>
          <a:xfrm>
            <a:off x="197224" y="143431"/>
            <a:ext cx="11788588" cy="6571135"/>
            <a:chOff x="197224" y="143431"/>
            <a:chExt cx="11788588" cy="657113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C9EEDBBF-1092-A85E-5E3B-212707D08A39}"/>
                </a:ext>
              </a:extLst>
            </p:cNvPr>
            <p:cNvSpPr/>
            <p:nvPr/>
          </p:nvSpPr>
          <p:spPr>
            <a:xfrm>
              <a:off x="197224" y="143436"/>
              <a:ext cx="11788588" cy="6571130"/>
            </a:xfrm>
            <a:prstGeom prst="roundRect">
              <a:avLst>
                <a:gd name="adj" fmla="val 2559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2700000" algn="tl" rotWithShape="0">
                <a:srgbClr val="FF8961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xmlns="" id="{B839DC22-4205-FEC5-119A-C6498F79A6F7}"/>
                </a:ext>
              </a:extLst>
            </p:cNvPr>
            <p:cNvSpPr/>
            <p:nvPr/>
          </p:nvSpPr>
          <p:spPr>
            <a:xfrm rot="16200000">
              <a:off x="-2903924" y="3244579"/>
              <a:ext cx="6571129" cy="368833"/>
            </a:xfrm>
            <a:prstGeom prst="round2SameRect">
              <a:avLst>
                <a:gd name="adj1" fmla="val 31250"/>
                <a:gd name="adj2" fmla="val 0"/>
              </a:avLst>
            </a:prstGeom>
            <a:solidFill>
              <a:srgbClr val="FF8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xmlns="" id="{A1E31488-6074-50C6-F7ED-55DDB612981E}"/>
                </a:ext>
              </a:extLst>
            </p:cNvPr>
            <p:cNvSpPr/>
            <p:nvPr/>
          </p:nvSpPr>
          <p:spPr>
            <a:xfrm>
              <a:off x="269691" y="295778"/>
              <a:ext cx="220013" cy="198997"/>
            </a:xfrm>
            <a:custGeom>
              <a:avLst/>
              <a:gdLst>
                <a:gd name="connsiteX0" fmla="*/ 686432 w 723539"/>
                <a:gd name="connsiteY0" fmla="*/ 33534 h 654424"/>
                <a:gd name="connsiteX1" fmla="*/ 712671 w 723539"/>
                <a:gd name="connsiteY1" fmla="*/ 44403 h 654424"/>
                <a:gd name="connsiteX2" fmla="*/ 712671 w 723539"/>
                <a:gd name="connsiteY2" fmla="*/ 96881 h 654424"/>
                <a:gd name="connsiteX3" fmla="*/ 622024 w 723539"/>
                <a:gd name="connsiteY3" fmla="*/ 187527 h 654424"/>
                <a:gd name="connsiteX4" fmla="*/ 598542 w 723539"/>
                <a:gd name="connsiteY4" fmla="*/ 144265 h 654424"/>
                <a:gd name="connsiteX5" fmla="*/ 581268 w 723539"/>
                <a:gd name="connsiteY5" fmla="*/ 123329 h 654424"/>
                <a:gd name="connsiteX6" fmla="*/ 660193 w 723539"/>
                <a:gd name="connsiteY6" fmla="*/ 44403 h 654424"/>
                <a:gd name="connsiteX7" fmla="*/ 686432 w 723539"/>
                <a:gd name="connsiteY7" fmla="*/ 33534 h 654424"/>
                <a:gd name="connsiteX8" fmla="*/ 327212 w 723539"/>
                <a:gd name="connsiteY8" fmla="*/ 0 h 654424"/>
                <a:gd name="connsiteX9" fmla="*/ 558586 w 723539"/>
                <a:gd name="connsiteY9" fmla="*/ 95839 h 654424"/>
                <a:gd name="connsiteX10" fmla="*/ 581268 w 723539"/>
                <a:gd name="connsiteY10" fmla="*/ 123329 h 654424"/>
                <a:gd name="connsiteX11" fmla="*/ 324352 w 723539"/>
                <a:gd name="connsiteY11" fmla="*/ 380244 h 654424"/>
                <a:gd name="connsiteX12" fmla="*/ 209950 w 723539"/>
                <a:gd name="connsiteY12" fmla="*/ 265841 h 654424"/>
                <a:gd name="connsiteX13" fmla="*/ 157473 w 723539"/>
                <a:gd name="connsiteY13" fmla="*/ 265841 h 654424"/>
                <a:gd name="connsiteX14" fmla="*/ 157473 w 723539"/>
                <a:gd name="connsiteY14" fmla="*/ 318318 h 654424"/>
                <a:gd name="connsiteX15" fmla="*/ 296317 w 723539"/>
                <a:gd name="connsiteY15" fmla="*/ 457162 h 654424"/>
                <a:gd name="connsiteX16" fmla="*/ 322556 w 723539"/>
                <a:gd name="connsiteY16" fmla="*/ 468031 h 654424"/>
                <a:gd name="connsiteX17" fmla="*/ 325098 w 723539"/>
                <a:gd name="connsiteY17" fmla="*/ 466977 h 654424"/>
                <a:gd name="connsiteX18" fmla="*/ 326586 w 723539"/>
                <a:gd name="connsiteY18" fmla="*/ 467594 h 654424"/>
                <a:gd name="connsiteX19" fmla="*/ 352825 w 723539"/>
                <a:gd name="connsiteY19" fmla="*/ 456725 h 654424"/>
                <a:gd name="connsiteX20" fmla="*/ 622024 w 723539"/>
                <a:gd name="connsiteY20" fmla="*/ 187527 h 654424"/>
                <a:gd name="connsiteX21" fmla="*/ 628710 w 723539"/>
                <a:gd name="connsiteY21" fmla="*/ 199847 h 654424"/>
                <a:gd name="connsiteX22" fmla="*/ 654424 w 723539"/>
                <a:gd name="connsiteY22" fmla="*/ 327212 h 654424"/>
                <a:gd name="connsiteX23" fmla="*/ 327212 w 723539"/>
                <a:gd name="connsiteY23" fmla="*/ 654424 h 654424"/>
                <a:gd name="connsiteX24" fmla="*/ 0 w 723539"/>
                <a:gd name="connsiteY24" fmla="*/ 327212 h 654424"/>
                <a:gd name="connsiteX25" fmla="*/ 327212 w 723539"/>
                <a:gd name="connsiteY25" fmla="*/ 0 h 65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23539" h="654424">
                  <a:moveTo>
                    <a:pt x="686432" y="33534"/>
                  </a:moveTo>
                  <a:cubicBezTo>
                    <a:pt x="695928" y="33534"/>
                    <a:pt x="705425" y="37158"/>
                    <a:pt x="712671" y="44403"/>
                  </a:cubicBezTo>
                  <a:cubicBezTo>
                    <a:pt x="727162" y="58895"/>
                    <a:pt x="727162" y="82389"/>
                    <a:pt x="712671" y="96881"/>
                  </a:cubicBezTo>
                  <a:lnTo>
                    <a:pt x="622024" y="187527"/>
                  </a:lnTo>
                  <a:lnTo>
                    <a:pt x="598542" y="144265"/>
                  </a:lnTo>
                  <a:lnTo>
                    <a:pt x="581268" y="123329"/>
                  </a:lnTo>
                  <a:lnTo>
                    <a:pt x="660193" y="44403"/>
                  </a:lnTo>
                  <a:cubicBezTo>
                    <a:pt x="667439" y="37158"/>
                    <a:pt x="676936" y="33534"/>
                    <a:pt x="686432" y="33534"/>
                  </a:cubicBezTo>
                  <a:close/>
                  <a:moveTo>
                    <a:pt x="327212" y="0"/>
                  </a:moveTo>
                  <a:cubicBezTo>
                    <a:pt x="417569" y="0"/>
                    <a:pt x="499372" y="36625"/>
                    <a:pt x="558586" y="95839"/>
                  </a:cubicBezTo>
                  <a:lnTo>
                    <a:pt x="581268" y="123329"/>
                  </a:lnTo>
                  <a:lnTo>
                    <a:pt x="324352" y="380244"/>
                  </a:lnTo>
                  <a:lnTo>
                    <a:pt x="209950" y="265841"/>
                  </a:lnTo>
                  <a:cubicBezTo>
                    <a:pt x="195459" y="251349"/>
                    <a:pt x="171964" y="251349"/>
                    <a:pt x="157473" y="265841"/>
                  </a:cubicBezTo>
                  <a:cubicBezTo>
                    <a:pt x="142981" y="280332"/>
                    <a:pt x="142981" y="303827"/>
                    <a:pt x="157473" y="318318"/>
                  </a:cubicBezTo>
                  <a:lnTo>
                    <a:pt x="296317" y="457162"/>
                  </a:lnTo>
                  <a:cubicBezTo>
                    <a:pt x="303563" y="464408"/>
                    <a:pt x="313059" y="468031"/>
                    <a:pt x="322556" y="468031"/>
                  </a:cubicBezTo>
                  <a:lnTo>
                    <a:pt x="325098" y="466977"/>
                  </a:lnTo>
                  <a:lnTo>
                    <a:pt x="326586" y="467594"/>
                  </a:lnTo>
                  <a:cubicBezTo>
                    <a:pt x="336082" y="467594"/>
                    <a:pt x="345579" y="463971"/>
                    <a:pt x="352825" y="456725"/>
                  </a:cubicBezTo>
                  <a:lnTo>
                    <a:pt x="622024" y="187527"/>
                  </a:lnTo>
                  <a:lnTo>
                    <a:pt x="628710" y="199847"/>
                  </a:lnTo>
                  <a:cubicBezTo>
                    <a:pt x="645268" y="238994"/>
                    <a:pt x="654424" y="282034"/>
                    <a:pt x="654424" y="327212"/>
                  </a:cubicBezTo>
                  <a:cubicBezTo>
                    <a:pt x="654424" y="507926"/>
                    <a:pt x="507926" y="654424"/>
                    <a:pt x="327212" y="654424"/>
                  </a:cubicBezTo>
                  <a:cubicBezTo>
                    <a:pt x="146498" y="654424"/>
                    <a:pt x="0" y="507926"/>
                    <a:pt x="0" y="327212"/>
                  </a:cubicBezTo>
                  <a:cubicBezTo>
                    <a:pt x="0" y="146498"/>
                    <a:pt x="146498" y="0"/>
                    <a:pt x="3272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0A5A6FCC-4902-FB15-AA7A-77F94C02E981}"/>
              </a:ext>
            </a:extLst>
          </p:cNvPr>
          <p:cNvSpPr/>
          <p:nvPr/>
        </p:nvSpPr>
        <p:spPr>
          <a:xfrm>
            <a:off x="837548" y="328612"/>
            <a:ext cx="848377" cy="142007"/>
          </a:xfrm>
          <a:prstGeom prst="roundRect">
            <a:avLst>
              <a:gd name="adj" fmla="val 50000"/>
            </a:avLst>
          </a:prstGeom>
          <a:solidFill>
            <a:srgbClr val="FF8961"/>
          </a:solidFill>
          <a:ln>
            <a:noFill/>
          </a:ln>
          <a:effectLst>
            <a:outerShdw blurRad="127000" dist="38100" dir="2700000" algn="tl" rotWithShape="0">
              <a:srgbClr val="FF8961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900" b="1" dirty="0">
                <a:solidFill>
                  <a:prstClr val="white"/>
                </a:solidFill>
              </a:rPr>
              <a:t>CONTENTS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003BE5-618F-10D0-7857-EA9DD72B0C9F}"/>
              </a:ext>
            </a:extLst>
          </p:cNvPr>
          <p:cNvSpPr txBox="1"/>
          <p:nvPr/>
        </p:nvSpPr>
        <p:spPr>
          <a:xfrm>
            <a:off x="708958" y="498350"/>
            <a:ext cx="61049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i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r>
              <a:rPr lang="en-US" altLang="ko-KR" sz="2000" b="1" i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700" i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0F83383A-93AB-535D-4793-47418C33772D}"/>
              </a:ext>
            </a:extLst>
          </p:cNvPr>
          <p:cNvGrpSpPr/>
          <p:nvPr/>
        </p:nvGrpSpPr>
        <p:grpSpPr>
          <a:xfrm>
            <a:off x="356839" y="6106926"/>
            <a:ext cx="45719" cy="455296"/>
            <a:chOff x="356839" y="6106926"/>
            <a:chExt cx="45719" cy="45529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3A60C591-F154-F1AA-1A1B-1963C07F547A}"/>
                </a:ext>
              </a:extLst>
            </p:cNvPr>
            <p:cNvSpPr/>
            <p:nvPr/>
          </p:nvSpPr>
          <p:spPr>
            <a:xfrm>
              <a:off x="363498" y="6106926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29E3F287-9364-FC95-D00E-09B45A406919}"/>
                </a:ext>
              </a:extLst>
            </p:cNvPr>
            <p:cNvSpPr/>
            <p:nvPr/>
          </p:nvSpPr>
          <p:spPr>
            <a:xfrm>
              <a:off x="361698" y="620392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44CBAA14-0D2C-AF3C-0963-6CDA6337A0AA}"/>
                </a:ext>
              </a:extLst>
            </p:cNvPr>
            <p:cNvSpPr/>
            <p:nvPr/>
          </p:nvSpPr>
          <p:spPr>
            <a:xfrm>
              <a:off x="359898" y="6304514"/>
              <a:ext cx="39600" cy="39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72BE18AE-4BCA-74B6-A0B9-E5A4DBECE6AE}"/>
                </a:ext>
              </a:extLst>
            </p:cNvPr>
            <p:cNvSpPr/>
            <p:nvPr/>
          </p:nvSpPr>
          <p:spPr>
            <a:xfrm>
              <a:off x="358098" y="6408708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FD7F5625-BDFB-ED9E-C53E-A4027783E8B1}"/>
                </a:ext>
              </a:extLst>
            </p:cNvPr>
            <p:cNvSpPr/>
            <p:nvPr/>
          </p:nvSpPr>
          <p:spPr>
            <a:xfrm>
              <a:off x="356839" y="651650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사각형: 둥근 모서리 82">
            <a:extLst>
              <a:ext uri="{FF2B5EF4-FFF2-40B4-BE49-F238E27FC236}">
                <a16:creationId xmlns:a16="http://schemas.microsoft.com/office/drawing/2014/main" xmlns="" id="{B44CBD04-2F5C-2A6F-F7C1-DE1E4C51FEE8}"/>
              </a:ext>
            </a:extLst>
          </p:cNvPr>
          <p:cNvSpPr/>
          <p:nvPr/>
        </p:nvSpPr>
        <p:spPr>
          <a:xfrm>
            <a:off x="1447767" y="1978394"/>
            <a:ext cx="2959071" cy="612000"/>
          </a:xfrm>
          <a:prstGeom prst="roundRect">
            <a:avLst>
              <a:gd name="adj" fmla="val 5481"/>
            </a:avLst>
          </a:prstGeom>
          <a:solidFill>
            <a:srgbClr val="FF8961">
              <a:alpha val="15000"/>
            </a:srgbClr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                    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▼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사각형: 둥근 모서리 86">
            <a:extLst>
              <a:ext uri="{FF2B5EF4-FFF2-40B4-BE49-F238E27FC236}">
                <a16:creationId xmlns:a16="http://schemas.microsoft.com/office/drawing/2014/main" xmlns="" id="{7657EDA2-37D9-FC2A-863B-A720FB2CA56A}"/>
              </a:ext>
            </a:extLst>
          </p:cNvPr>
          <p:cNvSpPr/>
          <p:nvPr/>
        </p:nvSpPr>
        <p:spPr>
          <a:xfrm>
            <a:off x="1447766" y="3403299"/>
            <a:ext cx="2959071" cy="612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Second</a:t>
            </a:r>
          </a:p>
        </p:txBody>
      </p:sp>
      <p:sp>
        <p:nvSpPr>
          <p:cNvPr id="8" name="사각형: 둥근 모서리 86">
            <a:extLst>
              <a:ext uri="{FF2B5EF4-FFF2-40B4-BE49-F238E27FC236}">
                <a16:creationId xmlns:a16="http://schemas.microsoft.com/office/drawing/2014/main" xmlns="" id="{4CDF324A-1765-4202-8125-DEC37864F0E9}"/>
              </a:ext>
            </a:extLst>
          </p:cNvPr>
          <p:cNvSpPr/>
          <p:nvPr/>
        </p:nvSpPr>
        <p:spPr>
          <a:xfrm>
            <a:off x="1447766" y="4015299"/>
            <a:ext cx="2959071" cy="612000"/>
          </a:xfrm>
          <a:prstGeom prst="round2SameRect">
            <a:avLst>
              <a:gd name="adj1" fmla="val 0"/>
              <a:gd name="adj2" fmla="val 7056"/>
            </a:avLst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Third</a:t>
            </a: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xmlns="" id="{55798DEA-2549-155A-A895-286AEDC7F99D}"/>
              </a:ext>
            </a:extLst>
          </p:cNvPr>
          <p:cNvSpPr/>
          <p:nvPr/>
        </p:nvSpPr>
        <p:spPr>
          <a:xfrm>
            <a:off x="1696261" y="5049672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896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xmlns="" id="{9AA895BD-382F-5025-EDF5-ED3ACD14E4CD}"/>
              </a:ext>
            </a:extLst>
          </p:cNvPr>
          <p:cNvSpPr/>
          <p:nvPr/>
        </p:nvSpPr>
        <p:spPr>
          <a:xfrm>
            <a:off x="1959021" y="5049672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896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12" name="모서리가 둥근 직사각형 10">
            <a:extLst>
              <a:ext uri="{FF2B5EF4-FFF2-40B4-BE49-F238E27FC236}">
                <a16:creationId xmlns:a16="http://schemas.microsoft.com/office/drawing/2014/main" xmlns="" id="{35A4282C-9DA5-5B45-BF3D-448D841DE0FE}"/>
              </a:ext>
            </a:extLst>
          </p:cNvPr>
          <p:cNvSpPr/>
          <p:nvPr/>
        </p:nvSpPr>
        <p:spPr>
          <a:xfrm>
            <a:off x="2221781" y="5049672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896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14" name="모서리가 둥근 직사각형 10">
            <a:extLst>
              <a:ext uri="{FF2B5EF4-FFF2-40B4-BE49-F238E27FC236}">
                <a16:creationId xmlns:a16="http://schemas.microsoft.com/office/drawing/2014/main" xmlns="" id="{A8FAF30D-4453-8622-BDDC-E87B058E026B}"/>
              </a:ext>
            </a:extLst>
          </p:cNvPr>
          <p:cNvSpPr/>
          <p:nvPr/>
        </p:nvSpPr>
        <p:spPr>
          <a:xfrm>
            <a:off x="2484541" y="5049672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896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15" name="모서리가 둥근 직사각형 10">
            <a:extLst>
              <a:ext uri="{FF2B5EF4-FFF2-40B4-BE49-F238E27FC236}">
                <a16:creationId xmlns:a16="http://schemas.microsoft.com/office/drawing/2014/main" xmlns="" id="{4ED97208-3A46-37FD-026A-43037FA64ED6}"/>
              </a:ext>
            </a:extLst>
          </p:cNvPr>
          <p:cNvSpPr/>
          <p:nvPr/>
        </p:nvSpPr>
        <p:spPr>
          <a:xfrm>
            <a:off x="2747301" y="5049672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896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16" name="모서리가 둥근 직사각형 10">
            <a:extLst>
              <a:ext uri="{FF2B5EF4-FFF2-40B4-BE49-F238E27FC236}">
                <a16:creationId xmlns:a16="http://schemas.microsoft.com/office/drawing/2014/main" xmlns="" id="{535EF4EE-844D-91E6-289D-6A054E62DEC0}"/>
              </a:ext>
            </a:extLst>
          </p:cNvPr>
          <p:cNvSpPr/>
          <p:nvPr/>
        </p:nvSpPr>
        <p:spPr>
          <a:xfrm>
            <a:off x="1696261" y="5358298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896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17" name="모서리가 둥근 직사각형 10">
            <a:extLst>
              <a:ext uri="{FF2B5EF4-FFF2-40B4-BE49-F238E27FC236}">
                <a16:creationId xmlns:a16="http://schemas.microsoft.com/office/drawing/2014/main" xmlns="" id="{15E3D290-9344-874D-C6CB-06A26ABCA757}"/>
              </a:ext>
            </a:extLst>
          </p:cNvPr>
          <p:cNvSpPr/>
          <p:nvPr/>
        </p:nvSpPr>
        <p:spPr>
          <a:xfrm>
            <a:off x="1959021" y="5358298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18" name="모서리가 둥근 직사각형 10">
            <a:extLst>
              <a:ext uri="{FF2B5EF4-FFF2-40B4-BE49-F238E27FC236}">
                <a16:creationId xmlns:a16="http://schemas.microsoft.com/office/drawing/2014/main" xmlns="" id="{E6B96313-E362-2E6E-964E-F0B67E7B31C5}"/>
              </a:ext>
            </a:extLst>
          </p:cNvPr>
          <p:cNvSpPr/>
          <p:nvPr/>
        </p:nvSpPr>
        <p:spPr>
          <a:xfrm>
            <a:off x="2221781" y="5358298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19" name="모서리가 둥근 직사각형 10">
            <a:extLst>
              <a:ext uri="{FF2B5EF4-FFF2-40B4-BE49-F238E27FC236}">
                <a16:creationId xmlns:a16="http://schemas.microsoft.com/office/drawing/2014/main" xmlns="" id="{5D422642-B1FC-0008-1915-47409E19B0DD}"/>
              </a:ext>
            </a:extLst>
          </p:cNvPr>
          <p:cNvSpPr/>
          <p:nvPr/>
        </p:nvSpPr>
        <p:spPr>
          <a:xfrm>
            <a:off x="2484541" y="5358298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20" name="모서리가 둥근 직사각형 10">
            <a:extLst>
              <a:ext uri="{FF2B5EF4-FFF2-40B4-BE49-F238E27FC236}">
                <a16:creationId xmlns:a16="http://schemas.microsoft.com/office/drawing/2014/main" xmlns="" id="{44A7FAAD-489E-DCF5-57D4-E6BF64A85503}"/>
              </a:ext>
            </a:extLst>
          </p:cNvPr>
          <p:cNvSpPr/>
          <p:nvPr/>
        </p:nvSpPr>
        <p:spPr>
          <a:xfrm>
            <a:off x="2747301" y="5358298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AFC5C29-AF03-0E6C-8F47-0ACB0C51D3DB}"/>
              </a:ext>
            </a:extLst>
          </p:cNvPr>
          <p:cNvSpPr txBox="1"/>
          <p:nvPr/>
        </p:nvSpPr>
        <p:spPr>
          <a:xfrm>
            <a:off x="3212569" y="4865191"/>
            <a:ext cx="1029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srgbClr val="FF8961"/>
                </a:solidFill>
              </a:rPr>
              <a:t>65</a:t>
            </a:r>
            <a:r>
              <a:rPr lang="en-US" altLang="ko-KR" b="1" dirty="0">
                <a:solidFill>
                  <a:srgbClr val="FF8961"/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srgbClr val="FF8961"/>
                </a:solidFill>
              </a:rPr>
              <a:t>CONTENTS A</a:t>
            </a:r>
          </a:p>
        </p:txBody>
      </p:sp>
      <p:sp>
        <p:nvSpPr>
          <p:cNvPr id="22" name="사각형: 둥근 모서리 82">
            <a:extLst>
              <a:ext uri="{FF2B5EF4-FFF2-40B4-BE49-F238E27FC236}">
                <a16:creationId xmlns:a16="http://schemas.microsoft.com/office/drawing/2014/main" xmlns="" id="{461E8D70-04B3-6800-2D8B-6A325AC1A4ED}"/>
              </a:ext>
            </a:extLst>
          </p:cNvPr>
          <p:cNvSpPr/>
          <p:nvPr/>
        </p:nvSpPr>
        <p:spPr>
          <a:xfrm>
            <a:off x="5052525" y="1978394"/>
            <a:ext cx="2959071" cy="612000"/>
          </a:xfrm>
          <a:prstGeom prst="roundRect">
            <a:avLst>
              <a:gd name="adj" fmla="val 5481"/>
            </a:avLst>
          </a:prstGeom>
          <a:solidFill>
            <a:srgbClr val="FF8961">
              <a:alpha val="15000"/>
            </a:srgbClr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                    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▼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사각형: 둥근 모서리 86">
            <a:extLst>
              <a:ext uri="{FF2B5EF4-FFF2-40B4-BE49-F238E27FC236}">
                <a16:creationId xmlns:a16="http://schemas.microsoft.com/office/drawing/2014/main" xmlns="" id="{BF9AED35-B835-5653-439B-B372B3D36FC4}"/>
              </a:ext>
            </a:extLst>
          </p:cNvPr>
          <p:cNvSpPr/>
          <p:nvPr/>
        </p:nvSpPr>
        <p:spPr>
          <a:xfrm>
            <a:off x="5052524" y="2800926"/>
            <a:ext cx="2959071" cy="612000"/>
          </a:xfrm>
          <a:prstGeom prst="round2SameRect">
            <a:avLst>
              <a:gd name="adj1" fmla="val 6084"/>
              <a:gd name="adj2" fmla="val 0"/>
            </a:avLst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First</a:t>
            </a:r>
          </a:p>
        </p:txBody>
      </p:sp>
      <p:sp>
        <p:nvSpPr>
          <p:cNvPr id="24" name="사각형: 둥근 모서리 86">
            <a:extLst>
              <a:ext uri="{FF2B5EF4-FFF2-40B4-BE49-F238E27FC236}">
                <a16:creationId xmlns:a16="http://schemas.microsoft.com/office/drawing/2014/main" xmlns="" id="{5D642A0A-0767-ABF3-27C0-8C9C5013E8A1}"/>
              </a:ext>
            </a:extLst>
          </p:cNvPr>
          <p:cNvSpPr/>
          <p:nvPr/>
        </p:nvSpPr>
        <p:spPr>
          <a:xfrm>
            <a:off x="5052524" y="4015299"/>
            <a:ext cx="2959071" cy="612000"/>
          </a:xfrm>
          <a:prstGeom prst="round2SameRect">
            <a:avLst>
              <a:gd name="adj1" fmla="val 0"/>
              <a:gd name="adj2" fmla="val 7056"/>
            </a:avLst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Third</a:t>
            </a:r>
          </a:p>
        </p:txBody>
      </p:sp>
      <p:sp>
        <p:nvSpPr>
          <p:cNvPr id="26" name="모서리가 둥근 직사각형 10">
            <a:extLst>
              <a:ext uri="{FF2B5EF4-FFF2-40B4-BE49-F238E27FC236}">
                <a16:creationId xmlns:a16="http://schemas.microsoft.com/office/drawing/2014/main" xmlns="" id="{732AC6E3-62F5-D573-BC7A-CAC55F876D10}"/>
              </a:ext>
            </a:extLst>
          </p:cNvPr>
          <p:cNvSpPr/>
          <p:nvPr/>
        </p:nvSpPr>
        <p:spPr>
          <a:xfrm>
            <a:off x="5301019" y="5049672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896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32" name="모서리가 둥근 직사각형 10">
            <a:extLst>
              <a:ext uri="{FF2B5EF4-FFF2-40B4-BE49-F238E27FC236}">
                <a16:creationId xmlns:a16="http://schemas.microsoft.com/office/drawing/2014/main" xmlns="" id="{D95F8C7B-9625-97B1-2925-D5E10DA52791}"/>
              </a:ext>
            </a:extLst>
          </p:cNvPr>
          <p:cNvSpPr/>
          <p:nvPr/>
        </p:nvSpPr>
        <p:spPr>
          <a:xfrm>
            <a:off x="5563779" y="5049672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896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33" name="모서리가 둥근 직사각형 10">
            <a:extLst>
              <a:ext uri="{FF2B5EF4-FFF2-40B4-BE49-F238E27FC236}">
                <a16:creationId xmlns:a16="http://schemas.microsoft.com/office/drawing/2014/main" xmlns="" id="{7ECC1E10-A049-07D3-E7F6-C780196391F4}"/>
              </a:ext>
            </a:extLst>
          </p:cNvPr>
          <p:cNvSpPr/>
          <p:nvPr/>
        </p:nvSpPr>
        <p:spPr>
          <a:xfrm>
            <a:off x="5826539" y="5049672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896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34" name="모서리가 둥근 직사각형 10">
            <a:extLst>
              <a:ext uri="{FF2B5EF4-FFF2-40B4-BE49-F238E27FC236}">
                <a16:creationId xmlns:a16="http://schemas.microsoft.com/office/drawing/2014/main" xmlns="" id="{829E5117-9002-A127-0344-F31C8795B179}"/>
              </a:ext>
            </a:extLst>
          </p:cNvPr>
          <p:cNvSpPr/>
          <p:nvPr/>
        </p:nvSpPr>
        <p:spPr>
          <a:xfrm>
            <a:off x="6089299" y="5049672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896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37" name="모서리가 둥근 직사각형 10">
            <a:extLst>
              <a:ext uri="{FF2B5EF4-FFF2-40B4-BE49-F238E27FC236}">
                <a16:creationId xmlns:a16="http://schemas.microsoft.com/office/drawing/2014/main" xmlns="" id="{A306A0A2-0A31-888B-9D8C-B25D948B3CE7}"/>
              </a:ext>
            </a:extLst>
          </p:cNvPr>
          <p:cNvSpPr/>
          <p:nvPr/>
        </p:nvSpPr>
        <p:spPr>
          <a:xfrm>
            <a:off x="6352059" y="5049672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896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38" name="모서리가 둥근 직사각형 10">
            <a:extLst>
              <a:ext uri="{FF2B5EF4-FFF2-40B4-BE49-F238E27FC236}">
                <a16:creationId xmlns:a16="http://schemas.microsoft.com/office/drawing/2014/main" xmlns="" id="{D96B7E0B-ADE3-F5FC-3816-41CB83B6B6D5}"/>
              </a:ext>
            </a:extLst>
          </p:cNvPr>
          <p:cNvSpPr/>
          <p:nvPr/>
        </p:nvSpPr>
        <p:spPr>
          <a:xfrm>
            <a:off x="5301019" y="5358298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896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39" name="모서리가 둥근 직사각형 10">
            <a:extLst>
              <a:ext uri="{FF2B5EF4-FFF2-40B4-BE49-F238E27FC236}">
                <a16:creationId xmlns:a16="http://schemas.microsoft.com/office/drawing/2014/main" xmlns="" id="{59F5D3F0-473F-DA4B-FC7C-4389F3086076}"/>
              </a:ext>
            </a:extLst>
          </p:cNvPr>
          <p:cNvSpPr/>
          <p:nvPr/>
        </p:nvSpPr>
        <p:spPr>
          <a:xfrm>
            <a:off x="5563779" y="5358298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40" name="모서리가 둥근 직사각형 10">
            <a:extLst>
              <a:ext uri="{FF2B5EF4-FFF2-40B4-BE49-F238E27FC236}">
                <a16:creationId xmlns:a16="http://schemas.microsoft.com/office/drawing/2014/main" xmlns="" id="{A0AE570B-0E5D-4EC2-5994-8181B0B4DD75}"/>
              </a:ext>
            </a:extLst>
          </p:cNvPr>
          <p:cNvSpPr/>
          <p:nvPr/>
        </p:nvSpPr>
        <p:spPr>
          <a:xfrm>
            <a:off x="5826539" y="5358298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41" name="모서리가 둥근 직사각형 10">
            <a:extLst>
              <a:ext uri="{FF2B5EF4-FFF2-40B4-BE49-F238E27FC236}">
                <a16:creationId xmlns:a16="http://schemas.microsoft.com/office/drawing/2014/main" xmlns="" id="{9769ADCA-AF8F-E20E-7422-1C70FB35873B}"/>
              </a:ext>
            </a:extLst>
          </p:cNvPr>
          <p:cNvSpPr/>
          <p:nvPr/>
        </p:nvSpPr>
        <p:spPr>
          <a:xfrm>
            <a:off x="6089299" y="5358298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42" name="모서리가 둥근 직사각형 10">
            <a:extLst>
              <a:ext uri="{FF2B5EF4-FFF2-40B4-BE49-F238E27FC236}">
                <a16:creationId xmlns:a16="http://schemas.microsoft.com/office/drawing/2014/main" xmlns="" id="{88B5C979-770D-8895-27B0-DB9302CEB369}"/>
              </a:ext>
            </a:extLst>
          </p:cNvPr>
          <p:cNvSpPr/>
          <p:nvPr/>
        </p:nvSpPr>
        <p:spPr>
          <a:xfrm>
            <a:off x="6352059" y="5358298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4E76230-86CE-291F-4C4D-73E3068556D4}"/>
              </a:ext>
            </a:extLst>
          </p:cNvPr>
          <p:cNvSpPr txBox="1"/>
          <p:nvPr/>
        </p:nvSpPr>
        <p:spPr>
          <a:xfrm>
            <a:off x="6817327" y="4865191"/>
            <a:ext cx="1029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srgbClr val="FF8961"/>
                </a:solidFill>
              </a:rPr>
              <a:t>65</a:t>
            </a:r>
            <a:r>
              <a:rPr lang="en-US" altLang="ko-KR" b="1" dirty="0">
                <a:solidFill>
                  <a:srgbClr val="FF8961"/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srgbClr val="FF8961"/>
                </a:solidFill>
              </a:rPr>
              <a:t>CONTENTS A</a:t>
            </a:r>
          </a:p>
        </p:txBody>
      </p:sp>
      <p:sp>
        <p:nvSpPr>
          <p:cNvPr id="44" name="사각형: 둥근 모서리 82">
            <a:extLst>
              <a:ext uri="{FF2B5EF4-FFF2-40B4-BE49-F238E27FC236}">
                <a16:creationId xmlns:a16="http://schemas.microsoft.com/office/drawing/2014/main" xmlns="" id="{600B3A6E-1B67-40EC-8667-41DF0BDA62C1}"/>
              </a:ext>
            </a:extLst>
          </p:cNvPr>
          <p:cNvSpPr/>
          <p:nvPr/>
        </p:nvSpPr>
        <p:spPr>
          <a:xfrm>
            <a:off x="8657283" y="1978394"/>
            <a:ext cx="2959071" cy="612000"/>
          </a:xfrm>
          <a:prstGeom prst="roundRect">
            <a:avLst>
              <a:gd name="adj" fmla="val 5481"/>
            </a:avLst>
          </a:prstGeom>
          <a:solidFill>
            <a:srgbClr val="FF8961">
              <a:alpha val="15000"/>
            </a:srgbClr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                    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▼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5" name="사각형: 둥근 모서리 86">
            <a:extLst>
              <a:ext uri="{FF2B5EF4-FFF2-40B4-BE49-F238E27FC236}">
                <a16:creationId xmlns:a16="http://schemas.microsoft.com/office/drawing/2014/main" xmlns="" id="{906235D6-361D-87E3-DDA2-8D6156EC73A9}"/>
              </a:ext>
            </a:extLst>
          </p:cNvPr>
          <p:cNvSpPr/>
          <p:nvPr/>
        </p:nvSpPr>
        <p:spPr>
          <a:xfrm>
            <a:off x="8657282" y="2800926"/>
            <a:ext cx="2959071" cy="612000"/>
          </a:xfrm>
          <a:prstGeom prst="round2SameRect">
            <a:avLst>
              <a:gd name="adj1" fmla="val 6084"/>
              <a:gd name="adj2" fmla="val 0"/>
            </a:avLst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First</a:t>
            </a:r>
          </a:p>
        </p:txBody>
      </p:sp>
      <p:sp>
        <p:nvSpPr>
          <p:cNvPr id="46" name="사각형: 둥근 모서리 86">
            <a:extLst>
              <a:ext uri="{FF2B5EF4-FFF2-40B4-BE49-F238E27FC236}">
                <a16:creationId xmlns:a16="http://schemas.microsoft.com/office/drawing/2014/main" xmlns="" id="{816AD112-9BFD-9C30-FC7A-B9C9622C9156}"/>
              </a:ext>
            </a:extLst>
          </p:cNvPr>
          <p:cNvSpPr/>
          <p:nvPr/>
        </p:nvSpPr>
        <p:spPr>
          <a:xfrm>
            <a:off x="8657282" y="3403299"/>
            <a:ext cx="2959071" cy="612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Second</a:t>
            </a:r>
          </a:p>
        </p:txBody>
      </p:sp>
      <p:sp>
        <p:nvSpPr>
          <p:cNvPr id="47" name="사각형: 둥근 모서리 86">
            <a:extLst>
              <a:ext uri="{FF2B5EF4-FFF2-40B4-BE49-F238E27FC236}">
                <a16:creationId xmlns:a16="http://schemas.microsoft.com/office/drawing/2014/main" xmlns="" id="{DF00D6BC-7405-3B9A-209B-A82A4FDCBB4C}"/>
              </a:ext>
            </a:extLst>
          </p:cNvPr>
          <p:cNvSpPr/>
          <p:nvPr/>
        </p:nvSpPr>
        <p:spPr>
          <a:xfrm>
            <a:off x="8657282" y="4015299"/>
            <a:ext cx="2959071" cy="612000"/>
          </a:xfrm>
          <a:prstGeom prst="round2SameRect">
            <a:avLst>
              <a:gd name="adj1" fmla="val 0"/>
              <a:gd name="adj2" fmla="val 7056"/>
            </a:avLst>
          </a:prstGeom>
          <a:solidFill>
            <a:srgbClr val="FF896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dirty="0">
                <a:solidFill>
                  <a:prstClr val="white"/>
                </a:solidFill>
              </a:rPr>
              <a:t>Third</a:t>
            </a:r>
          </a:p>
        </p:txBody>
      </p:sp>
      <p:sp>
        <p:nvSpPr>
          <p:cNvPr id="48" name="모서리가 둥근 직사각형 10">
            <a:extLst>
              <a:ext uri="{FF2B5EF4-FFF2-40B4-BE49-F238E27FC236}">
                <a16:creationId xmlns:a16="http://schemas.microsoft.com/office/drawing/2014/main" xmlns="" id="{24A2FBF9-AE27-1B7D-146F-8546A9F89911}"/>
              </a:ext>
            </a:extLst>
          </p:cNvPr>
          <p:cNvSpPr/>
          <p:nvPr/>
        </p:nvSpPr>
        <p:spPr>
          <a:xfrm>
            <a:off x="8905777" y="5049672"/>
            <a:ext cx="180000" cy="180000"/>
          </a:xfrm>
          <a:prstGeom prst="ellipse">
            <a:avLst/>
          </a:prstGeom>
          <a:solidFill>
            <a:srgbClr val="FF8961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49" name="모서리가 둥근 직사각형 10">
            <a:extLst>
              <a:ext uri="{FF2B5EF4-FFF2-40B4-BE49-F238E27FC236}">
                <a16:creationId xmlns:a16="http://schemas.microsoft.com/office/drawing/2014/main" xmlns="" id="{B413D39D-E4F4-A6B9-195F-E4210D7C532B}"/>
              </a:ext>
            </a:extLst>
          </p:cNvPr>
          <p:cNvSpPr/>
          <p:nvPr/>
        </p:nvSpPr>
        <p:spPr>
          <a:xfrm>
            <a:off x="9168537" y="5049672"/>
            <a:ext cx="180000" cy="180000"/>
          </a:xfrm>
          <a:prstGeom prst="ellipse">
            <a:avLst/>
          </a:prstGeom>
          <a:solidFill>
            <a:srgbClr val="FF8961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50" name="모서리가 둥근 직사각형 10">
            <a:extLst>
              <a:ext uri="{FF2B5EF4-FFF2-40B4-BE49-F238E27FC236}">
                <a16:creationId xmlns:a16="http://schemas.microsoft.com/office/drawing/2014/main" xmlns="" id="{FBFB95FF-7D58-CCF4-A772-DD1E5155B9E3}"/>
              </a:ext>
            </a:extLst>
          </p:cNvPr>
          <p:cNvSpPr/>
          <p:nvPr/>
        </p:nvSpPr>
        <p:spPr>
          <a:xfrm>
            <a:off x="9431297" y="5049672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51" name="모서리가 둥근 직사각형 10">
            <a:extLst>
              <a:ext uri="{FF2B5EF4-FFF2-40B4-BE49-F238E27FC236}">
                <a16:creationId xmlns:a16="http://schemas.microsoft.com/office/drawing/2014/main" xmlns="" id="{044B2349-41C3-6E85-A774-5DBE03D620A5}"/>
              </a:ext>
            </a:extLst>
          </p:cNvPr>
          <p:cNvSpPr/>
          <p:nvPr/>
        </p:nvSpPr>
        <p:spPr>
          <a:xfrm>
            <a:off x="9694057" y="5049672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52" name="모서리가 둥근 직사각형 10">
            <a:extLst>
              <a:ext uri="{FF2B5EF4-FFF2-40B4-BE49-F238E27FC236}">
                <a16:creationId xmlns:a16="http://schemas.microsoft.com/office/drawing/2014/main" xmlns="" id="{4F7FFF81-FB0D-A278-7720-EB69B5D41B45}"/>
              </a:ext>
            </a:extLst>
          </p:cNvPr>
          <p:cNvSpPr/>
          <p:nvPr/>
        </p:nvSpPr>
        <p:spPr>
          <a:xfrm>
            <a:off x="9956817" y="5049672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53" name="모서리가 둥근 직사각형 10">
            <a:extLst>
              <a:ext uri="{FF2B5EF4-FFF2-40B4-BE49-F238E27FC236}">
                <a16:creationId xmlns:a16="http://schemas.microsoft.com/office/drawing/2014/main" xmlns="" id="{91A9BEF0-DF86-596B-201F-4192CF8F7740}"/>
              </a:ext>
            </a:extLst>
          </p:cNvPr>
          <p:cNvSpPr/>
          <p:nvPr/>
        </p:nvSpPr>
        <p:spPr>
          <a:xfrm>
            <a:off x="8905777" y="5358298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54" name="모서리가 둥근 직사각형 10">
            <a:extLst>
              <a:ext uri="{FF2B5EF4-FFF2-40B4-BE49-F238E27FC236}">
                <a16:creationId xmlns:a16="http://schemas.microsoft.com/office/drawing/2014/main" xmlns="" id="{A9AEBBE0-EA8F-40FF-457D-B0D14029AD15}"/>
              </a:ext>
            </a:extLst>
          </p:cNvPr>
          <p:cNvSpPr/>
          <p:nvPr/>
        </p:nvSpPr>
        <p:spPr>
          <a:xfrm>
            <a:off x="9168537" y="5358298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55" name="모서리가 둥근 직사각형 10">
            <a:extLst>
              <a:ext uri="{FF2B5EF4-FFF2-40B4-BE49-F238E27FC236}">
                <a16:creationId xmlns:a16="http://schemas.microsoft.com/office/drawing/2014/main" xmlns="" id="{A50E534F-50DC-0573-40E3-7433441D9DCC}"/>
              </a:ext>
            </a:extLst>
          </p:cNvPr>
          <p:cNvSpPr/>
          <p:nvPr/>
        </p:nvSpPr>
        <p:spPr>
          <a:xfrm>
            <a:off x="9431297" y="5358298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56" name="모서리가 둥근 직사각형 10">
            <a:extLst>
              <a:ext uri="{FF2B5EF4-FFF2-40B4-BE49-F238E27FC236}">
                <a16:creationId xmlns:a16="http://schemas.microsoft.com/office/drawing/2014/main" xmlns="" id="{86550FFA-D27C-E40F-26FD-688752F0AFD0}"/>
              </a:ext>
            </a:extLst>
          </p:cNvPr>
          <p:cNvSpPr/>
          <p:nvPr/>
        </p:nvSpPr>
        <p:spPr>
          <a:xfrm>
            <a:off x="9694057" y="5358298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57" name="모서리가 둥근 직사각형 10">
            <a:extLst>
              <a:ext uri="{FF2B5EF4-FFF2-40B4-BE49-F238E27FC236}">
                <a16:creationId xmlns:a16="http://schemas.microsoft.com/office/drawing/2014/main" xmlns="" id="{BD69A57D-B6B6-A26D-4EE5-D7EB4F2DAA0C}"/>
              </a:ext>
            </a:extLst>
          </p:cNvPr>
          <p:cNvSpPr/>
          <p:nvPr/>
        </p:nvSpPr>
        <p:spPr>
          <a:xfrm>
            <a:off x="9956817" y="5358298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3ED1AA64-9B9C-3FE2-2965-24EEEDAD5B8B}"/>
              </a:ext>
            </a:extLst>
          </p:cNvPr>
          <p:cNvSpPr txBox="1"/>
          <p:nvPr/>
        </p:nvSpPr>
        <p:spPr>
          <a:xfrm>
            <a:off x="10422085" y="4865191"/>
            <a:ext cx="1029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srgbClr val="FF8961"/>
                </a:solidFill>
              </a:rPr>
              <a:t>65</a:t>
            </a:r>
            <a:r>
              <a:rPr lang="en-US" altLang="ko-KR" b="1" dirty="0">
                <a:solidFill>
                  <a:srgbClr val="FF8961"/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srgbClr val="FF8961"/>
                </a:solidFill>
              </a:rPr>
              <a:t>CONTENTS A</a:t>
            </a:r>
          </a:p>
        </p:txBody>
      </p:sp>
      <p:sp>
        <p:nvSpPr>
          <p:cNvPr id="59" name="사각형: 둥근 모서리 86">
            <a:extLst>
              <a:ext uri="{FF2B5EF4-FFF2-40B4-BE49-F238E27FC236}">
                <a16:creationId xmlns:a16="http://schemas.microsoft.com/office/drawing/2014/main" xmlns="" id="{DE3274D2-CBE6-05F8-72C2-051C4D650B84}"/>
              </a:ext>
            </a:extLst>
          </p:cNvPr>
          <p:cNvSpPr/>
          <p:nvPr/>
        </p:nvSpPr>
        <p:spPr>
          <a:xfrm>
            <a:off x="1447766" y="2800926"/>
            <a:ext cx="2959071" cy="612000"/>
          </a:xfrm>
          <a:prstGeom prst="round2SameRect">
            <a:avLst>
              <a:gd name="adj1" fmla="val 6084"/>
              <a:gd name="adj2" fmla="val 0"/>
            </a:avLst>
          </a:prstGeom>
          <a:solidFill>
            <a:schemeClr val="bg1"/>
          </a:solidFill>
          <a:ln>
            <a:solidFill>
              <a:srgbClr val="FF89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First</a:t>
            </a:r>
          </a:p>
        </p:txBody>
      </p:sp>
      <p:sp>
        <p:nvSpPr>
          <p:cNvPr id="60" name="사각형: 둥근 모서리 86">
            <a:extLst>
              <a:ext uri="{FF2B5EF4-FFF2-40B4-BE49-F238E27FC236}">
                <a16:creationId xmlns:a16="http://schemas.microsoft.com/office/drawing/2014/main" xmlns="" id="{5485C630-C3AD-65F7-DC95-A2271DFDF5EB}"/>
              </a:ext>
            </a:extLst>
          </p:cNvPr>
          <p:cNvSpPr/>
          <p:nvPr/>
        </p:nvSpPr>
        <p:spPr>
          <a:xfrm>
            <a:off x="5052524" y="3403299"/>
            <a:ext cx="2959071" cy="612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rgbClr val="FF89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Second</a:t>
            </a:r>
          </a:p>
        </p:txBody>
      </p:sp>
    </p:spTree>
    <p:extLst>
      <p:ext uri="{BB962C8B-B14F-4D97-AF65-F5344CB8AC3E}">
        <p14:creationId xmlns:p14="http://schemas.microsoft.com/office/powerpoint/2010/main" val="311896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99F0D84-7F53-8262-D2DA-B210B63D2E2A}"/>
              </a:ext>
            </a:extLst>
          </p:cNvPr>
          <p:cNvGrpSpPr/>
          <p:nvPr/>
        </p:nvGrpSpPr>
        <p:grpSpPr>
          <a:xfrm>
            <a:off x="197224" y="143431"/>
            <a:ext cx="11788588" cy="6571135"/>
            <a:chOff x="197224" y="143431"/>
            <a:chExt cx="11788588" cy="657113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C9EEDBBF-1092-A85E-5E3B-212707D08A39}"/>
                </a:ext>
              </a:extLst>
            </p:cNvPr>
            <p:cNvSpPr/>
            <p:nvPr/>
          </p:nvSpPr>
          <p:spPr>
            <a:xfrm>
              <a:off x="197224" y="143436"/>
              <a:ext cx="11788588" cy="6571130"/>
            </a:xfrm>
            <a:prstGeom prst="roundRect">
              <a:avLst>
                <a:gd name="adj" fmla="val 2559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2700000" algn="tl" rotWithShape="0">
                <a:srgbClr val="FF8961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xmlns="" id="{B839DC22-4205-FEC5-119A-C6498F79A6F7}"/>
                </a:ext>
              </a:extLst>
            </p:cNvPr>
            <p:cNvSpPr/>
            <p:nvPr/>
          </p:nvSpPr>
          <p:spPr>
            <a:xfrm rot="16200000">
              <a:off x="-2903924" y="3244579"/>
              <a:ext cx="6571129" cy="368833"/>
            </a:xfrm>
            <a:prstGeom prst="round2SameRect">
              <a:avLst>
                <a:gd name="adj1" fmla="val 31250"/>
                <a:gd name="adj2" fmla="val 0"/>
              </a:avLst>
            </a:prstGeom>
            <a:solidFill>
              <a:srgbClr val="FF8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xmlns="" id="{A1E31488-6074-50C6-F7ED-55DDB612981E}"/>
                </a:ext>
              </a:extLst>
            </p:cNvPr>
            <p:cNvSpPr/>
            <p:nvPr/>
          </p:nvSpPr>
          <p:spPr>
            <a:xfrm>
              <a:off x="269691" y="295778"/>
              <a:ext cx="220013" cy="198997"/>
            </a:xfrm>
            <a:custGeom>
              <a:avLst/>
              <a:gdLst>
                <a:gd name="connsiteX0" fmla="*/ 686432 w 723539"/>
                <a:gd name="connsiteY0" fmla="*/ 33534 h 654424"/>
                <a:gd name="connsiteX1" fmla="*/ 712671 w 723539"/>
                <a:gd name="connsiteY1" fmla="*/ 44403 h 654424"/>
                <a:gd name="connsiteX2" fmla="*/ 712671 w 723539"/>
                <a:gd name="connsiteY2" fmla="*/ 96881 h 654424"/>
                <a:gd name="connsiteX3" fmla="*/ 622024 w 723539"/>
                <a:gd name="connsiteY3" fmla="*/ 187527 h 654424"/>
                <a:gd name="connsiteX4" fmla="*/ 598542 w 723539"/>
                <a:gd name="connsiteY4" fmla="*/ 144265 h 654424"/>
                <a:gd name="connsiteX5" fmla="*/ 581268 w 723539"/>
                <a:gd name="connsiteY5" fmla="*/ 123329 h 654424"/>
                <a:gd name="connsiteX6" fmla="*/ 660193 w 723539"/>
                <a:gd name="connsiteY6" fmla="*/ 44403 h 654424"/>
                <a:gd name="connsiteX7" fmla="*/ 686432 w 723539"/>
                <a:gd name="connsiteY7" fmla="*/ 33534 h 654424"/>
                <a:gd name="connsiteX8" fmla="*/ 327212 w 723539"/>
                <a:gd name="connsiteY8" fmla="*/ 0 h 654424"/>
                <a:gd name="connsiteX9" fmla="*/ 558586 w 723539"/>
                <a:gd name="connsiteY9" fmla="*/ 95839 h 654424"/>
                <a:gd name="connsiteX10" fmla="*/ 581268 w 723539"/>
                <a:gd name="connsiteY10" fmla="*/ 123329 h 654424"/>
                <a:gd name="connsiteX11" fmla="*/ 324352 w 723539"/>
                <a:gd name="connsiteY11" fmla="*/ 380244 h 654424"/>
                <a:gd name="connsiteX12" fmla="*/ 209950 w 723539"/>
                <a:gd name="connsiteY12" fmla="*/ 265841 h 654424"/>
                <a:gd name="connsiteX13" fmla="*/ 157473 w 723539"/>
                <a:gd name="connsiteY13" fmla="*/ 265841 h 654424"/>
                <a:gd name="connsiteX14" fmla="*/ 157473 w 723539"/>
                <a:gd name="connsiteY14" fmla="*/ 318318 h 654424"/>
                <a:gd name="connsiteX15" fmla="*/ 296317 w 723539"/>
                <a:gd name="connsiteY15" fmla="*/ 457162 h 654424"/>
                <a:gd name="connsiteX16" fmla="*/ 322556 w 723539"/>
                <a:gd name="connsiteY16" fmla="*/ 468031 h 654424"/>
                <a:gd name="connsiteX17" fmla="*/ 325098 w 723539"/>
                <a:gd name="connsiteY17" fmla="*/ 466977 h 654424"/>
                <a:gd name="connsiteX18" fmla="*/ 326586 w 723539"/>
                <a:gd name="connsiteY18" fmla="*/ 467594 h 654424"/>
                <a:gd name="connsiteX19" fmla="*/ 352825 w 723539"/>
                <a:gd name="connsiteY19" fmla="*/ 456725 h 654424"/>
                <a:gd name="connsiteX20" fmla="*/ 622024 w 723539"/>
                <a:gd name="connsiteY20" fmla="*/ 187527 h 654424"/>
                <a:gd name="connsiteX21" fmla="*/ 628710 w 723539"/>
                <a:gd name="connsiteY21" fmla="*/ 199847 h 654424"/>
                <a:gd name="connsiteX22" fmla="*/ 654424 w 723539"/>
                <a:gd name="connsiteY22" fmla="*/ 327212 h 654424"/>
                <a:gd name="connsiteX23" fmla="*/ 327212 w 723539"/>
                <a:gd name="connsiteY23" fmla="*/ 654424 h 654424"/>
                <a:gd name="connsiteX24" fmla="*/ 0 w 723539"/>
                <a:gd name="connsiteY24" fmla="*/ 327212 h 654424"/>
                <a:gd name="connsiteX25" fmla="*/ 327212 w 723539"/>
                <a:gd name="connsiteY25" fmla="*/ 0 h 65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23539" h="654424">
                  <a:moveTo>
                    <a:pt x="686432" y="33534"/>
                  </a:moveTo>
                  <a:cubicBezTo>
                    <a:pt x="695928" y="33534"/>
                    <a:pt x="705425" y="37158"/>
                    <a:pt x="712671" y="44403"/>
                  </a:cubicBezTo>
                  <a:cubicBezTo>
                    <a:pt x="727162" y="58895"/>
                    <a:pt x="727162" y="82389"/>
                    <a:pt x="712671" y="96881"/>
                  </a:cubicBezTo>
                  <a:lnTo>
                    <a:pt x="622024" y="187527"/>
                  </a:lnTo>
                  <a:lnTo>
                    <a:pt x="598542" y="144265"/>
                  </a:lnTo>
                  <a:lnTo>
                    <a:pt x="581268" y="123329"/>
                  </a:lnTo>
                  <a:lnTo>
                    <a:pt x="660193" y="44403"/>
                  </a:lnTo>
                  <a:cubicBezTo>
                    <a:pt x="667439" y="37158"/>
                    <a:pt x="676936" y="33534"/>
                    <a:pt x="686432" y="33534"/>
                  </a:cubicBezTo>
                  <a:close/>
                  <a:moveTo>
                    <a:pt x="327212" y="0"/>
                  </a:moveTo>
                  <a:cubicBezTo>
                    <a:pt x="417569" y="0"/>
                    <a:pt x="499372" y="36625"/>
                    <a:pt x="558586" y="95839"/>
                  </a:cubicBezTo>
                  <a:lnTo>
                    <a:pt x="581268" y="123329"/>
                  </a:lnTo>
                  <a:lnTo>
                    <a:pt x="324352" y="380244"/>
                  </a:lnTo>
                  <a:lnTo>
                    <a:pt x="209950" y="265841"/>
                  </a:lnTo>
                  <a:cubicBezTo>
                    <a:pt x="195459" y="251349"/>
                    <a:pt x="171964" y="251349"/>
                    <a:pt x="157473" y="265841"/>
                  </a:cubicBezTo>
                  <a:cubicBezTo>
                    <a:pt x="142981" y="280332"/>
                    <a:pt x="142981" y="303827"/>
                    <a:pt x="157473" y="318318"/>
                  </a:cubicBezTo>
                  <a:lnTo>
                    <a:pt x="296317" y="457162"/>
                  </a:lnTo>
                  <a:cubicBezTo>
                    <a:pt x="303563" y="464408"/>
                    <a:pt x="313059" y="468031"/>
                    <a:pt x="322556" y="468031"/>
                  </a:cubicBezTo>
                  <a:lnTo>
                    <a:pt x="325098" y="466977"/>
                  </a:lnTo>
                  <a:lnTo>
                    <a:pt x="326586" y="467594"/>
                  </a:lnTo>
                  <a:cubicBezTo>
                    <a:pt x="336082" y="467594"/>
                    <a:pt x="345579" y="463971"/>
                    <a:pt x="352825" y="456725"/>
                  </a:cubicBezTo>
                  <a:lnTo>
                    <a:pt x="622024" y="187527"/>
                  </a:lnTo>
                  <a:lnTo>
                    <a:pt x="628710" y="199847"/>
                  </a:lnTo>
                  <a:cubicBezTo>
                    <a:pt x="645268" y="238994"/>
                    <a:pt x="654424" y="282034"/>
                    <a:pt x="654424" y="327212"/>
                  </a:cubicBezTo>
                  <a:cubicBezTo>
                    <a:pt x="654424" y="507926"/>
                    <a:pt x="507926" y="654424"/>
                    <a:pt x="327212" y="654424"/>
                  </a:cubicBezTo>
                  <a:cubicBezTo>
                    <a:pt x="146498" y="654424"/>
                    <a:pt x="0" y="507926"/>
                    <a:pt x="0" y="327212"/>
                  </a:cubicBezTo>
                  <a:cubicBezTo>
                    <a:pt x="0" y="146498"/>
                    <a:pt x="146498" y="0"/>
                    <a:pt x="3272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0A5A6FCC-4902-FB15-AA7A-77F94C02E981}"/>
              </a:ext>
            </a:extLst>
          </p:cNvPr>
          <p:cNvSpPr/>
          <p:nvPr/>
        </p:nvSpPr>
        <p:spPr>
          <a:xfrm>
            <a:off x="837548" y="328612"/>
            <a:ext cx="848377" cy="142007"/>
          </a:xfrm>
          <a:prstGeom prst="roundRect">
            <a:avLst>
              <a:gd name="adj" fmla="val 50000"/>
            </a:avLst>
          </a:prstGeom>
          <a:solidFill>
            <a:srgbClr val="FF8961"/>
          </a:solidFill>
          <a:ln>
            <a:noFill/>
          </a:ln>
          <a:effectLst>
            <a:outerShdw blurRad="127000" dist="38100" dir="2700000" algn="tl" rotWithShape="0">
              <a:srgbClr val="FF8961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900" b="1" dirty="0">
                <a:solidFill>
                  <a:prstClr val="white"/>
                </a:solidFill>
              </a:rPr>
              <a:t>CONTENTS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003BE5-618F-10D0-7857-EA9DD72B0C9F}"/>
              </a:ext>
            </a:extLst>
          </p:cNvPr>
          <p:cNvSpPr txBox="1"/>
          <p:nvPr/>
        </p:nvSpPr>
        <p:spPr>
          <a:xfrm>
            <a:off x="708958" y="498350"/>
            <a:ext cx="61049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i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r>
              <a:rPr lang="en-US" altLang="ko-KR" sz="2000" b="1" i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700" i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0F83383A-93AB-535D-4793-47418C33772D}"/>
              </a:ext>
            </a:extLst>
          </p:cNvPr>
          <p:cNvGrpSpPr/>
          <p:nvPr/>
        </p:nvGrpSpPr>
        <p:grpSpPr>
          <a:xfrm>
            <a:off x="356839" y="6106926"/>
            <a:ext cx="45719" cy="455296"/>
            <a:chOff x="356839" y="6106926"/>
            <a:chExt cx="45719" cy="45529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3A60C591-F154-F1AA-1A1B-1963C07F547A}"/>
                </a:ext>
              </a:extLst>
            </p:cNvPr>
            <p:cNvSpPr/>
            <p:nvPr/>
          </p:nvSpPr>
          <p:spPr>
            <a:xfrm>
              <a:off x="363498" y="6106926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29E3F287-9364-FC95-D00E-09B45A406919}"/>
                </a:ext>
              </a:extLst>
            </p:cNvPr>
            <p:cNvSpPr/>
            <p:nvPr/>
          </p:nvSpPr>
          <p:spPr>
            <a:xfrm>
              <a:off x="361698" y="620392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44CBAA14-0D2C-AF3C-0963-6CDA6337A0AA}"/>
                </a:ext>
              </a:extLst>
            </p:cNvPr>
            <p:cNvSpPr/>
            <p:nvPr/>
          </p:nvSpPr>
          <p:spPr>
            <a:xfrm>
              <a:off x="359898" y="6304514"/>
              <a:ext cx="39600" cy="39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72BE18AE-4BCA-74B6-A0B9-E5A4DBECE6AE}"/>
                </a:ext>
              </a:extLst>
            </p:cNvPr>
            <p:cNvSpPr/>
            <p:nvPr/>
          </p:nvSpPr>
          <p:spPr>
            <a:xfrm>
              <a:off x="358098" y="6408708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FD7F5625-BDFB-ED9E-C53E-A4027783E8B1}"/>
                </a:ext>
              </a:extLst>
            </p:cNvPr>
            <p:cNvSpPr/>
            <p:nvPr/>
          </p:nvSpPr>
          <p:spPr>
            <a:xfrm>
              <a:off x="356839" y="651650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E19951F-3F17-23FC-0F8B-6C2FA13C40FA}"/>
              </a:ext>
            </a:extLst>
          </p:cNvPr>
          <p:cNvSpPr/>
          <p:nvPr/>
        </p:nvSpPr>
        <p:spPr>
          <a:xfrm>
            <a:off x="2155333" y="2259226"/>
            <a:ext cx="2064160" cy="233954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FADF2207-AABD-1B2D-C6C5-3ACAEADCF0F8}"/>
              </a:ext>
            </a:extLst>
          </p:cNvPr>
          <p:cNvGrpSpPr/>
          <p:nvPr/>
        </p:nvGrpSpPr>
        <p:grpSpPr>
          <a:xfrm>
            <a:off x="1760760" y="1837066"/>
            <a:ext cx="2853306" cy="3204000"/>
            <a:chOff x="1105700" y="1377555"/>
            <a:chExt cx="3300400" cy="3706045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xmlns="" id="{FF23E30E-034D-70F4-1FC5-1CF888695083}"/>
                </a:ext>
              </a:extLst>
            </p:cNvPr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FF89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xmlns="" id="{AC5CE2C9-0527-13FD-56A1-9DD8B320FBF7}"/>
                </a:ext>
              </a:extLst>
            </p:cNvPr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FF89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xmlns="" id="{B1BD9D1A-1474-2463-34F9-8BBC92A0E46A}"/>
                </a:ext>
              </a:extLst>
            </p:cNvPr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FF89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xmlns="" id="{E3910ABB-9FCA-D1B1-E98B-2AA360C5DBC6}"/>
                </a:ext>
              </a:extLst>
            </p:cNvPr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FF89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6FB8C9AE-76DF-2A9B-C675-42D27E083109}"/>
              </a:ext>
            </a:extLst>
          </p:cNvPr>
          <p:cNvSpPr/>
          <p:nvPr/>
        </p:nvSpPr>
        <p:spPr>
          <a:xfrm>
            <a:off x="1993612" y="4766972"/>
            <a:ext cx="23876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682BABDA-5CC9-605B-8DD7-058F8E11FB1B}"/>
              </a:ext>
            </a:extLst>
          </p:cNvPr>
          <p:cNvSpPr/>
          <p:nvPr/>
        </p:nvSpPr>
        <p:spPr>
          <a:xfrm>
            <a:off x="1685925" y="1725402"/>
            <a:ext cx="45076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FF8961"/>
                </a:solidFill>
              </a:rPr>
              <a:t>01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4861DBB9-B494-F8EE-7FA6-25ACE780B763}"/>
              </a:ext>
            </a:extLst>
          </p:cNvPr>
          <p:cNvSpPr/>
          <p:nvPr/>
        </p:nvSpPr>
        <p:spPr>
          <a:xfrm>
            <a:off x="5606875" y="2259226"/>
            <a:ext cx="2064160" cy="233954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FF8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0867371A-9C57-D60F-9600-7A021168C9F5}"/>
              </a:ext>
            </a:extLst>
          </p:cNvPr>
          <p:cNvGrpSpPr/>
          <p:nvPr/>
        </p:nvGrpSpPr>
        <p:grpSpPr>
          <a:xfrm>
            <a:off x="5212302" y="1837066"/>
            <a:ext cx="2853306" cy="3204000"/>
            <a:chOff x="1105700" y="1377555"/>
            <a:chExt cx="3300400" cy="3706045"/>
          </a:xfrm>
        </p:grpSpPr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xmlns="" id="{576DAED1-53B6-AE45-8BBD-F1A211977040}"/>
                </a:ext>
              </a:extLst>
            </p:cNvPr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FF89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xmlns="" id="{A267AEB8-2F8B-9F89-CCCE-53CB38D6A5EC}"/>
                </a:ext>
              </a:extLst>
            </p:cNvPr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FF89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xmlns="" id="{01764A3C-F644-77A3-099B-D0A81B0D25A2}"/>
                </a:ext>
              </a:extLst>
            </p:cNvPr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FF89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xmlns="" id="{C077D009-D5F0-8732-DF20-EC9C5FBFFB5A}"/>
                </a:ext>
              </a:extLst>
            </p:cNvPr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FF89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225FD031-2B9C-5061-5D4D-4A49F492CF3B}"/>
              </a:ext>
            </a:extLst>
          </p:cNvPr>
          <p:cNvSpPr/>
          <p:nvPr/>
        </p:nvSpPr>
        <p:spPr>
          <a:xfrm>
            <a:off x="5445154" y="4766972"/>
            <a:ext cx="23876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C43FE5DD-BCFE-4509-A00B-D6B6E99F57F6}"/>
              </a:ext>
            </a:extLst>
          </p:cNvPr>
          <p:cNvSpPr/>
          <p:nvPr/>
        </p:nvSpPr>
        <p:spPr>
          <a:xfrm>
            <a:off x="5137467" y="1725402"/>
            <a:ext cx="45076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FF8961"/>
                </a:solidFill>
              </a:rPr>
              <a:t>01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1DAAA642-5AA3-DB4F-3C52-F640A7696837}"/>
              </a:ext>
            </a:extLst>
          </p:cNvPr>
          <p:cNvSpPr/>
          <p:nvPr/>
        </p:nvSpPr>
        <p:spPr>
          <a:xfrm>
            <a:off x="9058417" y="2259226"/>
            <a:ext cx="2064160" cy="233954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FF8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A122FB84-E48F-0935-706D-9B39FD62CB15}"/>
              </a:ext>
            </a:extLst>
          </p:cNvPr>
          <p:cNvGrpSpPr/>
          <p:nvPr/>
        </p:nvGrpSpPr>
        <p:grpSpPr>
          <a:xfrm>
            <a:off x="8663844" y="1837066"/>
            <a:ext cx="2853306" cy="3204000"/>
            <a:chOff x="1105700" y="1377555"/>
            <a:chExt cx="3300400" cy="3706045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xmlns="" id="{A95B3608-9723-639A-BECB-4CA2466CC675}"/>
                </a:ext>
              </a:extLst>
            </p:cNvPr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FF89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xmlns="" id="{0F27E6A6-008A-571E-CC8F-893C9A4C74FD}"/>
                </a:ext>
              </a:extLst>
            </p:cNvPr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FF89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xmlns="" id="{449378B2-5BB7-F100-EF00-70EE5CBAFD41}"/>
                </a:ext>
              </a:extLst>
            </p:cNvPr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FF89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xmlns="" id="{6CABB2C9-88A2-AECA-FA52-B8BB1CB1B0E8}"/>
                </a:ext>
              </a:extLst>
            </p:cNvPr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FF89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EBECE79D-BECD-0A2C-0311-3789A5CE4FE1}"/>
              </a:ext>
            </a:extLst>
          </p:cNvPr>
          <p:cNvSpPr/>
          <p:nvPr/>
        </p:nvSpPr>
        <p:spPr>
          <a:xfrm>
            <a:off x="8896696" y="4766972"/>
            <a:ext cx="23876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9D1BEBAB-47AF-2CC2-B36C-D98CB266315C}"/>
              </a:ext>
            </a:extLst>
          </p:cNvPr>
          <p:cNvSpPr/>
          <p:nvPr/>
        </p:nvSpPr>
        <p:spPr>
          <a:xfrm>
            <a:off x="8589009" y="1725402"/>
            <a:ext cx="45076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FF8961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855916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39226" y="363331"/>
            <a:ext cx="10214655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!!</a:t>
            </a:r>
            <a:endParaRPr lang="en-US" altLang="ko-KR" sz="4000" b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fontAlgn="base">
              <a:lnSpc>
                <a:spcPct val="20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746531" y="4198511"/>
            <a:ext cx="6487620" cy="953038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네이버에서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까칠한 </a:t>
            </a:r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] 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67517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2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68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519</Words>
  <Application>Microsoft Office PowerPoint</Application>
  <PresentationFormat>와이드스크린</PresentationFormat>
  <Paragraphs>136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Aharoni</vt:lpstr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2</cp:revision>
  <dcterms:created xsi:type="dcterms:W3CDTF">2023-04-02T06:13:33Z</dcterms:created>
  <dcterms:modified xsi:type="dcterms:W3CDTF">2023-04-02T06:19:14Z</dcterms:modified>
</cp:coreProperties>
</file>