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450"/>
    <a:srgbClr val="FEB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2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3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7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3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8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9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9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=""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경영학과 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201234567 </a:t>
              </a: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조땡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B12A2BA-30B6-F222-A80C-2598D0D564A5}"/>
              </a:ext>
            </a:extLst>
          </p:cNvPr>
          <p:cNvSpPr txBox="1"/>
          <p:nvPr/>
        </p:nvSpPr>
        <p:spPr>
          <a:xfrm>
            <a:off x="3183414" y="2994265"/>
            <a:ext cx="5807755" cy="86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1050" kern="0" dirty="0">
                <a:solidFill>
                  <a:srgbClr val="44546A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4546A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916958" y="1907348"/>
            <a:ext cx="2579083" cy="2579083"/>
          </a:xfrm>
          <a:prstGeom prst="ellipse">
            <a:avLst/>
          </a:prstGeom>
          <a:solidFill>
            <a:srgbClr val="FA745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116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048933" y="1907346"/>
            <a:ext cx="2579083" cy="2579083"/>
          </a:xfrm>
          <a:prstGeom prst="ellipse">
            <a:avLst/>
          </a:prstGeom>
          <a:solidFill>
            <a:schemeClr val="tx2">
              <a:lumMod val="50000"/>
            </a:schemeClr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84983" y="1907346"/>
            <a:ext cx="2579083" cy="2579083"/>
          </a:xfrm>
          <a:prstGeom prst="ellipse">
            <a:avLst/>
          </a:prstGeom>
          <a:solidFill>
            <a:srgbClr val="FEB08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176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=""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9A14C41-5028-B307-EB0E-C0B4C08750E0}"/>
              </a:ext>
            </a:extLst>
          </p:cNvPr>
          <p:cNvSpPr/>
          <p:nvPr/>
        </p:nvSpPr>
        <p:spPr>
          <a:xfrm>
            <a:off x="1558358" y="2646539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42E2C80-C2AD-F203-D568-BBA49170BA6B}"/>
              </a:ext>
            </a:extLst>
          </p:cNvPr>
          <p:cNvSpPr/>
          <p:nvPr/>
        </p:nvSpPr>
        <p:spPr>
          <a:xfrm>
            <a:off x="1558358" y="2646539"/>
            <a:ext cx="1790700" cy="393700"/>
          </a:xfrm>
          <a:prstGeom prst="rect">
            <a:avLst/>
          </a:pr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E19A144-EC9E-3C47-CC9E-84C609FFE037}"/>
              </a:ext>
            </a:extLst>
          </p:cNvPr>
          <p:cNvSpPr/>
          <p:nvPr/>
        </p:nvSpPr>
        <p:spPr>
          <a:xfrm>
            <a:off x="1558358" y="3184266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2BE8824-AEED-B17F-0A36-44D85C708418}"/>
              </a:ext>
            </a:extLst>
          </p:cNvPr>
          <p:cNvSpPr/>
          <p:nvPr/>
        </p:nvSpPr>
        <p:spPr>
          <a:xfrm>
            <a:off x="1558358" y="3184266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9ED8896-23C2-3B58-AD7F-7BA7F841FF5B}"/>
              </a:ext>
            </a:extLst>
          </p:cNvPr>
          <p:cNvSpPr/>
          <p:nvPr/>
        </p:nvSpPr>
        <p:spPr>
          <a:xfrm>
            <a:off x="1482158" y="1530722"/>
            <a:ext cx="323785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78808D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63D4D658-BB5A-4631-6D96-2269740CC9A7}"/>
              </a:ext>
            </a:extLst>
          </p:cNvPr>
          <p:cNvCxnSpPr/>
          <p:nvPr/>
        </p:nvCxnSpPr>
        <p:spPr>
          <a:xfrm>
            <a:off x="2489298" y="3962061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38C565D-3801-6D18-0094-6474D4B9089F}"/>
              </a:ext>
            </a:extLst>
          </p:cNvPr>
          <p:cNvSpPr/>
          <p:nvPr/>
        </p:nvSpPr>
        <p:spPr>
          <a:xfrm>
            <a:off x="1663107" y="3838950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AE1136A-8F3E-6DD2-D47C-278C008F7DA6}"/>
              </a:ext>
            </a:extLst>
          </p:cNvPr>
          <p:cNvSpPr/>
          <p:nvPr/>
        </p:nvSpPr>
        <p:spPr>
          <a:xfrm>
            <a:off x="7469720" y="2754260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D3A8F7C-FE40-3F33-11A7-0DF06EF03FED}"/>
              </a:ext>
            </a:extLst>
          </p:cNvPr>
          <p:cNvSpPr/>
          <p:nvPr/>
        </p:nvSpPr>
        <p:spPr>
          <a:xfrm>
            <a:off x="7469720" y="2754260"/>
            <a:ext cx="1790700" cy="393700"/>
          </a:xfrm>
          <a:prstGeom prst="rect">
            <a:avLst/>
          </a:pr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697B80A-FDE3-A07D-1788-201351E26B99}"/>
              </a:ext>
            </a:extLst>
          </p:cNvPr>
          <p:cNvSpPr/>
          <p:nvPr/>
        </p:nvSpPr>
        <p:spPr>
          <a:xfrm>
            <a:off x="7469720" y="3291987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E377143-AC23-6927-2521-D13A89D58096}"/>
              </a:ext>
            </a:extLst>
          </p:cNvPr>
          <p:cNvSpPr/>
          <p:nvPr/>
        </p:nvSpPr>
        <p:spPr>
          <a:xfrm>
            <a:off x="7469720" y="3291987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1A812A20-029E-3736-7A32-EB3A9015BDC1}"/>
              </a:ext>
            </a:extLst>
          </p:cNvPr>
          <p:cNvSpPr/>
          <p:nvPr/>
        </p:nvSpPr>
        <p:spPr>
          <a:xfrm>
            <a:off x="7393520" y="1638443"/>
            <a:ext cx="323785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78808D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E5DF392-1DF6-0BC2-B5C3-E064A0ECB597}"/>
              </a:ext>
            </a:extLst>
          </p:cNvPr>
          <p:cNvCxnSpPr/>
          <p:nvPr/>
        </p:nvCxnSpPr>
        <p:spPr>
          <a:xfrm>
            <a:off x="8400660" y="4069782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C01481E-36F1-D48B-F93B-18359748575C}"/>
              </a:ext>
            </a:extLst>
          </p:cNvPr>
          <p:cNvSpPr/>
          <p:nvPr/>
        </p:nvSpPr>
        <p:spPr>
          <a:xfrm>
            <a:off x="7574469" y="3946671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89593D0-E6CF-897A-26D8-C23F015D9A68}"/>
              </a:ext>
            </a:extLst>
          </p:cNvPr>
          <p:cNvGraphicFramePr>
            <a:graphicFrameLocks noGrp="1"/>
          </p:cNvGraphicFramePr>
          <p:nvPr/>
        </p:nvGraphicFramePr>
        <p:xfrm>
          <a:off x="1381241" y="4400188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26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43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613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5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=""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Freeform 5">
            <a:extLst>
              <a:ext uri="{FF2B5EF4-FFF2-40B4-BE49-F238E27FC236}">
                <a16:creationId xmlns="" xmlns:a16="http://schemas.microsoft.com/office/drawing/2014/main" id="{C39E3924-F04C-75D7-2CD8-C70322E5466D}"/>
              </a:ext>
            </a:extLst>
          </p:cNvPr>
          <p:cNvSpPr>
            <a:spLocks/>
          </p:cNvSpPr>
          <p:nvPr/>
        </p:nvSpPr>
        <p:spPr bwMode="auto">
          <a:xfrm>
            <a:off x="808253" y="4604057"/>
            <a:ext cx="3025016" cy="1146151"/>
          </a:xfrm>
          <a:prstGeom prst="rect">
            <a:avLst/>
          </a:prstGeom>
          <a:solidFill>
            <a:schemeClr val="bg1"/>
          </a:solidFill>
          <a:ln>
            <a:solidFill>
              <a:srgbClr val="FA7450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200" dirty="0">
                <a:solidFill>
                  <a:srgbClr val="78808D"/>
                </a:solidFill>
              </a:rPr>
              <a:t>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F598956-A30E-62F0-4716-192BCE4DB892}"/>
              </a:ext>
            </a:extLst>
          </p:cNvPr>
          <p:cNvSpPr>
            <a:spLocks/>
          </p:cNvSpPr>
          <p:nvPr/>
        </p:nvSpPr>
        <p:spPr bwMode="auto">
          <a:xfrm>
            <a:off x="3653270" y="5570209"/>
            <a:ext cx="180000" cy="180000"/>
          </a:xfrm>
          <a:prstGeom prst="rect">
            <a:avLst/>
          </a:prstGeom>
          <a:solidFill>
            <a:srgbClr val="FA7450"/>
          </a:solidFill>
          <a:ln>
            <a:solidFill>
              <a:srgbClr val="FA7450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="" xmlns:a16="http://schemas.microsoft.com/office/drawing/2014/main" id="{88E73D31-E9E7-B781-AA27-9D29A1F5370C}"/>
              </a:ext>
            </a:extLst>
          </p:cNvPr>
          <p:cNvSpPr>
            <a:spLocks/>
          </p:cNvSpPr>
          <p:nvPr/>
        </p:nvSpPr>
        <p:spPr bwMode="auto">
          <a:xfrm>
            <a:off x="808253" y="2656713"/>
            <a:ext cx="3025016" cy="19473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A745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1983A3B-82EC-AE49-C491-9A5D2E2253C1}"/>
              </a:ext>
            </a:extLst>
          </p:cNvPr>
          <p:cNvSpPr/>
          <p:nvPr/>
        </p:nvSpPr>
        <p:spPr>
          <a:xfrm>
            <a:off x="3256958" y="1384249"/>
            <a:ext cx="569931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FF6600"/>
                </a:solidFill>
              </a:rPr>
              <a:t>Enjoy your stylish business and campus life with BIZCAM.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 Microsoft Office PowerPoint is the presentation program used the most in the world. 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="" xmlns:a16="http://schemas.microsoft.com/office/drawing/2014/main" id="{C4789DA2-03AA-6FDC-D18E-831340A7B748}"/>
              </a:ext>
            </a:extLst>
          </p:cNvPr>
          <p:cNvSpPr>
            <a:spLocks/>
          </p:cNvSpPr>
          <p:nvPr/>
        </p:nvSpPr>
        <p:spPr bwMode="auto">
          <a:xfrm>
            <a:off x="4494428" y="4605798"/>
            <a:ext cx="3025016" cy="1146151"/>
          </a:xfrm>
          <a:prstGeom prst="rect">
            <a:avLst/>
          </a:prstGeom>
          <a:solidFill>
            <a:schemeClr val="bg1"/>
          </a:solidFill>
          <a:ln>
            <a:solidFill>
              <a:srgbClr val="FA7450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200" dirty="0">
                <a:solidFill>
                  <a:srgbClr val="78808D"/>
                </a:solidFill>
              </a:rPr>
              <a:t>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="" xmlns:a16="http://schemas.microsoft.com/office/drawing/2014/main" id="{604E2F71-FAAC-D4F9-5362-42F12AD589E6}"/>
              </a:ext>
            </a:extLst>
          </p:cNvPr>
          <p:cNvSpPr>
            <a:spLocks/>
          </p:cNvSpPr>
          <p:nvPr/>
        </p:nvSpPr>
        <p:spPr bwMode="auto">
          <a:xfrm>
            <a:off x="7339445" y="5570209"/>
            <a:ext cx="180000" cy="180000"/>
          </a:xfrm>
          <a:prstGeom prst="rect">
            <a:avLst/>
          </a:prstGeom>
          <a:solidFill>
            <a:srgbClr val="FA7450"/>
          </a:solidFill>
          <a:ln>
            <a:solidFill>
              <a:srgbClr val="FA7450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="" xmlns:a16="http://schemas.microsoft.com/office/drawing/2014/main" id="{6DB8FDE4-6CC7-5B2F-D7FC-AC71EA2E5F26}"/>
              </a:ext>
            </a:extLst>
          </p:cNvPr>
          <p:cNvSpPr>
            <a:spLocks/>
          </p:cNvSpPr>
          <p:nvPr/>
        </p:nvSpPr>
        <p:spPr bwMode="auto">
          <a:xfrm>
            <a:off x="4494428" y="2656713"/>
            <a:ext cx="3025016" cy="19473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A745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="" xmlns:a16="http://schemas.microsoft.com/office/drawing/2014/main" id="{02C7D8FC-9B1D-C186-1C02-DDC465103A05}"/>
              </a:ext>
            </a:extLst>
          </p:cNvPr>
          <p:cNvSpPr>
            <a:spLocks/>
          </p:cNvSpPr>
          <p:nvPr/>
        </p:nvSpPr>
        <p:spPr bwMode="auto">
          <a:xfrm>
            <a:off x="8180603" y="4604057"/>
            <a:ext cx="3025016" cy="1146151"/>
          </a:xfrm>
          <a:prstGeom prst="rect">
            <a:avLst/>
          </a:prstGeom>
          <a:solidFill>
            <a:schemeClr val="bg1"/>
          </a:solidFill>
          <a:ln>
            <a:solidFill>
              <a:srgbClr val="FA7450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200" dirty="0">
                <a:solidFill>
                  <a:srgbClr val="78808D"/>
                </a:solidFill>
              </a:rPr>
              <a:t>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="" xmlns:a16="http://schemas.microsoft.com/office/drawing/2014/main" id="{A71117E5-F444-4EBF-C9E2-065E3733766A}"/>
              </a:ext>
            </a:extLst>
          </p:cNvPr>
          <p:cNvSpPr>
            <a:spLocks/>
          </p:cNvSpPr>
          <p:nvPr/>
        </p:nvSpPr>
        <p:spPr bwMode="auto">
          <a:xfrm>
            <a:off x="11025620" y="5570209"/>
            <a:ext cx="180000" cy="180000"/>
          </a:xfrm>
          <a:prstGeom prst="rect">
            <a:avLst/>
          </a:prstGeom>
          <a:solidFill>
            <a:srgbClr val="FA7450"/>
          </a:solidFill>
          <a:ln>
            <a:solidFill>
              <a:srgbClr val="FA7450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="" xmlns:a16="http://schemas.microsoft.com/office/drawing/2014/main" id="{C148700F-CCB9-655E-111C-6ECDD367EC24}"/>
              </a:ext>
            </a:extLst>
          </p:cNvPr>
          <p:cNvSpPr>
            <a:spLocks/>
          </p:cNvSpPr>
          <p:nvPr/>
        </p:nvSpPr>
        <p:spPr bwMode="auto">
          <a:xfrm>
            <a:off x="8180603" y="2656713"/>
            <a:ext cx="3025016" cy="19473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A745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=""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원호 5">
            <a:extLst>
              <a:ext uri="{FF2B5EF4-FFF2-40B4-BE49-F238E27FC236}">
                <a16:creationId xmlns="" xmlns:a16="http://schemas.microsoft.com/office/drawing/2014/main" id="{C3649E20-0E1F-BE69-5F6E-3E81D53278FA}"/>
              </a:ext>
            </a:extLst>
          </p:cNvPr>
          <p:cNvSpPr/>
          <p:nvPr/>
        </p:nvSpPr>
        <p:spPr>
          <a:xfrm>
            <a:off x="1767640" y="1770812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A745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="" xmlns:a16="http://schemas.microsoft.com/office/drawing/2014/main" id="{E2D55F4B-0466-84C3-B6FA-D4EA4C50F57C}"/>
              </a:ext>
            </a:extLst>
          </p:cNvPr>
          <p:cNvSpPr/>
          <p:nvPr/>
        </p:nvSpPr>
        <p:spPr>
          <a:xfrm>
            <a:off x="1826122" y="1829294"/>
            <a:ext cx="2023129" cy="2023129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EFF3FE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6A68897-418F-E8CE-6D9D-A65E0A24FF32}"/>
              </a:ext>
            </a:extLst>
          </p:cNvPr>
          <p:cNvSpPr txBox="1"/>
          <p:nvPr/>
        </p:nvSpPr>
        <p:spPr>
          <a:xfrm>
            <a:off x="1060511" y="1834838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9" name="원호 8">
            <a:extLst>
              <a:ext uri="{FF2B5EF4-FFF2-40B4-BE49-F238E27FC236}">
                <a16:creationId xmlns="" xmlns:a16="http://schemas.microsoft.com/office/drawing/2014/main" id="{2BA012FE-5873-B2C5-49E2-F2CB2A9ECB2B}"/>
              </a:ext>
            </a:extLst>
          </p:cNvPr>
          <p:cNvSpPr/>
          <p:nvPr/>
        </p:nvSpPr>
        <p:spPr>
          <a:xfrm>
            <a:off x="5276422" y="1781134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A745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F019DEFA-E4FC-10A5-F813-25FA8F73E5FD}"/>
              </a:ext>
            </a:extLst>
          </p:cNvPr>
          <p:cNvSpPr/>
          <p:nvPr/>
        </p:nvSpPr>
        <p:spPr>
          <a:xfrm>
            <a:off x="5334904" y="1839616"/>
            <a:ext cx="2023129" cy="2023129"/>
          </a:xfrm>
          <a:prstGeom prst="arc">
            <a:avLst>
              <a:gd name="adj1" fmla="val 16200000"/>
              <a:gd name="adj2" fmla="val 5422716"/>
            </a:avLst>
          </a:prstGeom>
          <a:solidFill>
            <a:srgbClr val="EFF3FE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CC40F7-0311-1164-62F2-0B884A5C9678}"/>
              </a:ext>
            </a:extLst>
          </p:cNvPr>
          <p:cNvSpPr txBox="1"/>
          <p:nvPr/>
        </p:nvSpPr>
        <p:spPr>
          <a:xfrm>
            <a:off x="4569293" y="1845162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3" name="원호 12">
            <a:extLst>
              <a:ext uri="{FF2B5EF4-FFF2-40B4-BE49-F238E27FC236}">
                <a16:creationId xmlns="" xmlns:a16="http://schemas.microsoft.com/office/drawing/2014/main" id="{D6CCA4E7-6077-E530-71F5-8879B642FAD5}"/>
              </a:ext>
            </a:extLst>
          </p:cNvPr>
          <p:cNvSpPr/>
          <p:nvPr/>
        </p:nvSpPr>
        <p:spPr>
          <a:xfrm>
            <a:off x="8785203" y="1791458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A745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="" xmlns:a16="http://schemas.microsoft.com/office/drawing/2014/main" id="{96485485-2F19-95C5-7B29-236126AE2F92}"/>
              </a:ext>
            </a:extLst>
          </p:cNvPr>
          <p:cNvSpPr/>
          <p:nvPr/>
        </p:nvSpPr>
        <p:spPr>
          <a:xfrm>
            <a:off x="8843686" y="1849940"/>
            <a:ext cx="2023129" cy="2023129"/>
          </a:xfrm>
          <a:prstGeom prst="arc">
            <a:avLst>
              <a:gd name="adj1" fmla="val 16200000"/>
              <a:gd name="adj2" fmla="val 742434"/>
            </a:avLst>
          </a:prstGeom>
          <a:solidFill>
            <a:srgbClr val="EFF3FE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B11635B-B873-9D6A-53C3-FBB88BC23C79}"/>
              </a:ext>
            </a:extLst>
          </p:cNvPr>
          <p:cNvSpPr txBox="1"/>
          <p:nvPr/>
        </p:nvSpPr>
        <p:spPr>
          <a:xfrm>
            <a:off x="8078075" y="1855484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27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744FC43-DD2F-41E0-F6A2-FD10C9258C68}"/>
              </a:ext>
            </a:extLst>
          </p:cNvPr>
          <p:cNvSpPr/>
          <p:nvPr/>
        </p:nvSpPr>
        <p:spPr>
          <a:xfrm>
            <a:off x="1496905" y="4845952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FA745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982FBF-E1BF-AC9D-B678-0A870703C784}"/>
              </a:ext>
            </a:extLst>
          </p:cNvPr>
          <p:cNvSpPr/>
          <p:nvPr/>
        </p:nvSpPr>
        <p:spPr>
          <a:xfrm>
            <a:off x="5005687" y="4845951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FA745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5692D6F-E8CE-6062-0906-A85B92008C7B}"/>
              </a:ext>
            </a:extLst>
          </p:cNvPr>
          <p:cNvSpPr/>
          <p:nvPr/>
        </p:nvSpPr>
        <p:spPr>
          <a:xfrm>
            <a:off x="8514469" y="4845950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FA745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모서리가 둥근 직사각형 66">
            <a:extLst>
              <a:ext uri="{FF2B5EF4-FFF2-40B4-BE49-F238E27FC236}">
                <a16:creationId xmlns="" xmlns:a16="http://schemas.microsoft.com/office/drawing/2014/main" id="{A7237ABD-1FC1-44D3-4364-5D18B4F25017}"/>
              </a:ext>
            </a:extLst>
          </p:cNvPr>
          <p:cNvSpPr/>
          <p:nvPr/>
        </p:nvSpPr>
        <p:spPr>
          <a:xfrm>
            <a:off x="2700061" y="4417755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FA7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67">
            <a:extLst>
              <a:ext uri="{FF2B5EF4-FFF2-40B4-BE49-F238E27FC236}">
                <a16:creationId xmlns="" xmlns:a16="http://schemas.microsoft.com/office/drawing/2014/main" id="{85A4DA34-C51B-6119-19AA-9ACB16457D63}"/>
              </a:ext>
            </a:extLst>
          </p:cNvPr>
          <p:cNvSpPr/>
          <p:nvPr/>
        </p:nvSpPr>
        <p:spPr>
          <a:xfrm>
            <a:off x="6256061" y="4417755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FA7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68">
            <a:extLst>
              <a:ext uri="{FF2B5EF4-FFF2-40B4-BE49-F238E27FC236}">
                <a16:creationId xmlns="" xmlns:a16="http://schemas.microsoft.com/office/drawing/2014/main" id="{CCA07440-126F-FC1A-EC4E-03397384C796}"/>
              </a:ext>
            </a:extLst>
          </p:cNvPr>
          <p:cNvSpPr/>
          <p:nvPr/>
        </p:nvSpPr>
        <p:spPr>
          <a:xfrm>
            <a:off x="9773961" y="4417755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FA7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69">
            <a:extLst>
              <a:ext uri="{FF2B5EF4-FFF2-40B4-BE49-F238E27FC236}">
                <a16:creationId xmlns="" xmlns:a16="http://schemas.microsoft.com/office/drawing/2014/main" id="{25CDD939-86BB-1FB4-4387-21B9CF0AAD03}"/>
              </a:ext>
            </a:extLst>
          </p:cNvPr>
          <p:cNvSpPr/>
          <p:nvPr/>
        </p:nvSpPr>
        <p:spPr>
          <a:xfrm>
            <a:off x="2714590" y="4248778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FA7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5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=""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558015B-34C8-B9A1-4D0D-12C0A262C2A3}"/>
              </a:ext>
            </a:extLst>
          </p:cNvPr>
          <p:cNvSpPr/>
          <p:nvPr/>
        </p:nvSpPr>
        <p:spPr>
          <a:xfrm>
            <a:off x="1657764" y="3180106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3FCE613-2290-BC98-70D4-E85DE6262F8A}"/>
              </a:ext>
            </a:extLst>
          </p:cNvPr>
          <p:cNvSpPr/>
          <p:nvPr/>
        </p:nvSpPr>
        <p:spPr>
          <a:xfrm>
            <a:off x="1657764" y="3180106"/>
            <a:ext cx="1790700" cy="393700"/>
          </a:xfrm>
          <a:prstGeom prst="rect">
            <a:avLst/>
          </a:prstGeom>
          <a:gradFill>
            <a:gsLst>
              <a:gs pos="83000">
                <a:srgbClr val="FA7450"/>
              </a:gs>
              <a:gs pos="83000">
                <a:srgbClr val="FB9D8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1291D40-A24E-6BD3-EEE4-DAA58DF29343}"/>
              </a:ext>
            </a:extLst>
          </p:cNvPr>
          <p:cNvSpPr/>
          <p:nvPr/>
        </p:nvSpPr>
        <p:spPr>
          <a:xfrm>
            <a:off x="1657764" y="3717833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1BC6C18-4EAF-88B7-A45E-C8D88F7FEB30}"/>
              </a:ext>
            </a:extLst>
          </p:cNvPr>
          <p:cNvSpPr/>
          <p:nvPr/>
        </p:nvSpPr>
        <p:spPr>
          <a:xfrm>
            <a:off x="1657764" y="3717833"/>
            <a:ext cx="2120900" cy="393700"/>
          </a:xfrm>
          <a:prstGeom prst="rect">
            <a:avLst/>
          </a:prstGeom>
          <a:gradFill>
            <a:gsLst>
              <a:gs pos="83000">
                <a:srgbClr val="FA7450"/>
              </a:gs>
              <a:gs pos="83000">
                <a:srgbClr val="FB9D8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58D19DF-A7CC-F66E-371D-05B20A4F0019}"/>
              </a:ext>
            </a:extLst>
          </p:cNvPr>
          <p:cNvSpPr/>
          <p:nvPr/>
        </p:nvSpPr>
        <p:spPr>
          <a:xfrm>
            <a:off x="1581564" y="1842348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1745386-C8F7-D308-0F99-A651FE197EB4}"/>
              </a:ext>
            </a:extLst>
          </p:cNvPr>
          <p:cNvSpPr/>
          <p:nvPr/>
        </p:nvSpPr>
        <p:spPr>
          <a:xfrm>
            <a:off x="1581564" y="4425627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="" xmlns:a16="http://schemas.microsoft.com/office/drawing/2014/main" id="{79A62DE6-EA67-8AC3-EE65-2B030A1EA3E8}"/>
              </a:ext>
            </a:extLst>
          </p:cNvPr>
          <p:cNvSpPr/>
          <p:nvPr/>
        </p:nvSpPr>
        <p:spPr>
          <a:xfrm>
            <a:off x="1185825" y="2101016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rgbClr val="FA74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왼쪽 대괄호 26">
            <a:extLst>
              <a:ext uri="{FF2B5EF4-FFF2-40B4-BE49-F238E27FC236}">
                <a16:creationId xmlns="" xmlns:a16="http://schemas.microsoft.com/office/drawing/2014/main" id="{ADD751A3-9192-A471-F65D-2D304A43F51C}"/>
              </a:ext>
            </a:extLst>
          </p:cNvPr>
          <p:cNvSpPr/>
          <p:nvPr/>
        </p:nvSpPr>
        <p:spPr>
          <a:xfrm>
            <a:off x="1185825" y="3880047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rgbClr val="FA74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4F13F2A8-E0B6-A48A-273B-D7856A0EFB58}"/>
              </a:ext>
            </a:extLst>
          </p:cNvPr>
          <p:cNvSpPr/>
          <p:nvPr/>
        </p:nvSpPr>
        <p:spPr>
          <a:xfrm>
            <a:off x="7246506" y="3220191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F8DF917-D163-3EBA-524C-BE801518AA41}"/>
              </a:ext>
            </a:extLst>
          </p:cNvPr>
          <p:cNvSpPr/>
          <p:nvPr/>
        </p:nvSpPr>
        <p:spPr>
          <a:xfrm>
            <a:off x="7246506" y="3220191"/>
            <a:ext cx="1790700" cy="393700"/>
          </a:xfrm>
          <a:prstGeom prst="rect">
            <a:avLst/>
          </a:prstGeom>
          <a:gradFill>
            <a:gsLst>
              <a:gs pos="83000">
                <a:srgbClr val="FA7450"/>
              </a:gs>
              <a:gs pos="83000">
                <a:srgbClr val="FB9D8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CF784EA-20B2-4F37-FDB3-5434467720B1}"/>
              </a:ext>
            </a:extLst>
          </p:cNvPr>
          <p:cNvSpPr/>
          <p:nvPr/>
        </p:nvSpPr>
        <p:spPr>
          <a:xfrm>
            <a:off x="7246506" y="3757918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3700317-467E-0C4D-D878-6E32C199B7B8}"/>
              </a:ext>
            </a:extLst>
          </p:cNvPr>
          <p:cNvSpPr/>
          <p:nvPr/>
        </p:nvSpPr>
        <p:spPr>
          <a:xfrm>
            <a:off x="7246506" y="3757918"/>
            <a:ext cx="2120900" cy="393700"/>
          </a:xfrm>
          <a:prstGeom prst="rect">
            <a:avLst/>
          </a:prstGeom>
          <a:gradFill>
            <a:gsLst>
              <a:gs pos="83000">
                <a:srgbClr val="FA7450"/>
              </a:gs>
              <a:gs pos="83000">
                <a:srgbClr val="FB9D8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B096BE5-310D-DFE5-D06C-A4A19D7A94E4}"/>
              </a:ext>
            </a:extLst>
          </p:cNvPr>
          <p:cNvSpPr/>
          <p:nvPr/>
        </p:nvSpPr>
        <p:spPr>
          <a:xfrm>
            <a:off x="7170306" y="1882433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7F0B4BE-CA0A-8BD9-5FD6-2645CB99B0BC}"/>
              </a:ext>
            </a:extLst>
          </p:cNvPr>
          <p:cNvSpPr/>
          <p:nvPr/>
        </p:nvSpPr>
        <p:spPr>
          <a:xfrm>
            <a:off x="7170306" y="4465712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왼쪽 대괄호 34">
            <a:extLst>
              <a:ext uri="{FF2B5EF4-FFF2-40B4-BE49-F238E27FC236}">
                <a16:creationId xmlns="" xmlns:a16="http://schemas.microsoft.com/office/drawing/2014/main" id="{F34A9EAB-CA2A-EA20-3B13-6DF27DA6CCA2}"/>
              </a:ext>
            </a:extLst>
          </p:cNvPr>
          <p:cNvSpPr/>
          <p:nvPr/>
        </p:nvSpPr>
        <p:spPr>
          <a:xfrm>
            <a:off x="6774567" y="2141101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rgbClr val="FA74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왼쪽 대괄호 35">
            <a:extLst>
              <a:ext uri="{FF2B5EF4-FFF2-40B4-BE49-F238E27FC236}">
                <a16:creationId xmlns="" xmlns:a16="http://schemas.microsoft.com/office/drawing/2014/main" id="{BDEC6CCA-A6FB-5A58-5DDC-745E45C6CE1B}"/>
              </a:ext>
            </a:extLst>
          </p:cNvPr>
          <p:cNvSpPr/>
          <p:nvPr/>
        </p:nvSpPr>
        <p:spPr>
          <a:xfrm>
            <a:off x="6774567" y="392013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rgbClr val="FA74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634135F6-E120-4848-28E0-730F0E4A35FE}"/>
              </a:ext>
            </a:extLst>
          </p:cNvPr>
          <p:cNvSpPr/>
          <p:nvPr/>
        </p:nvSpPr>
        <p:spPr>
          <a:xfrm>
            <a:off x="6481992" y="4275684"/>
            <a:ext cx="585149" cy="5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Check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9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=""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98875E8-81A3-ADEE-6C8B-AAB1A6099C4C}"/>
              </a:ext>
            </a:extLst>
          </p:cNvPr>
          <p:cNvGrpSpPr/>
          <p:nvPr/>
        </p:nvGrpSpPr>
        <p:grpSpPr>
          <a:xfrm>
            <a:off x="2913847" y="2345391"/>
            <a:ext cx="6751816" cy="3192862"/>
            <a:chOff x="2725791" y="2219890"/>
            <a:chExt cx="6751816" cy="3192862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054ADF85-AB77-80A0-BD71-3CCA77D32B1C}"/>
                </a:ext>
              </a:extLst>
            </p:cNvPr>
            <p:cNvGrpSpPr/>
            <p:nvPr/>
          </p:nvGrpSpPr>
          <p:grpSpPr>
            <a:xfrm rot="2700000">
              <a:off x="2207927" y="2737754"/>
              <a:ext cx="3192862" cy="2157133"/>
              <a:chOff x="1095582" y="2433005"/>
              <a:chExt cx="3192862" cy="2157133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="" xmlns:a16="http://schemas.microsoft.com/office/drawing/2014/main" id="{14D03512-4921-60E9-7820-EAA9A488119E}"/>
                  </a:ext>
                </a:extLst>
              </p:cNvPr>
              <p:cNvGrpSpPr/>
              <p:nvPr/>
            </p:nvGrpSpPr>
            <p:grpSpPr>
              <a:xfrm>
                <a:off x="2871325" y="2433005"/>
                <a:ext cx="1417119" cy="1606442"/>
                <a:chOff x="2825449" y="1224038"/>
                <a:chExt cx="921684" cy="1044817"/>
              </a:xfrm>
            </p:grpSpPr>
            <p:cxnSp>
              <p:nvCxnSpPr>
                <p:cNvPr id="45" name="직선 연결선 44">
                  <a:extLst>
                    <a:ext uri="{FF2B5EF4-FFF2-40B4-BE49-F238E27FC236}">
                      <a16:creationId xmlns="" xmlns:a16="http://schemas.microsoft.com/office/drawing/2014/main" id="{B6C0F752-457E-F77B-FDEE-2CA8859ED4DD}"/>
                    </a:ext>
                  </a:extLst>
                </p:cNvPr>
                <p:cNvCxnSpPr>
                  <a:cxnSpLocks/>
                  <a:endCxn id="46" idx="2"/>
                </p:cNvCxnSpPr>
                <p:nvPr/>
              </p:nvCxnSpPr>
              <p:spPr>
                <a:xfrm rot="18900000">
                  <a:off x="2825449" y="1224038"/>
                  <a:ext cx="413214" cy="413225"/>
                </a:xfrm>
                <a:prstGeom prst="line">
                  <a:avLst/>
                </a:prstGeom>
                <a:ln>
                  <a:solidFill>
                    <a:srgbClr val="FA74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원호 45">
                  <a:extLst>
                    <a:ext uri="{FF2B5EF4-FFF2-40B4-BE49-F238E27FC236}">
                      <a16:creationId xmlns="" xmlns:a16="http://schemas.microsoft.com/office/drawing/2014/main" id="{65849D54-2392-1E6F-5AF7-F6441B7B3560}"/>
                    </a:ext>
                  </a:extLst>
                </p:cNvPr>
                <p:cNvSpPr/>
                <p:nvPr/>
              </p:nvSpPr>
              <p:spPr>
                <a:xfrm flipH="1">
                  <a:off x="2901132" y="1430655"/>
                  <a:ext cx="846001" cy="838200"/>
                </a:xfrm>
                <a:prstGeom prst="arc">
                  <a:avLst>
                    <a:gd name="adj1" fmla="val 160859"/>
                    <a:gd name="adj2" fmla="val 16199063"/>
                  </a:avLst>
                </a:prstGeom>
                <a:ln>
                  <a:solidFill>
                    <a:srgbClr val="FA74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78644700-335E-7850-7CE0-3D94A0008176}"/>
                  </a:ext>
                </a:extLst>
              </p:cNvPr>
              <p:cNvGrpSpPr/>
              <p:nvPr/>
            </p:nvGrpSpPr>
            <p:grpSpPr>
              <a:xfrm>
                <a:off x="1095582" y="2750683"/>
                <a:ext cx="1954432" cy="1839455"/>
                <a:chOff x="1718310" y="1430655"/>
                <a:chExt cx="1271148" cy="1196367"/>
              </a:xfrm>
            </p:grpSpPr>
            <p:sp>
              <p:nvSpPr>
                <p:cNvPr id="42" name="왼쪽 대괄호 41">
                  <a:extLst>
                    <a:ext uri="{FF2B5EF4-FFF2-40B4-BE49-F238E27FC236}">
                      <a16:creationId xmlns="" xmlns:a16="http://schemas.microsoft.com/office/drawing/2014/main" id="{82A3D838-AAC9-BC04-D37A-FD001D5FFE3B}"/>
                    </a:ext>
                  </a:extLst>
                </p:cNvPr>
                <p:cNvSpPr/>
                <p:nvPr/>
              </p:nvSpPr>
              <p:spPr>
                <a:xfrm>
                  <a:off x="1718310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rgbClr val="FA74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="" xmlns:a16="http://schemas.microsoft.com/office/drawing/2014/main" id="{A8BDD2AE-AD3A-E971-8F16-A704E7FD8E61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2162809" y="1430655"/>
                  <a:ext cx="624850" cy="0"/>
                </a:xfrm>
                <a:prstGeom prst="line">
                  <a:avLst/>
                </a:prstGeom>
                <a:ln>
                  <a:solidFill>
                    <a:srgbClr val="FA74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="" xmlns:a16="http://schemas.microsoft.com/office/drawing/2014/main" id="{43C17E54-3B9B-CF7C-7C73-89214BCB88CC}"/>
                    </a:ext>
                  </a:extLst>
                </p:cNvPr>
                <p:cNvCxnSpPr>
                  <a:cxnSpLocks/>
                  <a:stCxn id="42" idx="2"/>
                </p:cNvCxnSpPr>
                <p:nvPr/>
              </p:nvCxnSpPr>
              <p:spPr>
                <a:xfrm rot="18900000">
                  <a:off x="2311167" y="1926446"/>
                  <a:ext cx="678291" cy="700576"/>
                </a:xfrm>
                <a:prstGeom prst="line">
                  <a:avLst/>
                </a:prstGeom>
                <a:ln>
                  <a:solidFill>
                    <a:srgbClr val="FA74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05CF069-4DD3-A667-AB28-1205F6659AA6}"/>
                </a:ext>
              </a:extLst>
            </p:cNvPr>
            <p:cNvGrpSpPr/>
            <p:nvPr/>
          </p:nvGrpSpPr>
          <p:grpSpPr>
            <a:xfrm rot="18900000">
              <a:off x="4441074" y="2791002"/>
              <a:ext cx="1661439" cy="2131827"/>
              <a:chOff x="1808368" y="2450144"/>
              <a:chExt cx="1661439" cy="2131827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="" xmlns:a16="http://schemas.microsoft.com/office/drawing/2014/main" id="{6084B523-0678-287C-4265-EA27C697CA97}"/>
                  </a:ext>
                </a:extLst>
              </p:cNvPr>
              <p:cNvGrpSpPr/>
              <p:nvPr/>
            </p:nvGrpSpPr>
            <p:grpSpPr>
              <a:xfrm>
                <a:off x="2359376" y="2450144"/>
                <a:ext cx="1110431" cy="2131827"/>
                <a:chOff x="2492480" y="1235185"/>
                <a:chExt cx="722216" cy="1386523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="" xmlns:a16="http://schemas.microsoft.com/office/drawing/2014/main" id="{0A4F4329-0019-4BFB-6F81-9A23CFA2A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2667303" y="1226908"/>
                  <a:ext cx="395913" cy="412468"/>
                </a:xfrm>
                <a:prstGeom prst="line">
                  <a:avLst/>
                </a:prstGeom>
                <a:ln>
                  <a:solidFill>
                    <a:srgbClr val="FA74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="" xmlns:a16="http://schemas.microsoft.com/office/drawing/2014/main" id="{5FB01314-7327-3887-CC15-6644579A3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2504349" y="1911362"/>
                  <a:ext cx="698477" cy="722216"/>
                </a:xfrm>
                <a:prstGeom prst="line">
                  <a:avLst/>
                </a:prstGeom>
                <a:ln>
                  <a:solidFill>
                    <a:srgbClr val="FA74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직선 연결선 29">
                <a:extLst>
                  <a:ext uri="{FF2B5EF4-FFF2-40B4-BE49-F238E27FC236}">
                    <a16:creationId xmlns="" xmlns:a16="http://schemas.microsoft.com/office/drawing/2014/main" id="{CAB9403B-9F7A-0757-6AC5-E02D29731D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1810031" y="2528326"/>
                <a:ext cx="417716" cy="421041"/>
              </a:xfrm>
              <a:prstGeom prst="line">
                <a:avLst/>
              </a:prstGeom>
              <a:ln>
                <a:solidFill>
                  <a:srgbClr val="FA74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5D61016B-61BB-BF1B-A3AB-3525D0676F93}"/>
                </a:ext>
              </a:extLst>
            </p:cNvPr>
            <p:cNvGrpSpPr/>
            <p:nvPr/>
          </p:nvGrpSpPr>
          <p:grpSpPr>
            <a:xfrm rot="2700000">
              <a:off x="6188464" y="2983789"/>
              <a:ext cx="2033941" cy="1889350"/>
              <a:chOff x="2424271" y="1040037"/>
              <a:chExt cx="1322860" cy="1228818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9F48A2C8-7CD6-D69C-FDF4-03C1AE00DC8F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rot="18900000">
                <a:off x="2424271" y="1040037"/>
                <a:ext cx="739892" cy="764111"/>
              </a:xfrm>
              <a:prstGeom prst="line">
                <a:avLst/>
              </a:prstGeom>
              <a:ln>
                <a:solidFill>
                  <a:srgbClr val="FA74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원호 19">
                <a:extLst>
                  <a:ext uri="{FF2B5EF4-FFF2-40B4-BE49-F238E27FC236}">
                    <a16:creationId xmlns="" xmlns:a16="http://schemas.microsoft.com/office/drawing/2014/main" id="{80BF1343-5E13-7CDD-EA17-4905C7959AA2}"/>
                  </a:ext>
                </a:extLst>
              </p:cNvPr>
              <p:cNvSpPr/>
              <p:nvPr/>
            </p:nvSpPr>
            <p:spPr>
              <a:xfrm flipH="1">
                <a:off x="2904567" y="1430655"/>
                <a:ext cx="842564" cy="838200"/>
              </a:xfrm>
              <a:prstGeom prst="arc">
                <a:avLst>
                  <a:gd name="adj1" fmla="val 320898"/>
                  <a:gd name="adj2" fmla="val 16199063"/>
                </a:avLst>
              </a:prstGeom>
              <a:ln>
                <a:solidFill>
                  <a:srgbClr val="FA74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원호 9">
              <a:extLst>
                <a:ext uri="{FF2B5EF4-FFF2-40B4-BE49-F238E27FC236}">
                  <a16:creationId xmlns="" xmlns:a16="http://schemas.microsoft.com/office/drawing/2014/main" id="{33E18AFB-BB4E-9A7F-F170-59F5AC06A6AA}"/>
                </a:ext>
              </a:extLst>
            </p:cNvPr>
            <p:cNvSpPr/>
            <p:nvPr/>
          </p:nvSpPr>
          <p:spPr>
            <a:xfrm rot="2700000" flipH="1">
              <a:off x="5250330" y="2418727"/>
              <a:ext cx="1295470" cy="1288761"/>
            </a:xfrm>
            <a:prstGeom prst="arc">
              <a:avLst>
                <a:gd name="adj1" fmla="val 10877210"/>
                <a:gd name="adj2" fmla="val 4789109"/>
              </a:avLst>
            </a:prstGeom>
            <a:ln>
              <a:solidFill>
                <a:srgbClr val="FA7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3CF3BB2A-2108-C44C-5982-4DFC92358BA5}"/>
                </a:ext>
              </a:extLst>
            </p:cNvPr>
            <p:cNvCxnSpPr>
              <a:cxnSpLocks/>
            </p:cNvCxnSpPr>
            <p:nvPr/>
          </p:nvCxnSpPr>
          <p:spPr>
            <a:xfrm>
              <a:off x="5368656" y="3428013"/>
              <a:ext cx="450545" cy="475593"/>
            </a:xfrm>
            <a:prstGeom prst="line">
              <a:avLst/>
            </a:prstGeom>
            <a:ln>
              <a:solidFill>
                <a:srgbClr val="FA74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805F81D1-AE71-878E-24F5-80874F34DEC6}"/>
                </a:ext>
              </a:extLst>
            </p:cNvPr>
            <p:cNvCxnSpPr>
              <a:cxnSpLocks/>
            </p:cNvCxnSpPr>
            <p:nvPr/>
          </p:nvCxnSpPr>
          <p:spPr>
            <a:xfrm>
              <a:off x="5992551" y="4059484"/>
              <a:ext cx="450545" cy="475593"/>
            </a:xfrm>
            <a:prstGeom prst="line">
              <a:avLst/>
            </a:prstGeom>
            <a:ln>
              <a:solidFill>
                <a:srgbClr val="FA74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24DBAD48-19F6-C55B-51CA-14347577F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3505" y="3583640"/>
              <a:ext cx="395373" cy="405158"/>
            </a:xfrm>
            <a:prstGeom prst="line">
              <a:avLst/>
            </a:prstGeom>
            <a:ln>
              <a:solidFill>
                <a:srgbClr val="FA74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8D4030E3-45F1-9F32-9A6E-54C99D6BB974}"/>
                </a:ext>
              </a:extLst>
            </p:cNvPr>
            <p:cNvGrpSpPr/>
            <p:nvPr/>
          </p:nvGrpSpPr>
          <p:grpSpPr>
            <a:xfrm rot="8100000">
              <a:off x="7329703" y="2301662"/>
              <a:ext cx="2147904" cy="2262546"/>
              <a:chOff x="1718310" y="1036124"/>
              <a:chExt cx="1396981" cy="1471542"/>
            </a:xfrm>
          </p:grpSpPr>
          <p:sp>
            <p:nvSpPr>
              <p:cNvPr id="16" name="왼쪽 대괄호 15">
                <a:extLst>
                  <a:ext uri="{FF2B5EF4-FFF2-40B4-BE49-F238E27FC236}">
                    <a16:creationId xmlns="" xmlns:a16="http://schemas.microsoft.com/office/drawing/2014/main" id="{81FD8324-3442-073F-D729-2D4A2AAEB118}"/>
                  </a:ext>
                </a:extLst>
              </p:cNvPr>
              <p:cNvSpPr/>
              <p:nvPr/>
            </p:nvSpPr>
            <p:spPr>
              <a:xfrm>
                <a:off x="1718310" y="1430655"/>
                <a:ext cx="444499" cy="838200"/>
              </a:xfrm>
              <a:prstGeom prst="leftBracket">
                <a:avLst>
                  <a:gd name="adj" fmla="val 94286"/>
                </a:avLst>
              </a:prstGeom>
              <a:ln>
                <a:solidFill>
                  <a:srgbClr val="FA74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="" xmlns:a16="http://schemas.microsoft.com/office/drawing/2014/main" id="{88884AE9-D393-8AAF-39D2-96D881229D3C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rot="13500000" flipH="1">
                <a:off x="2334265" y="1016723"/>
                <a:ext cx="761625" cy="800427"/>
              </a:xfrm>
              <a:prstGeom prst="line">
                <a:avLst/>
              </a:prstGeom>
              <a:ln>
                <a:solidFill>
                  <a:srgbClr val="FA74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5B782828-E0A9-A8D5-C030-5C7AF53C7204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rot="13500000" flipH="1">
                <a:off x="2260805" y="2032273"/>
                <a:ext cx="476317" cy="474470"/>
              </a:xfrm>
              <a:prstGeom prst="line">
                <a:avLst/>
              </a:prstGeom>
              <a:ln>
                <a:solidFill>
                  <a:srgbClr val="FA74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6E750550-981A-2A63-4B49-13F324CC0AEE}"/>
              </a:ext>
            </a:extLst>
          </p:cNvPr>
          <p:cNvSpPr/>
          <p:nvPr/>
        </p:nvSpPr>
        <p:spPr>
          <a:xfrm>
            <a:off x="4197620" y="3991557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22B64AB-BC15-AC43-CE95-1762E3C29617}"/>
              </a:ext>
            </a:extLst>
          </p:cNvPr>
          <p:cNvSpPr/>
          <p:nvPr/>
        </p:nvSpPr>
        <p:spPr>
          <a:xfrm>
            <a:off x="2902449" y="2681842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4D6016EA-B8C2-DE13-9DA0-834BEAF3C7F1}"/>
              </a:ext>
            </a:extLst>
          </p:cNvPr>
          <p:cNvSpPr/>
          <p:nvPr/>
        </p:nvSpPr>
        <p:spPr>
          <a:xfrm>
            <a:off x="5547310" y="2628915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8F97CE43-EEDA-6E55-24AB-9754B8B42988}"/>
              </a:ext>
            </a:extLst>
          </p:cNvPr>
          <p:cNvSpPr/>
          <p:nvPr/>
        </p:nvSpPr>
        <p:spPr>
          <a:xfrm>
            <a:off x="8253531" y="2628915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F34551C9-12A8-DF97-BDF6-96B6A32A7131}"/>
              </a:ext>
            </a:extLst>
          </p:cNvPr>
          <p:cNvSpPr/>
          <p:nvPr/>
        </p:nvSpPr>
        <p:spPr>
          <a:xfrm>
            <a:off x="6919078" y="4023249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="" xmlns:a16="http://schemas.microsoft.com/office/drawing/2014/main" id="{4CA8E044-8296-051D-37EE-ADE895EF58E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250778" y="3031189"/>
            <a:ext cx="355108" cy="3148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A74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53" name="자유형 23">
            <a:extLst>
              <a:ext uri="{FF2B5EF4-FFF2-40B4-BE49-F238E27FC236}">
                <a16:creationId xmlns="" xmlns:a16="http://schemas.microsoft.com/office/drawing/2014/main" id="{3CAF1E84-958F-9B5C-20FA-5647FFD27813}"/>
              </a:ext>
            </a:extLst>
          </p:cNvPr>
          <p:cNvSpPr>
            <a:spLocks/>
          </p:cNvSpPr>
          <p:nvPr/>
        </p:nvSpPr>
        <p:spPr bwMode="auto">
          <a:xfrm>
            <a:off x="8615833" y="2972220"/>
            <a:ext cx="351435" cy="3075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A74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Freeform 36">
            <a:extLst>
              <a:ext uri="{FF2B5EF4-FFF2-40B4-BE49-F238E27FC236}">
                <a16:creationId xmlns="" xmlns:a16="http://schemas.microsoft.com/office/drawing/2014/main" id="{1C8236E4-A1BF-CC34-F8C1-D8C44015CDD9}"/>
              </a:ext>
            </a:extLst>
          </p:cNvPr>
          <p:cNvSpPr>
            <a:spLocks noEditPoints="1"/>
          </p:cNvSpPr>
          <p:nvPr/>
        </p:nvSpPr>
        <p:spPr bwMode="auto">
          <a:xfrm>
            <a:off x="5971961" y="2977641"/>
            <a:ext cx="179791" cy="30239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A74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Freeform 9">
            <a:extLst>
              <a:ext uri="{FF2B5EF4-FFF2-40B4-BE49-F238E27FC236}">
                <a16:creationId xmlns="" xmlns:a16="http://schemas.microsoft.com/office/drawing/2014/main" id="{D5B25565-65E6-29B9-AB42-48512C35CCBE}"/>
              </a:ext>
            </a:extLst>
          </p:cNvPr>
          <p:cNvSpPr>
            <a:spLocks/>
          </p:cNvSpPr>
          <p:nvPr/>
        </p:nvSpPr>
        <p:spPr bwMode="auto">
          <a:xfrm>
            <a:off x="4644781" y="4399343"/>
            <a:ext cx="197952" cy="2612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Freeform 11">
            <a:extLst>
              <a:ext uri="{FF2B5EF4-FFF2-40B4-BE49-F238E27FC236}">
                <a16:creationId xmlns="" xmlns:a16="http://schemas.microsoft.com/office/drawing/2014/main" id="{26652C25-4D1F-A7F9-0C80-B85EA7CD3869}"/>
              </a:ext>
            </a:extLst>
          </p:cNvPr>
          <p:cNvSpPr>
            <a:spLocks noEditPoints="1"/>
          </p:cNvSpPr>
          <p:nvPr/>
        </p:nvSpPr>
        <p:spPr bwMode="auto">
          <a:xfrm>
            <a:off x="7327667" y="4351899"/>
            <a:ext cx="297256" cy="3649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A74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D81481E-D3CF-D2A0-3E37-8DF9F2DF1946}"/>
              </a:ext>
            </a:extLst>
          </p:cNvPr>
          <p:cNvSpPr/>
          <p:nvPr/>
        </p:nvSpPr>
        <p:spPr>
          <a:xfrm>
            <a:off x="2369917" y="1442157"/>
            <a:ext cx="210640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13A1DCAE-E1B3-EDD9-DA0E-C20C174E3411}"/>
              </a:ext>
            </a:extLst>
          </p:cNvPr>
          <p:cNvSpPr/>
          <p:nvPr/>
        </p:nvSpPr>
        <p:spPr>
          <a:xfrm>
            <a:off x="5042795" y="1455051"/>
            <a:ext cx="210640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5A847AD-E0A9-74AC-BCEA-BE92D383287E}"/>
              </a:ext>
            </a:extLst>
          </p:cNvPr>
          <p:cNvSpPr/>
          <p:nvPr/>
        </p:nvSpPr>
        <p:spPr>
          <a:xfrm>
            <a:off x="7715673" y="1467945"/>
            <a:ext cx="210640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8A1006DD-62C3-0E1A-4CE6-AD8E95FE0143}"/>
              </a:ext>
            </a:extLst>
          </p:cNvPr>
          <p:cNvSpPr/>
          <p:nvPr/>
        </p:nvSpPr>
        <p:spPr>
          <a:xfrm>
            <a:off x="3610851" y="5329943"/>
            <a:ext cx="210640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F98F19B-28F7-1CE6-F377-0541EEA15320}"/>
              </a:ext>
            </a:extLst>
          </p:cNvPr>
          <p:cNvSpPr/>
          <p:nvPr/>
        </p:nvSpPr>
        <p:spPr>
          <a:xfrm>
            <a:off x="6283729" y="5342837"/>
            <a:ext cx="210640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4019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863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610</Words>
  <Application>Microsoft Office PowerPoint</Application>
  <PresentationFormat>와이드스크린</PresentationFormat>
  <Paragraphs>148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2023-04-13T07:50:47Z</dcterms:created>
  <dcterms:modified xsi:type="dcterms:W3CDTF">2023-04-13T07:55:47Z</dcterms:modified>
</cp:coreProperties>
</file>