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A9B0A-BE45-42F8-979B-855567F51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8BA98-55A5-4D2F-A6E8-9DF80316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B48E2-7D68-4F92-8573-A83684B3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6F4EB-4823-4AAE-BB80-805FCD0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79C50-4F28-4343-89A2-F1CAF90A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2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BA053-FFC8-443A-9CDE-EDC30FC3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6B206-B6B0-4C29-B53D-661621540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17012-8E80-40E4-ACFD-52C0502B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09727-7119-4643-A781-7993A837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E3F188-BAFE-4953-9389-464622AE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0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93E589-23DB-4EAB-9293-04B887D41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DCA77-A4A9-4953-B7A8-58014170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01DC0-8349-459E-A5EB-0C8BF939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EAA00-8A00-41AC-81DA-AEB9B50C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11689-903A-4ECD-B909-734CF7F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6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345C1-5BB1-420F-952E-3882EF0F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3B488-65BB-4A38-85D2-8E079386D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CB31D-35A7-45DC-8878-B09E624B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44C01-B1A2-4D68-B230-00DE4FD1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38DDF-470F-43F9-9904-7C2E28D1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C0E06-C503-4E5F-BC32-DEE19AD0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6B08B-3FC9-44A3-BD7E-FC898C77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BF246-6790-4106-A5EC-87E7D1E8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E0ED9-E597-4702-97FF-F4822939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BC3A8-03EE-479E-952F-5D07FC3C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16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2DC82-EBEF-486B-916A-FD45D22D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B2A70-AFA8-492B-9A10-C8C2B6887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F0B2CA-F00C-42EC-AFF2-3D0356B9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EB1AF-CB13-4391-A420-96411A0F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D8CF0-0A10-4648-92ED-C82381B1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9753D-DF91-4020-9A78-B898CAA7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5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63D6A-7994-4A37-8FF3-17CA823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B05E6-3571-4DBD-8219-F1B70206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9E229-F9C6-498D-B6BF-6E0DF6457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51FC4-0C4A-4921-9939-D7CDD9113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1DCCB4-769A-45C3-A68A-DBCF3AF8D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1E6B85-C96D-4C8F-AD5C-34482ACF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6F4CCA-5FD5-4309-8B39-E51CBBE7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C7378-2364-4BB0-9F64-D8AA6ACC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0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34F1A-EDF3-44D9-BC94-D1390191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FDF85-4215-491F-BD6D-123038DD9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4BAD3A-8FF4-48C9-A053-BDBDFD91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2BA7DC-8B80-4AF7-9FF2-755E1259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BC16C-6AFD-4761-9059-7F19F9D1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275BB8-5456-4BA7-8AD2-C9D634BF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17F9F-7A68-423C-86BA-B27CEECE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B0EB-E31B-4767-A8BE-B91C0F88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E4010-D0EC-4912-A487-74D36F78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A5FF2-DC8F-43FF-871B-F665322D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C3860-4EA7-4005-9774-EAA4D174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E99C2-6EB3-47C3-A668-58276EB8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BDB537-DF4A-47C2-9D5D-84E44FB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31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D01E-47B2-48CF-A354-68490FEF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1B5ADD-E120-42BB-B844-59C63ED3F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B39D4-7279-4CB8-9DC4-8EDDFE52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1303D-ED5C-41F1-8C4D-6491EB8E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D0B69-B6ED-464D-9BEF-70C2ACD1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A5272-2A85-4CFE-9470-7E025F4E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7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246C4F-35EB-4F73-8519-3DBFB638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626C87-2AED-424E-A047-65A76EA7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36714-15D6-4D2C-A350-DD64699BB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6372-958C-4C33-B8F9-07E41D255B18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AD933-A30E-4502-8C7F-421903188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601F2-C210-47E3-B3D4-825251B64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C781-5BBB-43D9-8C75-206F6EC94D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4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3061D4-4CFE-403F-888C-5E1122CA9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F8BFDA-E234-433A-B6DB-E7E2CACF00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쿠폰과 할인의 변천사</a:t>
            </a:r>
          </a:p>
        </p:txBody>
      </p:sp>
    </p:spTree>
    <p:extLst>
      <p:ext uri="{BB962C8B-B14F-4D97-AF65-F5344CB8AC3E}">
        <p14:creationId xmlns:p14="http://schemas.microsoft.com/office/powerpoint/2010/main" val="271754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BA9BBAD-0314-4B6B-AA23-623944A81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780103-5E70-4F7A-8B4C-E0F74F75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44" y="2012160"/>
            <a:ext cx="4379701" cy="274563"/>
          </a:xfrm>
        </p:spPr>
        <p:txBody>
          <a:bodyPr>
            <a:noAutofit/>
          </a:bodyPr>
          <a:lstStyle/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2000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년대 실물 쿠폰을 통한 할인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45DB9-0499-4CCE-B36E-29D096E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6" y="3890431"/>
            <a:ext cx="4518693" cy="1142998"/>
          </a:xfrm>
        </p:spPr>
        <p:txBody>
          <a:bodyPr>
            <a:noAutofit/>
          </a:bodyPr>
          <a:lstStyle/>
          <a:p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초창기 쿠폰을 모아 추가적인 메뉴를 받거나</a:t>
            </a:r>
            <a:b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별도의 </a:t>
            </a:r>
            <a:r>
              <a:rPr lang="ko-KR" altLang="en-US" sz="1600" b="0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쿠폰북을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통하여 할인을 받는 등</a:t>
            </a:r>
            <a:b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실물 쿠폰 위주의 할인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 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혜택이 </a:t>
            </a:r>
            <a:r>
              <a:rPr lang="ko-KR" altLang="en-US" sz="1600" b="0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메인이었다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이 시기에는 보통 프랜차이즈 음식점들이나 중국집 등 특정 가게들에 한해서만 할인과 쿠폰 등이 있어 할인의 다양성이나 대중성이 부족했다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6E3E291D-09CE-4998-8BCB-3E67CA750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03" y="2333403"/>
            <a:ext cx="2025836" cy="1463667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2EDF959-B813-420E-8A57-CEBDD74BB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2" y="2333404"/>
            <a:ext cx="1977929" cy="1463667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FF105B09-4DBA-48B7-8C1C-53C84A362BA9}"/>
              </a:ext>
            </a:extLst>
          </p:cNvPr>
          <p:cNvSpPr txBox="1">
            <a:spLocks/>
          </p:cNvSpPr>
          <p:nvPr/>
        </p:nvSpPr>
        <p:spPr>
          <a:xfrm>
            <a:off x="6489820" y="1960729"/>
            <a:ext cx="5337436" cy="372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2010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년대 디지털 무형 쿠폰의 대중화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354F287-A1A6-470C-901B-91D415973B8D}"/>
              </a:ext>
            </a:extLst>
          </p:cNvPr>
          <p:cNvSpPr txBox="1">
            <a:spLocks/>
          </p:cNvSpPr>
          <p:nvPr/>
        </p:nvSpPr>
        <p:spPr>
          <a:xfrm>
            <a:off x="6236599" y="3890431"/>
            <a:ext cx="5337435" cy="2150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배달 앱의 등장으로 실물 위주였던 할인 쿠폰 등이 디지털화되며 실물 쿠폰들이 사라져 갔다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이전과 마찬가지로 프랜차이즈 음식점을 중심으로만 할인 쿠폰이 제공되어 할인하는 음식이 다양하지는 않았다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또한 상시 쿠폰이 있는 게 아니라 특정 요일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혹은 초복 등 특정한 날에만 관련된 쿠폰을 제공하는 등 한정적으로 할인을 제공하였다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531AB8-FA9D-4902-B668-642F62AB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69" y="2328653"/>
            <a:ext cx="2203751" cy="1469167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F0E6D01-7C8A-4F69-9982-6AA9A23D1111}"/>
              </a:ext>
            </a:extLst>
          </p:cNvPr>
          <p:cNvSpPr/>
          <p:nvPr/>
        </p:nvSpPr>
        <p:spPr>
          <a:xfrm>
            <a:off x="5005524" y="3063236"/>
            <a:ext cx="1231075" cy="482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2AA7DFC-FD27-4317-B0EA-422B5C65953B}"/>
              </a:ext>
            </a:extLst>
          </p:cNvPr>
          <p:cNvSpPr txBox="1">
            <a:spLocks/>
          </p:cNvSpPr>
          <p:nvPr/>
        </p:nvSpPr>
        <p:spPr>
          <a:xfrm>
            <a:off x="294806" y="136158"/>
            <a:ext cx="9621090" cy="114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DC94CE9-D5BA-4192-B641-59C4A854D7EF}"/>
              </a:ext>
            </a:extLst>
          </p:cNvPr>
          <p:cNvSpPr txBox="1">
            <a:spLocks/>
          </p:cNvSpPr>
          <p:nvPr/>
        </p:nvSpPr>
        <p:spPr>
          <a:xfrm>
            <a:off x="360786" y="184525"/>
            <a:ext cx="9621090" cy="114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실물에서 무형의 쿠폰으로</a:t>
            </a:r>
          </a:p>
        </p:txBody>
      </p:sp>
    </p:spTree>
    <p:extLst>
      <p:ext uri="{BB962C8B-B14F-4D97-AF65-F5344CB8AC3E}">
        <p14:creationId xmlns:p14="http://schemas.microsoft.com/office/powerpoint/2010/main" val="331358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BA9BBAD-0314-4B6B-AA23-623944A8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45DB9-0499-4CCE-B36E-29D096E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86" y="1827046"/>
            <a:ext cx="5917302" cy="4605097"/>
          </a:xfrm>
        </p:spPr>
        <p:txBody>
          <a:bodyPr>
            <a:normAutofit/>
          </a:bodyPr>
          <a:lstStyle/>
          <a:p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배달의 민족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요기요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600" b="0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쿠팡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600" b="0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이츠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, 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프랜차이즈 자사 앱 등 다양한 배달 앱들이 등장하고 서로 할인 경쟁을 하기 시작</a:t>
            </a: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할인 쿠폰이 상시로 바뀌고 프랜차이즈가 아닌 일반 음식점들도 할인 쿠폰 적용 등 할인 쿠폰의 적용 범위가 커진다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br>
              <a:rPr lang="ko-KR" altLang="en-US" sz="1600" dirty="0">
                <a:latin typeface="한컴 고딕" panose="02000500000000000000" pitchFamily="2" charset="-127"/>
                <a:ea typeface="한컴 고딕" panose="02000500000000000000" pitchFamily="2" charset="-127"/>
              </a:rPr>
            </a:b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같은 음식점의 같은 </a:t>
            </a:r>
            <a:r>
              <a:rPr lang="ko-KR" altLang="en-US" sz="1600" b="0" i="0" dirty="0" err="1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메뉴더라도</a:t>
            </a:r>
            <a:r>
              <a:rPr lang="ko-KR" altLang="en-US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 서로 할인율이 다르기 시작한다</a:t>
            </a:r>
            <a:r>
              <a:rPr lang="en-US" altLang="ko-KR" sz="1600" b="0" i="0" dirty="0">
                <a:effectLst/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16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2AA7DFC-FD27-4317-B0EA-422B5C65953B}"/>
              </a:ext>
            </a:extLst>
          </p:cNvPr>
          <p:cNvSpPr txBox="1">
            <a:spLocks/>
          </p:cNvSpPr>
          <p:nvPr/>
        </p:nvSpPr>
        <p:spPr>
          <a:xfrm>
            <a:off x="360786" y="184525"/>
            <a:ext cx="9621090" cy="114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2020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년대 할인 경쟁의 심화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E88ADE-65F6-4B8E-B3B9-F6395A843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34" y="4197508"/>
            <a:ext cx="2585039" cy="180091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FBF645-0A60-43ED-BEAC-21E135C21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515" y="4197508"/>
            <a:ext cx="2701366" cy="18009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76B05C-3A99-4AA0-97EA-FA42C640A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271" y="1827046"/>
            <a:ext cx="5572528" cy="418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3BA9BBAD-0314-4B6B-AA23-623944A81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45DB9-0499-4CCE-B36E-29D096E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86" y="1827046"/>
            <a:ext cx="5546908" cy="4605097"/>
          </a:xfrm>
        </p:spPr>
        <p:txBody>
          <a:bodyPr>
            <a:normAutofit/>
          </a:bodyPr>
          <a:lstStyle/>
          <a:p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다양한 앱들이 서로 다른 할인을 제공하여 이로 인한 할인 정보  취합</a:t>
            </a:r>
            <a:r>
              <a:rPr lang="en-US" altLang="ko-KR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비교의 필요성이 증가</a:t>
            </a:r>
            <a:r>
              <a:rPr lang="en-US" altLang="ko-KR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1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현재까지 해당 기능을 제공하는 앱의 부제로 인한</a:t>
            </a:r>
            <a:r>
              <a:rPr lang="en-US" altLang="ko-KR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시장의 선두주자가 될 수 있다</a:t>
            </a:r>
            <a:r>
              <a:rPr lang="en-US" altLang="ko-KR" sz="1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sz="15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22AA7DFC-FD27-4317-B0EA-422B5C65953B}"/>
              </a:ext>
            </a:extLst>
          </p:cNvPr>
          <p:cNvSpPr txBox="1">
            <a:spLocks/>
          </p:cNvSpPr>
          <p:nvPr/>
        </p:nvSpPr>
        <p:spPr>
          <a:xfrm>
            <a:off x="360785" y="184525"/>
            <a:ext cx="10655557" cy="1142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현명한 소비를 위한 할인 정보 취합</a:t>
            </a:r>
            <a:r>
              <a:rPr lang="en-US" altLang="ko-KR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32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비교의 필요성 상승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6547D1-6D0E-4FB1-A1E6-E1C332FCD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743" y="1669059"/>
            <a:ext cx="3041655" cy="28837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79B3FC-7DBD-4B74-959F-D6E9635B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99" y="1669060"/>
            <a:ext cx="2942270" cy="28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7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210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한컴 고딕</vt:lpstr>
      <vt:lpstr>휴먼엑스포</vt:lpstr>
      <vt:lpstr>Arial</vt:lpstr>
      <vt:lpstr>Office 테마</vt:lpstr>
      <vt:lpstr>쿠폰과 할인의 변천사</vt:lpstr>
      <vt:lpstr>2000년대 실물 쿠폰을 통한 할인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배달과 할인의 변천사</dc:title>
  <dc:creator>Metacon_71</dc:creator>
  <cp:lastModifiedBy>Metacon_71</cp:lastModifiedBy>
  <cp:revision>16</cp:revision>
  <dcterms:created xsi:type="dcterms:W3CDTF">2025-04-29T02:23:56Z</dcterms:created>
  <dcterms:modified xsi:type="dcterms:W3CDTF">2025-04-29T05:58:38Z</dcterms:modified>
</cp:coreProperties>
</file>