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6" r:id="rId4"/>
    <p:sldId id="265" r:id="rId5"/>
    <p:sldId id="267" r:id="rId6"/>
    <p:sldId id="258" r:id="rId7"/>
    <p:sldId id="262" r:id="rId8"/>
    <p:sldId id="25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313F3-9861-4EC7-B165-6F5F94582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8C05BC-1614-4C30-8F80-518A90753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5190A-316D-4E4A-ACAC-0A2C607D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2FA0-33CC-49D9-B59D-FCBC783D583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5F439-DAF8-4235-89AE-11D6CA30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426A1-5753-4D49-A4C6-58868A71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75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36CD-8C66-4F6F-B1C3-D2F8044F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296C87-F8D1-4169-B86A-885A9CA7D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701BA-527D-47DD-BF9F-022DCE2E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2FA0-33CC-49D9-B59D-FCBC783D583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89537-97F0-45AA-BAF7-D3A3D96F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B47C3-4CD4-49EC-B89D-4B618B49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9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DE6530-3243-475E-99B1-2F6638307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4C2A8-3317-47DD-8B9C-96E17134F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B39DB-6064-448F-BC24-257A8BB6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2FA0-33CC-49D9-B59D-FCBC783D583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75258-4FD1-4E68-9B6D-7ECCFAE9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75A22-4A53-4413-B9D7-9060ADA5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2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42764-28A9-4D7D-84BB-B08A8E24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08F6A-ECB7-41C7-B1B1-6AEC1C44E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5179B-BE16-4677-91E4-88D042EB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2FA0-33CC-49D9-B59D-FCBC783D583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6F85E-AFE9-45AD-9E9A-D0FAEAF4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D8E8C-4BF0-4796-B818-B7F48040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7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5AF98-CF5A-4ED6-8DBC-359FBC00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443AC5-5E68-41EF-A022-D72A11768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C75D2-EB8D-48CF-A9B8-62714D9A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2FA0-33CC-49D9-B59D-FCBC783D583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B8761-ACE5-4023-B875-02C6EC40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09720-3AF0-46DB-A4D6-4C510A2D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5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42F-5B4C-4031-8756-72B53C61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AFC92-FD7B-477E-A806-F3018A413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90CB2-4584-4D18-9928-D088C0F5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CC5B79-2C2C-4030-B986-4BC71E53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2FA0-33CC-49D9-B59D-FCBC783D583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F0EE8-D945-45F6-8476-E9A6E2CD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4ABCB-A29A-49B1-9557-503F7C27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1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063F2-BB21-4692-A91B-40E87F77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733B7-2B4E-46F8-9D62-8B6067F49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26CC8-32E8-4101-8DD6-D76B77108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1C6222-D509-44F6-9F46-3FB8641BB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9AB413-58E6-4155-AC2F-ADDAD9391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F341FF-1DA6-4F08-A769-70CDFCB1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2FA0-33CC-49D9-B59D-FCBC783D583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DA94A4-82F9-42A9-BC9A-D69C4ADA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DEDB09-EDDC-4E74-8979-AC25844B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3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AA30A-A1F6-49B1-9125-4A121A24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D0BA7D-9CB6-473E-8302-9DB79EE5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2FA0-33CC-49D9-B59D-FCBC783D583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32F0B4-B3EF-4377-BB03-12D43488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B01CC2-CB93-4B24-A438-DF83CCA5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7AE833-53F5-42EC-B742-E8CFFB4B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2FA0-33CC-49D9-B59D-FCBC783D583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0978C1-A7DD-45B0-B8EF-CF779CC8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8F07E-638D-4FDE-B0E4-BA845E94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0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B0277-E94B-442F-99B8-A1ED81A9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99251-67F5-496E-B19B-5AE448C3D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3F7B53-8116-4E78-AE08-0D22C7BEF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BCA232-21C9-4FE9-A0E1-B5F9778B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2FA0-33CC-49D9-B59D-FCBC783D583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3777E3-FC36-4D62-94D7-D55384BD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E78FB-32D8-48C4-8597-2BA7EC1B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3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09EBF-4745-47E3-93CA-6FBE261C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975F9E-2D66-447A-BF28-52608A160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9BF8D6-89F8-479A-AFC3-9C4630987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9B411C-DB92-491C-97EF-B527CA2B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2FA0-33CC-49D9-B59D-FCBC783D583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2B2E92-C015-4B98-8A4D-0B158210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D5303-D7ED-4A1A-BC92-94812189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52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52665-E9B3-4CAA-9943-B1E75B51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E9B936-6EA3-4502-B457-718FEEC7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17A50-528D-4C15-ABED-404936743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B2FA0-33CC-49D9-B59D-FCBC783D583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D1152-9F94-414E-BC6A-674B61C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24BAF-6CB6-42DB-A4FF-4065B7BAD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8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s1.kr/industry/sb-founded/567264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F9D3A7-A03E-4505-94D5-E1D32393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599" y="1421127"/>
            <a:ext cx="6289599" cy="3750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B67A1E-2632-498C-93A7-63AF46DFAC4F}"/>
              </a:ext>
            </a:extLst>
          </p:cNvPr>
          <p:cNvSpPr txBox="1"/>
          <p:nvPr/>
        </p:nvSpPr>
        <p:spPr>
          <a:xfrm>
            <a:off x="6309646" y="1497674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2025. 01. 31 </a:t>
            </a:r>
            <a:b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hlinkClick r:id="rId3"/>
              </a:rPr>
              <a:t>https://www.news1.kr/industry/sb-founded/5672649</a:t>
            </a:r>
            <a:endParaRPr lang="en-US" altLang="ko-KR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 latinLnBrk="1"/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서울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=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뉴스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1)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이민주 기자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= </a:t>
            </a: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쿠팡이츠가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시작한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무료배달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전쟁이 </a:t>
            </a: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구독제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서비스로 양상을 바꿔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차전을 벌일 조짐이다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배달앱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사 모두 멤버십 서비스를 구독하는 소비자에 무료배달 혜택 제공하고 있지만 서비스 지역이나 할인 범위가 조금씩 차이가 난다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배민은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자체 배달인 </a:t>
            </a: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다건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배달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알뜰배달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에 한해 무료 배달을 제공하고 </a:t>
            </a: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쿠팡이츠와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요기요는 </a:t>
            </a: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단건배달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한집배달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까지 배달비를 받지 않는다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또 </a:t>
            </a: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쿠팡이츠는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쿠팡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와우 멤버십 회원에 무료 배달 혜택을 제공하기 때문에 음식배달 서비스 외에도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OTT, </a:t>
            </a: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쿠팡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무료배송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직구 등 추가 혜택을 함께 누릴 수 있다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 latinLnBrk="1"/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이처럼 업체마다 할인 기준과 서비스 혜택이 다르기 때문에 업계에서는 소비자들이 각자의 사용 패턴이나 거주 지역에 맞게 비교해 보고 써야 한다고 조언한다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2485D-B4E7-47AE-BD4F-8351DBCD83B1}"/>
              </a:ext>
            </a:extLst>
          </p:cNvPr>
          <p:cNvSpPr txBox="1"/>
          <p:nvPr/>
        </p:nvSpPr>
        <p:spPr>
          <a:xfrm>
            <a:off x="161364" y="0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환경분석 </a:t>
            </a:r>
            <a:r>
              <a:rPr lang="en-US" altLang="ko-KR" dirty="0"/>
              <a:t>: </a:t>
            </a:r>
            <a:r>
              <a:rPr lang="ko-KR" altLang="en-US" dirty="0"/>
              <a:t>트렌드 </a:t>
            </a:r>
            <a:r>
              <a:rPr lang="en-US" altLang="ko-KR" dirty="0"/>
              <a:t>– </a:t>
            </a:r>
            <a:r>
              <a:rPr lang="ko-KR" altLang="en-US" dirty="0"/>
              <a:t>시장 환경</a:t>
            </a:r>
          </a:p>
        </p:txBody>
      </p:sp>
    </p:spTree>
    <p:extLst>
      <p:ext uri="{BB962C8B-B14F-4D97-AF65-F5344CB8AC3E}">
        <p14:creationId xmlns:p14="http://schemas.microsoft.com/office/powerpoint/2010/main" val="44250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BC512-6819-4B6E-AD85-18B0165B90ED}"/>
              </a:ext>
            </a:extLst>
          </p:cNvPr>
          <p:cNvSpPr txBox="1"/>
          <p:nvPr/>
        </p:nvSpPr>
        <p:spPr>
          <a:xfrm>
            <a:off x="161364" y="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환경분석 </a:t>
            </a:r>
            <a:r>
              <a:rPr lang="en-US" altLang="ko-KR" dirty="0"/>
              <a:t>: </a:t>
            </a:r>
            <a:r>
              <a:rPr lang="ko-KR" altLang="en-US" dirty="0"/>
              <a:t>벤치마킹 </a:t>
            </a:r>
            <a:r>
              <a:rPr lang="en-US" altLang="ko-KR" dirty="0"/>
              <a:t>– </a:t>
            </a:r>
            <a:r>
              <a:rPr lang="ko-KR" altLang="en-US" dirty="0"/>
              <a:t>주요 </a:t>
            </a:r>
            <a:r>
              <a:rPr lang="ko-KR" altLang="en-US" dirty="0" err="1"/>
              <a:t>할인앱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AD981-387D-4F90-A5F1-BB4B159F88EC}"/>
              </a:ext>
            </a:extLst>
          </p:cNvPr>
          <p:cNvSpPr txBox="1"/>
          <p:nvPr/>
        </p:nvSpPr>
        <p:spPr>
          <a:xfrm>
            <a:off x="161364" y="59167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핵심 키워드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E473-311B-4810-8182-471F45E5BFC1}"/>
              </a:ext>
            </a:extLst>
          </p:cNvPr>
          <p:cNvSpPr txBox="1"/>
          <p:nvPr/>
        </p:nvSpPr>
        <p:spPr>
          <a:xfrm>
            <a:off x="1730188" y="453170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수많은 </a:t>
            </a:r>
            <a:r>
              <a:rPr lang="ko-KR" altLang="en-US" dirty="0" err="1"/>
              <a:t>배달어플</a:t>
            </a:r>
            <a:br>
              <a:rPr lang="en-US" altLang="ko-KR" dirty="0"/>
            </a:br>
            <a:r>
              <a:rPr lang="ko-KR" altLang="en-US" dirty="0"/>
              <a:t>복잡하고 찾기 힘든 할인정보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70533-64AB-4375-8901-3A87D0C5B923}"/>
              </a:ext>
            </a:extLst>
          </p:cNvPr>
          <p:cNvSpPr txBox="1"/>
          <p:nvPr/>
        </p:nvSpPr>
        <p:spPr>
          <a:xfrm>
            <a:off x="5145741" y="45317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한눈에 보이는</a:t>
            </a:r>
            <a:br>
              <a:rPr lang="en-US" altLang="ko-KR" dirty="0"/>
            </a:br>
            <a:r>
              <a:rPr lang="ko-KR" altLang="en-US" dirty="0"/>
              <a:t>할인정보 통합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A718F-2967-4C63-8B01-6470C47F5950}"/>
              </a:ext>
            </a:extLst>
          </p:cNvPr>
          <p:cNvSpPr txBox="1"/>
          <p:nvPr/>
        </p:nvSpPr>
        <p:spPr>
          <a:xfrm>
            <a:off x="7485529" y="453170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짧은 시간 대비</a:t>
            </a:r>
            <a:br>
              <a:rPr lang="en-US" altLang="ko-KR" dirty="0"/>
            </a:br>
            <a:r>
              <a:rPr lang="ko-KR" altLang="en-US" dirty="0"/>
              <a:t>고효율 정보 조회 가능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0A2C39-8043-476F-A488-63B01A274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4" y="2323256"/>
            <a:ext cx="1800000" cy="17489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64505E-5934-41E9-9542-2288888D3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633" y="4268534"/>
            <a:ext cx="1800000" cy="17501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684401-D65D-47A1-82AF-0B341FEC5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087" y="2321095"/>
            <a:ext cx="1800000" cy="18300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D020B05-9466-45BD-B712-A0874C59C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249" y="4243597"/>
            <a:ext cx="1800000" cy="17631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0DBD5A0-8BCB-4A9A-B097-94BDDC953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2247" y="4268660"/>
            <a:ext cx="1800000" cy="175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4ED0727-E763-454D-A59C-1B942A6737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9659" y="2366249"/>
            <a:ext cx="1800000" cy="17396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18234F0-DB03-4300-B58C-55B1310AB9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7216" y="4206768"/>
            <a:ext cx="1800000" cy="180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5B835DC-3F83-49F6-BF80-44E3C1FC00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6227" y="2383444"/>
            <a:ext cx="1800000" cy="17731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BB148-F1DD-49F4-9DB7-6981685CCED5}"/>
              </a:ext>
            </a:extLst>
          </p:cNvPr>
          <p:cNvSpPr txBox="1"/>
          <p:nvPr/>
        </p:nvSpPr>
        <p:spPr>
          <a:xfrm>
            <a:off x="3240299" y="1512898"/>
            <a:ext cx="544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수많은 배달 앱들에 따른 정보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overflow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발생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모든 앱의 할인율을 통합하여 편리성을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증대시키자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F3CF6-A2BE-4320-A024-1159258879F7}"/>
              </a:ext>
            </a:extLst>
          </p:cNvPr>
          <p:cNvSpPr txBox="1"/>
          <p:nvPr/>
        </p:nvSpPr>
        <p:spPr>
          <a:xfrm>
            <a:off x="1924713" y="6404830"/>
            <a:ext cx="806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순서대로 </a:t>
            </a:r>
            <a:r>
              <a:rPr lang="en-US" altLang="ko-KR" dirty="0"/>
              <a:t>- </a:t>
            </a:r>
            <a:r>
              <a:rPr lang="ko-KR" altLang="en-US" dirty="0"/>
              <a:t>배민</a:t>
            </a:r>
            <a:r>
              <a:rPr lang="en-US" altLang="ko-KR" dirty="0"/>
              <a:t>, </a:t>
            </a:r>
            <a:r>
              <a:rPr lang="ko-KR" altLang="en-US" dirty="0"/>
              <a:t>요기요</a:t>
            </a:r>
            <a:r>
              <a:rPr lang="en-US" altLang="ko-KR" dirty="0"/>
              <a:t>, </a:t>
            </a:r>
            <a:r>
              <a:rPr lang="ko-KR" altLang="en-US" dirty="0" err="1"/>
              <a:t>쿠팡이츠</a:t>
            </a:r>
            <a:r>
              <a:rPr lang="en-US" altLang="ko-KR" dirty="0"/>
              <a:t>, </a:t>
            </a:r>
            <a:r>
              <a:rPr lang="ko-KR" altLang="en-US" dirty="0" err="1"/>
              <a:t>땡겨요</a:t>
            </a:r>
            <a:r>
              <a:rPr lang="en-US" altLang="ko-KR" dirty="0"/>
              <a:t>, </a:t>
            </a:r>
            <a:r>
              <a:rPr lang="ko-KR" altLang="en-US" dirty="0" err="1"/>
              <a:t>위메프오</a:t>
            </a:r>
            <a:r>
              <a:rPr lang="en-US" altLang="ko-KR" dirty="0"/>
              <a:t>, </a:t>
            </a:r>
            <a:r>
              <a:rPr lang="ko-KR" altLang="en-US" dirty="0"/>
              <a:t>배달특급</a:t>
            </a:r>
            <a:r>
              <a:rPr lang="en-US" altLang="ko-KR" dirty="0"/>
              <a:t>, </a:t>
            </a:r>
            <a:r>
              <a:rPr lang="ko-KR" altLang="en-US" dirty="0" err="1"/>
              <a:t>두잇</a:t>
            </a:r>
            <a:r>
              <a:rPr lang="en-US" altLang="ko-KR" dirty="0"/>
              <a:t>, </a:t>
            </a:r>
            <a:r>
              <a:rPr lang="ko-KR" altLang="en-US" dirty="0" err="1"/>
              <a:t>먹깨비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01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39D003-1C36-4DCA-949B-3772B8431047}"/>
              </a:ext>
            </a:extLst>
          </p:cNvPr>
          <p:cNvSpPr txBox="1"/>
          <p:nvPr/>
        </p:nvSpPr>
        <p:spPr>
          <a:xfrm>
            <a:off x="161364" y="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환경분석 </a:t>
            </a:r>
            <a:r>
              <a:rPr lang="en-US" altLang="ko-KR" dirty="0"/>
              <a:t>: </a:t>
            </a:r>
            <a:r>
              <a:rPr lang="ko-KR" altLang="en-US" dirty="0"/>
              <a:t>벤치마킹 </a:t>
            </a:r>
            <a:r>
              <a:rPr lang="en-US" altLang="ko-KR" dirty="0"/>
              <a:t>– </a:t>
            </a:r>
            <a:r>
              <a:rPr lang="ko-KR" altLang="en-US" dirty="0"/>
              <a:t>주요 </a:t>
            </a:r>
            <a:r>
              <a:rPr lang="ko-KR" altLang="en-US" dirty="0" err="1"/>
              <a:t>할인앱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AF0EDF-BE15-4848-85AE-BC52FFB61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726" y="2278972"/>
            <a:ext cx="1818605" cy="18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315796-D3FD-4D98-8B26-B75B12BCB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13" y="2278972"/>
            <a:ext cx="1795300" cy="18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872438-B44F-4A67-AF85-B1E35A7B0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36" y="4078972"/>
            <a:ext cx="1767692" cy="180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24F377-0D50-4942-A3F6-3D9BD594D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169" y="4078972"/>
            <a:ext cx="1786047" cy="18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AC91AB4-6D8B-435F-8D31-FAA760C32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1985" y="4038544"/>
            <a:ext cx="1728180" cy="18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EBA382-1E72-4AC4-B51C-4D5CFE60D7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7250" y="2238544"/>
            <a:ext cx="1828496" cy="180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4D82D0-1A69-4941-972F-1CDC7D1FAAD7}"/>
              </a:ext>
            </a:extLst>
          </p:cNvPr>
          <p:cNvSpPr txBox="1"/>
          <p:nvPr/>
        </p:nvSpPr>
        <p:spPr>
          <a:xfrm>
            <a:off x="2315731" y="1190713"/>
            <a:ext cx="7271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프랜차이즈 별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자사앱들까지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더하면 </a:t>
            </a:r>
            <a:b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소비자가 모든 앱의 할인율을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비교하는것은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굉장히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힘든일일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것이다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89055B-7FCF-464F-ADBA-C1B071D0AAEF}"/>
              </a:ext>
            </a:extLst>
          </p:cNvPr>
          <p:cNvSpPr txBox="1"/>
          <p:nvPr/>
        </p:nvSpPr>
        <p:spPr>
          <a:xfrm>
            <a:off x="1993328" y="6280472"/>
            <a:ext cx="736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순서대로 </a:t>
            </a:r>
            <a:r>
              <a:rPr lang="en-US" altLang="ko-KR" dirty="0"/>
              <a:t>– </a:t>
            </a:r>
            <a:r>
              <a:rPr lang="ko-KR" altLang="en-US" dirty="0"/>
              <a:t>맥도날드</a:t>
            </a:r>
            <a:r>
              <a:rPr lang="en-US" altLang="ko-KR" dirty="0"/>
              <a:t>, </a:t>
            </a:r>
            <a:r>
              <a:rPr lang="ko-KR" altLang="en-US" dirty="0" err="1"/>
              <a:t>버거킹</a:t>
            </a:r>
            <a:r>
              <a:rPr lang="en-US" altLang="ko-KR" dirty="0"/>
              <a:t>, </a:t>
            </a:r>
            <a:r>
              <a:rPr lang="ko-KR" altLang="en-US" dirty="0" err="1"/>
              <a:t>교촌치킨</a:t>
            </a:r>
            <a:r>
              <a:rPr lang="en-US" altLang="ko-KR" dirty="0"/>
              <a:t>, </a:t>
            </a:r>
            <a:r>
              <a:rPr lang="ko-KR" altLang="en-US" dirty="0" err="1"/>
              <a:t>맘스터치</a:t>
            </a:r>
            <a:r>
              <a:rPr lang="en-US" altLang="ko-KR" dirty="0"/>
              <a:t>, </a:t>
            </a:r>
            <a:r>
              <a:rPr lang="ko-KR" altLang="en-US" dirty="0" err="1"/>
              <a:t>비비큐</a:t>
            </a:r>
            <a:r>
              <a:rPr lang="en-US" altLang="ko-KR" dirty="0"/>
              <a:t>, </a:t>
            </a:r>
            <a:r>
              <a:rPr lang="ko-KR" altLang="en-US" dirty="0"/>
              <a:t>도미노피자</a:t>
            </a:r>
          </a:p>
        </p:txBody>
      </p:sp>
    </p:spTree>
    <p:extLst>
      <p:ext uri="{BB962C8B-B14F-4D97-AF65-F5344CB8AC3E}">
        <p14:creationId xmlns:p14="http://schemas.microsoft.com/office/powerpoint/2010/main" val="310000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09FA5-7B25-4F06-B314-1A055EC4673E}"/>
              </a:ext>
            </a:extLst>
          </p:cNvPr>
          <p:cNvSpPr txBox="1"/>
          <p:nvPr/>
        </p:nvSpPr>
        <p:spPr>
          <a:xfrm>
            <a:off x="161364" y="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환경분석 </a:t>
            </a:r>
            <a:r>
              <a:rPr lang="en-US" altLang="ko-KR" dirty="0"/>
              <a:t>: </a:t>
            </a:r>
            <a:r>
              <a:rPr lang="ko-KR" altLang="en-US" dirty="0"/>
              <a:t>벤치마킹 </a:t>
            </a:r>
            <a:r>
              <a:rPr lang="en-US" altLang="ko-KR" dirty="0"/>
              <a:t>– </a:t>
            </a:r>
            <a:r>
              <a:rPr lang="ko-KR" altLang="en-US" dirty="0"/>
              <a:t>주요 </a:t>
            </a:r>
            <a:r>
              <a:rPr lang="ko-KR" altLang="en-US" dirty="0" err="1"/>
              <a:t>할인앱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3C17A-5EB4-4175-9017-378E5DB7CEBC}"/>
              </a:ext>
            </a:extLst>
          </p:cNvPr>
          <p:cNvSpPr txBox="1"/>
          <p:nvPr/>
        </p:nvSpPr>
        <p:spPr>
          <a:xfrm>
            <a:off x="455742" y="5825213"/>
            <a:ext cx="1107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식품 유형별 카테고리에 따라 치킨이면 치킨</a:t>
            </a:r>
            <a:r>
              <a:rPr lang="en-US" altLang="ko-KR" dirty="0"/>
              <a:t>, </a:t>
            </a:r>
            <a:r>
              <a:rPr lang="ko-KR" altLang="en-US" dirty="0"/>
              <a:t>햄버거면 햄버거 등 카테고리별 리스트화 정렬</a:t>
            </a:r>
            <a:br>
              <a:rPr lang="en-US" altLang="ko-KR" dirty="0"/>
            </a:br>
            <a:r>
              <a:rPr lang="ko-KR" altLang="en-US" dirty="0"/>
              <a:t>인기 브랜드 순위 및 </a:t>
            </a:r>
            <a:r>
              <a:rPr lang="ko-KR" altLang="en-US" dirty="0" err="1"/>
              <a:t>맟춤</a:t>
            </a:r>
            <a:r>
              <a:rPr lang="ko-KR" altLang="en-US" dirty="0"/>
              <a:t> 추천 알고리즘을 사용하여 사용자에 맞춰 우선순위 별로 항목이 리스트업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F5E093-3E2F-4BB3-894F-2E77F0FC5675}"/>
              </a:ext>
            </a:extLst>
          </p:cNvPr>
          <p:cNvSpPr txBox="1"/>
          <p:nvPr/>
        </p:nvSpPr>
        <p:spPr>
          <a:xfrm>
            <a:off x="511742" y="3775555"/>
            <a:ext cx="32672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음식 종류 대분류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배달</a:t>
            </a:r>
            <a:r>
              <a:rPr lang="en-US" altLang="ko-KR" sz="1400" dirty="0"/>
              <a:t>/</a:t>
            </a:r>
            <a:r>
              <a:rPr lang="ko-KR" altLang="en-US" sz="1400" dirty="0"/>
              <a:t>포장 중분류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사용자 필터 검색 소분류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정렬</a:t>
            </a:r>
            <a:r>
              <a:rPr lang="en-US" altLang="ko-KR" sz="1400" dirty="0"/>
              <a:t>: </a:t>
            </a:r>
            <a:r>
              <a:rPr lang="ko-KR" altLang="en-US" sz="1400" dirty="0"/>
              <a:t>할인금액순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매장순</a:t>
            </a:r>
            <a:r>
              <a:rPr lang="en-US" altLang="ko-KR" sz="1400" dirty="0"/>
              <a:t>, </a:t>
            </a:r>
            <a:r>
              <a:rPr lang="ko-KR" altLang="en-US" sz="1400" dirty="0"/>
              <a:t>가까운 순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955446E-D2E0-41B4-8AD8-01FBB857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231" y="553384"/>
            <a:ext cx="4406180" cy="387209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EF2B74A-4AEA-4FF1-9860-DFEBC169B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81" y="2927300"/>
            <a:ext cx="1743318" cy="60015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7BB247F-6956-4319-8227-DF8083E16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275" y="2389919"/>
            <a:ext cx="1781424" cy="6001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075842F-D96C-4D7A-A154-FDB0E0326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13" y="2437551"/>
            <a:ext cx="2905530" cy="55252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84B6CEF-75CD-4F72-BCDF-07A3DF726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65" y="1484313"/>
            <a:ext cx="6430272" cy="61921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7D0AB60-DBDE-415D-85EA-0FEC4976C0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739" y="930308"/>
            <a:ext cx="2896004" cy="36200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14FE82-B885-4FBC-99A8-980AF7C6E8A3}"/>
              </a:ext>
            </a:extLst>
          </p:cNvPr>
          <p:cNvSpPr/>
          <p:nvPr/>
        </p:nvSpPr>
        <p:spPr>
          <a:xfrm>
            <a:off x="4801985" y="2489433"/>
            <a:ext cx="1191491" cy="939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D1E04B-F075-4EC5-B565-AE79E3669372}"/>
              </a:ext>
            </a:extLst>
          </p:cNvPr>
          <p:cNvSpPr txBox="1"/>
          <p:nvPr/>
        </p:nvSpPr>
        <p:spPr>
          <a:xfrm>
            <a:off x="2255365" y="3673729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치킨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 피자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버거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중국집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양식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한식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분식 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E8461E-5A73-4693-BA2F-BA494AF790CE}"/>
              </a:ext>
            </a:extLst>
          </p:cNvPr>
          <p:cNvSpPr txBox="1"/>
          <p:nvPr/>
        </p:nvSpPr>
        <p:spPr>
          <a:xfrm>
            <a:off x="2845846" y="4618342"/>
            <a:ext cx="4093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할인금액 일정금액 이상 </a:t>
            </a:r>
            <a:r>
              <a:rPr lang="en-US" altLang="ko-KR" sz="1400" dirty="0">
                <a:solidFill>
                  <a:srgbClr val="FF0000"/>
                </a:solidFill>
              </a:rPr>
              <a:t>/ TOP 20</a:t>
            </a:r>
            <a:r>
              <a:rPr lang="ko-KR" altLang="en-US" sz="1400" dirty="0">
                <a:solidFill>
                  <a:srgbClr val="FF0000"/>
                </a:solidFill>
              </a:rPr>
              <a:t>개 브랜드만 등</a:t>
            </a:r>
          </a:p>
        </p:txBody>
      </p:sp>
    </p:spTree>
    <p:extLst>
      <p:ext uri="{BB962C8B-B14F-4D97-AF65-F5344CB8AC3E}">
        <p14:creationId xmlns:p14="http://schemas.microsoft.com/office/powerpoint/2010/main" val="212722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A24B08-2CE9-4789-8A78-6E77A1849203}"/>
              </a:ext>
            </a:extLst>
          </p:cNvPr>
          <p:cNvSpPr txBox="1"/>
          <p:nvPr/>
        </p:nvSpPr>
        <p:spPr>
          <a:xfrm>
            <a:off x="161364" y="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환경분석 </a:t>
            </a:r>
            <a:r>
              <a:rPr lang="en-US" altLang="ko-KR" dirty="0"/>
              <a:t>: </a:t>
            </a:r>
            <a:r>
              <a:rPr lang="ko-KR" altLang="en-US" dirty="0"/>
              <a:t>벤치마킹 </a:t>
            </a:r>
            <a:r>
              <a:rPr lang="en-US" altLang="ko-KR" dirty="0"/>
              <a:t>– </a:t>
            </a:r>
            <a:r>
              <a:rPr lang="ko-KR" altLang="en-US" dirty="0"/>
              <a:t>주요 </a:t>
            </a:r>
            <a:r>
              <a:rPr lang="ko-KR" altLang="en-US" dirty="0" err="1"/>
              <a:t>할인앱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E715CD-CF13-4DEB-94EB-A6BFDC0A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231" y="868707"/>
            <a:ext cx="4135605" cy="33772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4E560F-D227-4682-922B-DBD52E631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836" y="489300"/>
            <a:ext cx="4008730" cy="3844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A8B79-1F8C-4D31-A430-665AC5DF0D62}"/>
              </a:ext>
            </a:extLst>
          </p:cNvPr>
          <p:cNvSpPr txBox="1"/>
          <p:nvPr/>
        </p:nvSpPr>
        <p:spPr>
          <a:xfrm>
            <a:off x="3809957" y="5092271"/>
            <a:ext cx="80938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검색시</a:t>
            </a:r>
            <a:r>
              <a:rPr lang="ko-KR" altLang="en-US" sz="1400" dirty="0"/>
              <a:t> 관련 브랜드 목록이 나타난다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순서는 개인별 맞춤 알고리즘</a:t>
            </a:r>
            <a:br>
              <a:rPr lang="en-US" altLang="ko-KR" sz="1400" dirty="0"/>
            </a:br>
            <a:r>
              <a:rPr lang="ko-KR" altLang="en-US" sz="1400" dirty="0"/>
              <a:t>하나의 브랜드에 관련 </a:t>
            </a:r>
            <a:r>
              <a:rPr lang="ko-KR" altLang="en-US" sz="1400" dirty="0" err="1"/>
              <a:t>배달앱들</a:t>
            </a:r>
            <a:r>
              <a:rPr lang="ko-KR" altLang="en-US" sz="1400" dirty="0"/>
              <a:t> 목록 리스트화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다나와는 모든 가격을 사이트 별로 전부 비교하지만</a:t>
            </a:r>
            <a:br>
              <a:rPr lang="en-US" altLang="ko-KR" sz="1400" dirty="0"/>
            </a:br>
            <a:r>
              <a:rPr lang="ko-KR" altLang="en-US" sz="1400" dirty="0"/>
              <a:t>목표 앱은 할인을 조회한다는 기준이므로 할인 없는 플랫폼은 조회 결과에서 없는 편이 </a:t>
            </a:r>
            <a:r>
              <a:rPr lang="ko-KR" altLang="en-US" sz="1400" dirty="0" err="1"/>
              <a:t>나아보인다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00C2B-509E-4E73-90E9-F814E234E5FC}"/>
              </a:ext>
            </a:extLst>
          </p:cNvPr>
          <p:cNvSpPr txBox="1"/>
          <p:nvPr/>
        </p:nvSpPr>
        <p:spPr>
          <a:xfrm>
            <a:off x="4325632" y="4451254"/>
            <a:ext cx="4931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배달앱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해당 앱으로 이동하도록 연동 </a:t>
            </a:r>
            <a:r>
              <a:rPr lang="en-US" altLang="ko-KR" sz="1400" dirty="0"/>
              <a:t>(</a:t>
            </a:r>
            <a:r>
              <a:rPr lang="ko-KR" altLang="en-US" sz="1400" dirty="0"/>
              <a:t>협업 필요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협업 진행이 </a:t>
            </a:r>
            <a:r>
              <a:rPr lang="ko-KR" altLang="en-US" sz="1400" dirty="0" err="1"/>
              <a:t>안됐을경우</a:t>
            </a:r>
            <a:r>
              <a:rPr lang="ko-KR" altLang="en-US" sz="1400" dirty="0"/>
              <a:t> 앱스토어의 해당 앱 항목으로 이동</a:t>
            </a:r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140D3F-87A0-4CE8-9BCB-BFBEE32B1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44" y="523219"/>
            <a:ext cx="3237940" cy="552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6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E254EC-9AB4-42FF-AF0B-831FC92D0EDC}"/>
              </a:ext>
            </a:extLst>
          </p:cNvPr>
          <p:cNvSpPr txBox="1"/>
          <p:nvPr/>
        </p:nvSpPr>
        <p:spPr>
          <a:xfrm>
            <a:off x="161364" y="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환경분석 </a:t>
            </a:r>
            <a:r>
              <a:rPr lang="en-US" altLang="ko-KR" dirty="0"/>
              <a:t>: </a:t>
            </a:r>
            <a:r>
              <a:rPr lang="ko-KR" altLang="en-US" dirty="0"/>
              <a:t>벤치마킹 </a:t>
            </a:r>
            <a:r>
              <a:rPr lang="en-US" altLang="ko-KR" dirty="0"/>
              <a:t>– </a:t>
            </a:r>
            <a:r>
              <a:rPr lang="ko-KR" altLang="en-US" dirty="0"/>
              <a:t>주요 </a:t>
            </a:r>
            <a:r>
              <a:rPr lang="ko-KR" altLang="en-US" dirty="0" err="1"/>
              <a:t>할인앱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D8A268-6D5C-4B1C-BC5E-F9CEE5891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980" y="685800"/>
            <a:ext cx="3604040" cy="25166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EC2024-7A3F-4ADA-88C3-FAA88651C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059" y="672356"/>
            <a:ext cx="3930378" cy="25435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B49F8F-08FF-41F5-9B56-889764A8E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48" y="685800"/>
            <a:ext cx="3419593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FFF07A-BAAA-487E-97B0-60C9DC9DF004}"/>
              </a:ext>
            </a:extLst>
          </p:cNvPr>
          <p:cNvSpPr txBox="1"/>
          <p:nvPr/>
        </p:nvSpPr>
        <p:spPr>
          <a:xfrm>
            <a:off x="2666215" y="5023928"/>
            <a:ext cx="6859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로그인은 자체 회원가입 시스템과</a:t>
            </a:r>
            <a:r>
              <a:rPr lang="en-US" altLang="ko-KR" dirty="0"/>
              <a:t> </a:t>
            </a:r>
            <a:r>
              <a:rPr lang="ko-KR" altLang="en-US" dirty="0"/>
              <a:t>구글</a:t>
            </a:r>
            <a:r>
              <a:rPr lang="en-US" altLang="ko-KR" dirty="0"/>
              <a:t>/</a:t>
            </a:r>
            <a:r>
              <a:rPr lang="ko-KR" altLang="en-US" dirty="0"/>
              <a:t>카카오</a:t>
            </a:r>
            <a:r>
              <a:rPr lang="en-US" altLang="ko-KR" dirty="0"/>
              <a:t>/</a:t>
            </a:r>
            <a:r>
              <a:rPr lang="ko-KR" altLang="en-US" dirty="0"/>
              <a:t>네이버 연동 가능</a:t>
            </a:r>
            <a:br>
              <a:rPr lang="en-US" altLang="ko-KR" dirty="0"/>
            </a:br>
            <a:r>
              <a:rPr lang="ko-KR" altLang="en-US" dirty="0"/>
              <a:t>더보기에 고객센터 혹은 문의 연락처를 기재</a:t>
            </a:r>
            <a:br>
              <a:rPr lang="en-US" altLang="ko-KR" dirty="0"/>
            </a:br>
            <a:r>
              <a:rPr lang="ko-KR" altLang="en-US" dirty="0"/>
              <a:t>딱히 결제 관련 기능은 제작하지 않을 것이므로 심플하다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15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E5A7A8-5FC0-4DE2-9E30-CF77C0C89CCB}"/>
              </a:ext>
            </a:extLst>
          </p:cNvPr>
          <p:cNvSpPr txBox="1"/>
          <p:nvPr/>
        </p:nvSpPr>
        <p:spPr>
          <a:xfrm>
            <a:off x="161364" y="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환경분석 </a:t>
            </a:r>
            <a:r>
              <a:rPr lang="en-US" altLang="ko-KR" dirty="0"/>
              <a:t>: </a:t>
            </a:r>
            <a:r>
              <a:rPr lang="ko-KR" altLang="en-US" dirty="0"/>
              <a:t>벤치마킹 </a:t>
            </a:r>
            <a:r>
              <a:rPr lang="en-US" altLang="ko-KR" dirty="0"/>
              <a:t>– </a:t>
            </a:r>
            <a:r>
              <a:rPr lang="ko-KR" altLang="en-US" dirty="0"/>
              <a:t>주요 </a:t>
            </a:r>
            <a:r>
              <a:rPr lang="ko-KR" altLang="en-US" dirty="0" err="1"/>
              <a:t>할인앱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93A1D0-F49B-4CE6-8B76-E7E17F660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14" y="494647"/>
            <a:ext cx="3143688" cy="21291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00C76C-D82E-4A00-8F4F-59F9E6824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58" y="2737635"/>
            <a:ext cx="1050010" cy="10500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C3DCB7-D4C3-45B0-8455-FEA487606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78" y="817035"/>
            <a:ext cx="3659210" cy="28698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794A79-F4A2-48D9-982D-F568BF973AD7}"/>
              </a:ext>
            </a:extLst>
          </p:cNvPr>
          <p:cNvSpPr txBox="1"/>
          <p:nvPr/>
        </p:nvSpPr>
        <p:spPr>
          <a:xfrm>
            <a:off x="760014" y="4234219"/>
            <a:ext cx="9841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웹사이트에서도 조회가 가능하지만 앱스토어에 연결하거나 설치링크를 보내주는 식으로 연동</a:t>
            </a:r>
            <a:br>
              <a:rPr lang="en-US" altLang="ko-KR" dirty="0"/>
            </a:br>
            <a:r>
              <a:rPr lang="ko-KR" altLang="en-US" dirty="0"/>
              <a:t>앱 개발 또한 진행</a:t>
            </a:r>
            <a:endParaRPr lang="en-US" altLang="ko-KR" dirty="0"/>
          </a:p>
          <a:p>
            <a:r>
              <a:rPr lang="ko-KR" altLang="en-US" dirty="0"/>
              <a:t>레이아웃이나 디자인이 살짝 </a:t>
            </a:r>
            <a:r>
              <a:rPr lang="ko-KR" altLang="en-US" dirty="0" err="1"/>
              <a:t>변경될수</a:t>
            </a:r>
            <a:r>
              <a:rPr lang="ko-KR" altLang="en-US" dirty="0"/>
              <a:t>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373D2F-E446-40FB-99CA-D45180E5E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5278" y="2174039"/>
            <a:ext cx="1579491" cy="15128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609DC0-C50B-4C90-80E4-219DA81D1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7171" y="684413"/>
            <a:ext cx="1579491" cy="15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9316E20-2842-4D25-9EB6-33A3F620D88D}"/>
              </a:ext>
            </a:extLst>
          </p:cNvPr>
          <p:cNvSpPr txBox="1"/>
          <p:nvPr/>
        </p:nvSpPr>
        <p:spPr>
          <a:xfrm>
            <a:off x="161364" y="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환경분석 </a:t>
            </a:r>
            <a:r>
              <a:rPr lang="en-US" altLang="ko-KR" dirty="0"/>
              <a:t>: </a:t>
            </a:r>
            <a:r>
              <a:rPr lang="ko-KR" altLang="en-US" dirty="0"/>
              <a:t>벤치마킹 </a:t>
            </a:r>
            <a:r>
              <a:rPr lang="en-US" altLang="ko-KR" dirty="0"/>
              <a:t>– </a:t>
            </a:r>
            <a:r>
              <a:rPr lang="ko-KR" altLang="en-US" dirty="0"/>
              <a:t>주요 </a:t>
            </a:r>
            <a:r>
              <a:rPr lang="ko-KR" altLang="en-US" dirty="0" err="1"/>
              <a:t>할인앱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4FAF96D-0016-442A-A74A-59A02093239A}"/>
              </a:ext>
            </a:extLst>
          </p:cNvPr>
          <p:cNvSpPr/>
          <p:nvPr/>
        </p:nvSpPr>
        <p:spPr>
          <a:xfrm>
            <a:off x="440575" y="1097280"/>
            <a:ext cx="1105592" cy="58189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66728-AF5D-4FA2-96AD-DE7350865BCC}"/>
              </a:ext>
            </a:extLst>
          </p:cNvPr>
          <p:cNvSpPr txBox="1"/>
          <p:nvPr/>
        </p:nvSpPr>
        <p:spPr>
          <a:xfrm>
            <a:off x="689956" y="1182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추천</a:t>
            </a:r>
            <a:endParaRPr lang="en-US" altLang="ko-K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51A331B-E26B-480F-89E2-767195525C4D}"/>
              </a:ext>
            </a:extLst>
          </p:cNvPr>
          <p:cNvSpPr/>
          <p:nvPr/>
        </p:nvSpPr>
        <p:spPr>
          <a:xfrm>
            <a:off x="440575" y="2116173"/>
            <a:ext cx="1105592" cy="58189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EB711E-A3F8-4E5F-859D-4085CD8FAA48}"/>
              </a:ext>
            </a:extLst>
          </p:cNvPr>
          <p:cNvSpPr txBox="1"/>
          <p:nvPr/>
        </p:nvSpPr>
        <p:spPr>
          <a:xfrm>
            <a:off x="689956" y="22010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필터</a:t>
            </a:r>
            <a:endParaRPr lang="en-US" altLang="ko-K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88EC5F9-E6C2-4EF8-AD15-8BA03522021F}"/>
              </a:ext>
            </a:extLst>
          </p:cNvPr>
          <p:cNvSpPr/>
          <p:nvPr/>
        </p:nvSpPr>
        <p:spPr>
          <a:xfrm>
            <a:off x="440575" y="3138054"/>
            <a:ext cx="1105592" cy="58189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2A93E0-F7F7-46C2-ACD1-E0044A3B3F8C}"/>
              </a:ext>
            </a:extLst>
          </p:cNvPr>
          <p:cNvSpPr txBox="1"/>
          <p:nvPr/>
        </p:nvSpPr>
        <p:spPr>
          <a:xfrm>
            <a:off x="689956" y="3222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</a:t>
            </a:r>
            <a:endParaRPr lang="en-US" altLang="ko-K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E1782FB-A94C-4055-9149-CBF8F7FE60B4}"/>
              </a:ext>
            </a:extLst>
          </p:cNvPr>
          <p:cNvSpPr/>
          <p:nvPr/>
        </p:nvSpPr>
        <p:spPr>
          <a:xfrm>
            <a:off x="440575" y="4120158"/>
            <a:ext cx="1105592" cy="58189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70BA1F-3565-4169-9B64-814321DFFAC9}"/>
              </a:ext>
            </a:extLst>
          </p:cNvPr>
          <p:cNvSpPr txBox="1"/>
          <p:nvPr/>
        </p:nvSpPr>
        <p:spPr>
          <a:xfrm>
            <a:off x="689956" y="42050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탐색</a:t>
            </a:r>
            <a:endParaRPr lang="en-US" altLang="ko-K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B9ECEEE-55E3-4ACE-BDB6-C1E425E44F11}"/>
              </a:ext>
            </a:extLst>
          </p:cNvPr>
          <p:cNvSpPr/>
          <p:nvPr/>
        </p:nvSpPr>
        <p:spPr>
          <a:xfrm>
            <a:off x="440575" y="5138158"/>
            <a:ext cx="1105592" cy="58189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6711A5-4360-49E0-BE5F-259A81BB7D7B}"/>
              </a:ext>
            </a:extLst>
          </p:cNvPr>
          <p:cNvSpPr txBox="1"/>
          <p:nvPr/>
        </p:nvSpPr>
        <p:spPr>
          <a:xfrm>
            <a:off x="689956" y="52230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문의</a:t>
            </a:r>
            <a:endParaRPr lang="en-US" altLang="ko-K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8EBC11-A907-4FF9-BC57-6302B472AFF4}"/>
              </a:ext>
            </a:extLst>
          </p:cNvPr>
          <p:cNvSpPr txBox="1"/>
          <p:nvPr/>
        </p:nvSpPr>
        <p:spPr>
          <a:xfrm>
            <a:off x="1996802" y="1105250"/>
            <a:ext cx="7055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인기 브랜드 및 </a:t>
            </a:r>
            <a:r>
              <a:rPr lang="ko-KR" altLang="en-US" sz="1400" dirty="0" err="1"/>
              <a:t>맟춤</a:t>
            </a:r>
            <a:r>
              <a:rPr lang="ko-KR" altLang="en-US" sz="1400" dirty="0"/>
              <a:t> 사용자 알고리즘을 통하여 개인별 리스트 정렬을 </a:t>
            </a:r>
            <a:r>
              <a:rPr lang="ko-KR" altLang="en-US" sz="1400" dirty="0" err="1"/>
              <a:t>실시해야한다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식품 유형별 카테고리 외 배달 </a:t>
            </a:r>
            <a:r>
              <a:rPr lang="en-US" altLang="ko-KR" sz="1400" dirty="0"/>
              <a:t>/ </a:t>
            </a:r>
            <a:r>
              <a:rPr lang="ko-KR" altLang="en-US" sz="1400" dirty="0"/>
              <a:t>포장 분류를 통하여 정확한 할인정보를 나타낸다</a:t>
            </a:r>
            <a:r>
              <a:rPr lang="en-US" altLang="ko-KR" sz="1400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A52139-6BE1-41CB-9E82-E6404F88CE54}"/>
              </a:ext>
            </a:extLst>
          </p:cNvPr>
          <p:cNvSpPr txBox="1"/>
          <p:nvPr/>
        </p:nvSpPr>
        <p:spPr>
          <a:xfrm>
            <a:off x="1996802" y="2102778"/>
            <a:ext cx="7966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사용자 상세 필터를 제공한다</a:t>
            </a:r>
            <a:r>
              <a:rPr lang="en-US" altLang="ko-KR" sz="1400" dirty="0"/>
              <a:t>. </a:t>
            </a:r>
            <a:r>
              <a:rPr lang="ko-KR" altLang="en-US" sz="1400" dirty="0"/>
              <a:t>할인율을 제한 혹은 </a:t>
            </a:r>
            <a:r>
              <a:rPr lang="en-US" altLang="ko-KR" sz="1400" dirty="0"/>
              <a:t>TOP20 </a:t>
            </a:r>
            <a:r>
              <a:rPr lang="ko-KR" altLang="en-US" sz="1400" dirty="0"/>
              <a:t>브랜드만 조회 가능하도록 필터링 추가</a:t>
            </a:r>
            <a:endParaRPr lang="en-US" altLang="ko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AD2D39-D143-4365-B86C-60E3F34C22F8}"/>
              </a:ext>
            </a:extLst>
          </p:cNvPr>
          <p:cNvSpPr txBox="1"/>
          <p:nvPr/>
        </p:nvSpPr>
        <p:spPr>
          <a:xfrm>
            <a:off x="2113180" y="3138054"/>
            <a:ext cx="913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수많은 </a:t>
            </a:r>
            <a:r>
              <a:rPr lang="ko-KR" altLang="en-US" sz="1400" dirty="0" err="1"/>
              <a:t>배달앱의</a:t>
            </a:r>
            <a:r>
              <a:rPr lang="ko-KR" altLang="en-US" sz="1400" dirty="0"/>
              <a:t> 할인율을 정확한 정보로 제공해야한다</a:t>
            </a:r>
            <a:r>
              <a:rPr lang="en-US" altLang="ko-KR" sz="1400" dirty="0"/>
              <a:t>. </a:t>
            </a:r>
            <a:r>
              <a:rPr lang="ko-KR" altLang="en-US" sz="1400" dirty="0"/>
              <a:t>모든 메뉴 전체 할인인지</a:t>
            </a:r>
            <a:r>
              <a:rPr lang="en-US" altLang="ko-KR" sz="1400" dirty="0"/>
              <a:t>, </a:t>
            </a:r>
            <a:r>
              <a:rPr lang="ko-KR" altLang="en-US" sz="1400" dirty="0"/>
              <a:t>특정 메뉴만 </a:t>
            </a:r>
            <a:r>
              <a:rPr lang="ko-KR" altLang="en-US" sz="1400" dirty="0" err="1"/>
              <a:t>할인하는것인지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포장만 할인인지</a:t>
            </a:r>
            <a:r>
              <a:rPr lang="en-US" altLang="ko-KR" sz="1400" dirty="0"/>
              <a:t>, </a:t>
            </a:r>
            <a:r>
              <a:rPr lang="ko-KR" altLang="en-US" sz="1400" dirty="0"/>
              <a:t>배달만 할인인지</a:t>
            </a:r>
            <a:r>
              <a:rPr lang="en-US" altLang="ko-KR" sz="1400" dirty="0"/>
              <a:t>, </a:t>
            </a:r>
            <a:r>
              <a:rPr lang="ko-KR" altLang="en-US" sz="1400" dirty="0"/>
              <a:t>최소 주문금액은 얼마인지 등</a:t>
            </a:r>
            <a:endParaRPr lang="en-US" altLang="ko-KR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463D00-0323-492A-935E-06818AFA6BDE}"/>
              </a:ext>
            </a:extLst>
          </p:cNvPr>
          <p:cNvSpPr txBox="1"/>
          <p:nvPr/>
        </p:nvSpPr>
        <p:spPr>
          <a:xfrm>
            <a:off x="1996802" y="4105797"/>
            <a:ext cx="7016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원하는 </a:t>
            </a:r>
            <a:r>
              <a:rPr lang="ko-KR" altLang="en-US" sz="1400" dirty="0" err="1"/>
              <a:t>배달앱으로</a:t>
            </a:r>
            <a:r>
              <a:rPr lang="ko-KR" altLang="en-US" sz="1400" dirty="0"/>
              <a:t> 바로 이동 가능하도록 해당 링크를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관련 앱으로 이동한다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사용자 편의성을 증가시켜 유저 친화적인 앱을 제작한다</a:t>
            </a:r>
            <a:r>
              <a:rPr lang="en-US" altLang="ko-KR" sz="14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3D8765-6BD6-4D12-89E3-9511A97DE701}"/>
              </a:ext>
            </a:extLst>
          </p:cNvPr>
          <p:cNvSpPr txBox="1"/>
          <p:nvPr/>
        </p:nvSpPr>
        <p:spPr>
          <a:xfrm>
            <a:off x="2016038" y="5094906"/>
            <a:ext cx="6595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불편한 사항 혹은 비즈니스 관련 문의 등 연락처를 기재하여 사용자와 소통한다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2072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561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Metacon_75</dc:creator>
  <cp:lastModifiedBy>Metacon_75</cp:lastModifiedBy>
  <cp:revision>19</cp:revision>
  <dcterms:created xsi:type="dcterms:W3CDTF">2025-04-29T04:48:28Z</dcterms:created>
  <dcterms:modified xsi:type="dcterms:W3CDTF">2025-05-07T00:50:53Z</dcterms:modified>
</cp:coreProperties>
</file>