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320" r:id="rId11"/>
    <p:sldId id="321" r:id="rId12"/>
    <p:sldId id="292" r:id="rId13"/>
    <p:sldId id="299" r:id="rId14"/>
    <p:sldId id="334" r:id="rId15"/>
    <p:sldId id="335" r:id="rId16"/>
    <p:sldId id="336" r:id="rId17"/>
    <p:sldId id="325" r:id="rId18"/>
    <p:sldId id="324" r:id="rId19"/>
    <p:sldId id="342" r:id="rId20"/>
    <p:sldId id="343" r:id="rId21"/>
    <p:sldId id="344" r:id="rId22"/>
    <p:sldId id="345" r:id="rId23"/>
    <p:sldId id="346" r:id="rId24"/>
    <p:sldId id="341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141" d="100"/>
          <a:sy n="141" d="100"/>
        </p:scale>
        <p:origin x="1122" y="10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1942542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31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2997897"/>
            <a:ext cx="44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FFC000"/>
                </a:solidFill>
              </a:rPr>
              <a:t>Full stack(</a:t>
            </a:r>
            <a:r>
              <a:rPr lang="ko-KR" altLang="en-US" b="1" smtClean="0">
                <a:solidFill>
                  <a:srgbClr val="FFC000"/>
                </a:solidFill>
              </a:rPr>
              <a:t>풀스택</a:t>
            </a:r>
            <a:r>
              <a:rPr lang="en-US" altLang="ko-KR" b="1" smtClean="0">
                <a:solidFill>
                  <a:srgbClr val="FFC000"/>
                </a:solidFill>
              </a:rPr>
              <a:t>) </a:t>
            </a:r>
            <a:r>
              <a:rPr lang="ko-KR" altLang="en-US" b="1" smtClean="0">
                <a:solidFill>
                  <a:srgbClr val="FFC000"/>
                </a:solidFill>
              </a:rPr>
              <a:t>웹 개발자</a:t>
            </a:r>
            <a:r>
              <a:rPr lang="en-US" altLang="ko-KR" b="1">
                <a:solidFill>
                  <a:srgbClr val="FFC000"/>
                </a:solidFill>
              </a:rPr>
              <a:t> </a:t>
            </a:r>
            <a:r>
              <a:rPr lang="ko-KR" altLang="en-US" b="1" smtClean="0">
                <a:solidFill>
                  <a:srgbClr val="FFC000"/>
                </a:solidFill>
              </a:rPr>
              <a:t>과정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내 서재 메뉴를 통해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회원정보 수정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75" y="4227934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</a:t>
            </a: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현황을 </a:t>
            </a:r>
            <a:r>
              <a:rPr lang="ko-KR" altLang="en-US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</a:t>
            </a:r>
            <a:r>
              <a:rPr lang="en-US" altLang="ko-KR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있다</a:t>
            </a:r>
            <a:r>
              <a:rPr lang="en-US" altLang="ko-KR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270783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2983695" y="32036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258228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2565090"/>
            <a:ext cx="1645246" cy="7674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29546" y="4054634"/>
            <a:ext cx="74384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5883240" y="439911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54510" y="2560651"/>
            <a:ext cx="1649323" cy="12324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38" idx="6"/>
          </p:cNvCxnSpPr>
          <p:nvPr/>
        </p:nvCxnSpPr>
        <p:spPr>
          <a:xfrm flipH="1">
            <a:off x="6639324" y="2607129"/>
            <a:ext cx="1504789" cy="1920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내서재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도서검색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도서정보확</a:t>
            </a:r>
            <a:r>
              <a:rPr lang="ko-KR" altLang="en-US" sz="1000" dirty="0"/>
              <a:t>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내 대출도서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내예약도서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내도서신청정보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내정보</a:t>
            </a:r>
            <a:r>
              <a:rPr lang="ko-KR" altLang="en-US" sz="1000" dirty="0" smtClean="0"/>
              <a:t>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</a:t>
            </a:r>
            <a:r>
              <a:rPr lang="ko-KR" altLang="en-US" sz="1000" dirty="0" smtClean="0"/>
              <a:t>확</a:t>
            </a:r>
            <a:r>
              <a:rPr lang="ko-KR" altLang="en-US" sz="1000" dirty="0"/>
              <a:t>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14967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9255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338105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6821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311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8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1872577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1153" y="1059582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050" b="1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smtClean="0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48347" y="1563638"/>
            <a:ext cx="2666572" cy="2989573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유스케이스 다이어그램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(Usecase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(ERD</a:t>
            </a: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52113" y="2283718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00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11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. UI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⑤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⑥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⑦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저자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출판사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달력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이용시간 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 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사서</a:t>
            </a:r>
            <a:r>
              <a:rPr lang="en-US" altLang="ko-KR" b="1" dirty="0" smtClean="0">
                <a:solidFill>
                  <a:srgbClr val="756B5F"/>
                </a:solidFill>
              </a:rPr>
              <a:t>) </a:t>
            </a:r>
            <a:r>
              <a:rPr lang="ko-KR" altLang="en-US" b="1" dirty="0" smtClean="0">
                <a:solidFill>
                  <a:srgbClr val="756B5F"/>
                </a:solidFill>
              </a:rPr>
              <a:t>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CSS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(Ajax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jQueryUI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 삭제된다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워드 포트폴리오에 있는 화면구성들 다음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이용자 기반의 추천 플랫폼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예약 및 대출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반납기능을 </a:t>
            </a:r>
            <a:r>
              <a:rPr lang="en-US" altLang="ko-KR" sz="2000" dirty="0" smtClean="0"/>
              <a:t>SNS</a:t>
            </a:r>
            <a:r>
              <a:rPr lang="ko-KR" altLang="en-US" sz="2000" dirty="0" smtClean="0"/>
              <a:t>와 연동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연체 및 대출에 대한 점수 부여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따라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최소 검색기능부터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도서추천하기 등을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21242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Professional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Tomcat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9.0.71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,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 cos-26Dec2008, React,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4760" y="516507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44008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17735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72564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85727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61032" y="332653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987574"/>
            <a:ext cx="576000" cy="29076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>
            <a:off x="4500024" y="759507"/>
            <a:ext cx="0" cy="22806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95709" y="2732219"/>
            <a:ext cx="740484" cy="46356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52506" y="2565263"/>
            <a:ext cx="753165" cy="81016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74283" y="2953645"/>
            <a:ext cx="751328" cy="3155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66784" y="2779541"/>
            <a:ext cx="753165" cy="3816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7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4" y="335171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2"/>
            <a:endCxn id="30" idx="0"/>
          </p:cNvCxnSpPr>
          <p:nvPr/>
        </p:nvCxnSpPr>
        <p:spPr>
          <a:xfrm rot="16200000" flipH="1">
            <a:off x="5721213" y="2506716"/>
            <a:ext cx="732774" cy="9068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3297"/>
            <a:ext cx="7704856" cy="460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5503</TotalTime>
  <Words>1459</Words>
  <Application>Microsoft Office PowerPoint</Application>
  <PresentationFormat>화면 슬라이드 쇼(16:9)</PresentationFormat>
  <Paragraphs>428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Chee Yun Shin</cp:lastModifiedBy>
  <cp:revision>367</cp:revision>
  <dcterms:created xsi:type="dcterms:W3CDTF">2016-06-22T05:17:17Z</dcterms:created>
  <dcterms:modified xsi:type="dcterms:W3CDTF">2023-03-17T13:22:04Z</dcterms:modified>
</cp:coreProperties>
</file>