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98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0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25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581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342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26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9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2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28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1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37D2-6ADD-45AA-8DF7-A2610B22EAD7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93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837D2-6ADD-45AA-8DF7-A2610B22EAD7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5B3E-D7C6-4E7C-8816-86BF488DA6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61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078065"/>
              </p:ext>
            </p:extLst>
          </p:nvPr>
        </p:nvGraphicFramePr>
        <p:xfrm>
          <a:off x="142875" y="76202"/>
          <a:ext cx="11910578" cy="6689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65019">
                  <a:extLst>
                    <a:ext uri="{9D8B030D-6E8A-4147-A177-3AD203B41FA5}">
                      <a16:colId xmlns:a16="http://schemas.microsoft.com/office/drawing/2014/main" val="3755680168"/>
                    </a:ext>
                  </a:extLst>
                </a:gridCol>
                <a:gridCol w="2345559">
                  <a:extLst>
                    <a:ext uri="{9D8B030D-6E8A-4147-A177-3AD203B41FA5}">
                      <a16:colId xmlns:a16="http://schemas.microsoft.com/office/drawing/2014/main" val="3344196107"/>
                    </a:ext>
                  </a:extLst>
                </a:gridCol>
              </a:tblGrid>
              <a:tr h="319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실습 화면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실습용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- 1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709132"/>
                  </a:ext>
                </a:extLst>
              </a:tr>
              <a:tr h="4290507"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000" dirty="0" smtClean="0"/>
                        <a:t>최초 화면 호출 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업체 목록 조회</a:t>
                      </a:r>
                      <a:endParaRPr lang="en-US" altLang="ko-KR" sz="100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000" dirty="0" smtClean="0"/>
                        <a:t>업체 목록</a:t>
                      </a:r>
                      <a:r>
                        <a:rPr lang="ko-KR" altLang="en-US" sz="1000" baseline="0" dirty="0" smtClean="0"/>
                        <a:t> 데이터가 </a:t>
                      </a:r>
                      <a:r>
                        <a:rPr lang="en-US" altLang="ko-KR" sz="1000" baseline="0" dirty="0" smtClean="0"/>
                        <a:t>1</a:t>
                      </a:r>
                      <a:r>
                        <a:rPr lang="ko-KR" altLang="en-US" sz="1000" baseline="0" dirty="0" smtClean="0"/>
                        <a:t>건 이상 있을 경우</a:t>
                      </a:r>
                      <a:r>
                        <a:rPr lang="en-US" altLang="ko-KR" sz="1000" baseline="0" dirty="0" smtClean="0"/>
                        <a:t>, 1</a:t>
                      </a:r>
                      <a:r>
                        <a:rPr lang="ko-KR" altLang="en-US" sz="1000" baseline="0" dirty="0" smtClean="0"/>
                        <a:t>번 행이 선택되고 업체에 속한 국가 목록 조회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000" baseline="0" dirty="0" smtClean="0"/>
                        <a:t>업체와 동일하게 국가 목록이 </a:t>
                      </a:r>
                      <a:r>
                        <a:rPr lang="en-US" altLang="ko-KR" sz="1000" baseline="0" dirty="0" smtClean="0"/>
                        <a:t>1</a:t>
                      </a:r>
                      <a:r>
                        <a:rPr lang="ko-KR" altLang="en-US" sz="1000" baseline="0" dirty="0" smtClean="0"/>
                        <a:t>건 이상 있을 경우</a:t>
                      </a:r>
                      <a:r>
                        <a:rPr lang="en-US" altLang="ko-KR" sz="1000" baseline="0" dirty="0" smtClean="0"/>
                        <a:t>, 1</a:t>
                      </a:r>
                      <a:r>
                        <a:rPr lang="ko-KR" altLang="en-US" sz="1000" baseline="0" dirty="0" smtClean="0"/>
                        <a:t>번 행이 선택되고 국가에 속한 도시 목록 조회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000" baseline="0" dirty="0" err="1" smtClean="0"/>
                        <a:t>국가명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err="1" smtClean="0"/>
                        <a:t>국가코드는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공통코드</a:t>
                      </a:r>
                      <a:r>
                        <a:rPr lang="ko-KR" altLang="en-US" sz="1000" baseline="0" dirty="0" smtClean="0"/>
                        <a:t> 이용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000" baseline="0" dirty="0" err="1" smtClean="0"/>
                        <a:t>타임존은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공통코드</a:t>
                      </a:r>
                      <a:r>
                        <a:rPr lang="ko-KR" altLang="en-US" sz="1000" baseline="0" dirty="0" smtClean="0"/>
                        <a:t> 이용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000" baseline="0" dirty="0" smtClean="0"/>
                        <a:t>업체 삭제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연결된 국가</a:t>
                      </a:r>
                      <a:r>
                        <a:rPr lang="en-US" altLang="ko-KR" sz="1000" baseline="0" dirty="0" smtClean="0"/>
                        <a:t>/</a:t>
                      </a:r>
                      <a:r>
                        <a:rPr lang="ko-KR" altLang="en-US" sz="1000" baseline="0" dirty="0" smtClean="0"/>
                        <a:t>도시 모두 삭제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000" baseline="0" dirty="0" smtClean="0"/>
                        <a:t>국가 삭제 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연결된 도시 삭제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en-US" altLang="ko-KR" sz="1000" baseline="0" dirty="0" smtClean="0"/>
                        <a:t>PK – </a:t>
                      </a:r>
                      <a:r>
                        <a:rPr lang="ko-KR" altLang="en-US" sz="1000" baseline="0" dirty="0" err="1" smtClean="0"/>
                        <a:t>업체코드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국가코드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err="1" smtClean="0"/>
                        <a:t>도시코드</a:t>
                      </a:r>
                      <a:endParaRPr lang="en-US" altLang="ko-KR" sz="1000" baseline="0" dirty="0" smtClean="0"/>
                    </a:p>
                    <a:p>
                      <a:pPr marL="228600" indent="-228600" latinLnBrk="1">
                        <a:lnSpc>
                          <a:spcPct val="150000"/>
                        </a:lnSpc>
                        <a:buFontTx/>
                        <a:buAutoNum type="arabicPeriod"/>
                      </a:pPr>
                      <a:r>
                        <a:rPr lang="ko-KR" altLang="en-US" sz="1000" baseline="0" dirty="0" err="1" smtClean="0"/>
                        <a:t>맨밑에</a:t>
                      </a:r>
                      <a:r>
                        <a:rPr lang="ko-KR" altLang="en-US" sz="1000" baseline="0" dirty="0" smtClean="0"/>
                        <a:t> </a:t>
                      </a:r>
                      <a:r>
                        <a:rPr lang="ko-KR" altLang="en-US" sz="1000" baseline="0" dirty="0" err="1" smtClean="0"/>
                        <a:t>저장버튼</a:t>
                      </a:r>
                      <a:r>
                        <a:rPr lang="ko-KR" altLang="en-US" sz="1000" baseline="0" dirty="0" smtClean="0"/>
                        <a:t> 있어야하는데 지금 </a:t>
                      </a:r>
                      <a:r>
                        <a:rPr lang="en-US" altLang="ko-KR" sz="1000" baseline="0" dirty="0" err="1" smtClean="0"/>
                        <a:t>ppt</a:t>
                      </a:r>
                      <a:r>
                        <a:rPr lang="ko-KR" altLang="en-US" sz="1000" baseline="0" dirty="0" err="1" smtClean="0"/>
                        <a:t>에는없다</a:t>
                      </a:r>
                      <a:endParaRPr lang="en-US" altLang="ko-KR" sz="1000" baseline="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216384"/>
                  </a:ext>
                </a:extLst>
              </a:tr>
              <a:tr h="20792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1000" dirty="0" smtClean="0"/>
                        <a:t>대상 테이블</a:t>
                      </a:r>
                      <a:endParaRPr lang="en-US" altLang="ko-KR" sz="1000" dirty="0" smtClean="0"/>
                    </a:p>
                    <a:p>
                      <a:pPr latinLnBrk="1"/>
                      <a:endParaRPr lang="en-US" altLang="ko-KR" sz="1000" dirty="0" smtClean="0"/>
                    </a:p>
                    <a:p>
                      <a:pPr latinLnBrk="1"/>
                      <a:r>
                        <a:rPr lang="ko-KR" altLang="en-US" sz="900" dirty="0" smtClean="0"/>
                        <a:t>업체 기본 테이블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국가 테이블</a:t>
                      </a:r>
                      <a:endParaRPr lang="en-US" altLang="ko-KR" sz="900" dirty="0" smtClean="0"/>
                    </a:p>
                    <a:p>
                      <a:pPr latinLnBrk="1"/>
                      <a:r>
                        <a:rPr lang="ko-KR" altLang="en-US" sz="900" dirty="0" smtClean="0"/>
                        <a:t>도시 테이블</a:t>
                      </a:r>
                      <a:endParaRPr lang="en-US" altLang="ko-KR" sz="900" dirty="0" smtClean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04249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73" y="669211"/>
            <a:ext cx="9175112" cy="550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413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100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동그라미-김태규</dc:creator>
  <cp:lastModifiedBy>Chee Yun Shin</cp:lastModifiedBy>
  <cp:revision>19</cp:revision>
  <dcterms:created xsi:type="dcterms:W3CDTF">2023-06-09T05:46:17Z</dcterms:created>
  <dcterms:modified xsi:type="dcterms:W3CDTF">2023-06-19T08:57:47Z</dcterms:modified>
</cp:coreProperties>
</file>