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320" r:id="rId11"/>
    <p:sldId id="321" r:id="rId12"/>
    <p:sldId id="292" r:id="rId13"/>
    <p:sldId id="299" r:id="rId14"/>
    <p:sldId id="334" r:id="rId15"/>
    <p:sldId id="335" r:id="rId16"/>
    <p:sldId id="336" r:id="rId17"/>
    <p:sldId id="325" r:id="rId18"/>
    <p:sldId id="324" r:id="rId19"/>
    <p:sldId id="342" r:id="rId20"/>
    <p:sldId id="343" r:id="rId21"/>
    <p:sldId id="344" r:id="rId22"/>
    <p:sldId id="345" r:id="rId23"/>
    <p:sldId id="346" r:id="rId24"/>
    <p:sldId id="341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FFFFFF"/>
    <a:srgbClr val="3FFFDA"/>
    <a:srgbClr val="CDC1B6"/>
    <a:srgbClr val="987C4D"/>
    <a:srgbClr val="947D54"/>
    <a:srgbClr val="333333"/>
    <a:srgbClr val="756B5F"/>
    <a:srgbClr val="5F5556"/>
    <a:srgbClr val="23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41" d="100"/>
          <a:sy n="141" d="100"/>
        </p:scale>
        <p:origin x="1122" y="10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0959" y="339502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Shin_movie</a:t>
            </a:r>
            <a:endParaRPr lang="en-US" altLang="ko-KR" sz="2800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06246" y="483518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482" y="4578682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Full stack(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풀스택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 개발자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과정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신치윤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내 서재 메뉴를 통해</a:t>
            </a:r>
            <a:r>
              <a:rPr lang="en-US" altLang="ko-KR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회원정보 수정</a:t>
            </a:r>
            <a:r>
              <a:rPr lang="en-US" altLang="ko-KR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</a:t>
            </a: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 수 있다</a:t>
            </a:r>
            <a:r>
              <a:rPr lang="en-US" altLang="ko-KR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299942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현황을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2841498" y="276105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영화목록</a:t>
            </a:r>
            <a:endParaRPr lang="ko-KR" altLang="en-US" sz="1000" b="1" dirty="0"/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  <a:endParaRPr lang="ko-KR" altLang="en-US" sz="1000" b="1" dirty="0"/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회원정지</a:t>
            </a:r>
            <a:endParaRPr lang="en-US" altLang="ko-KR" sz="1000" b="1" dirty="0"/>
          </a:p>
        </p:txBody>
      </p:sp>
      <p:sp>
        <p:nvSpPr>
          <p:cNvPr id="58" name="타원 57"/>
          <p:cNvSpPr/>
          <p:nvPr/>
        </p:nvSpPr>
        <p:spPr>
          <a:xfrm>
            <a:off x="2983695" y="32036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평점등록</a:t>
            </a:r>
            <a:endParaRPr lang="ko-KR" altLang="en-US" sz="1000" b="1" dirty="0"/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회원등급</a:t>
            </a:r>
            <a:endParaRPr lang="en-US" altLang="ko-KR" sz="1000" b="1" dirty="0"/>
          </a:p>
          <a:p>
            <a:pPr algn="ctr"/>
            <a:r>
              <a:rPr lang="ko-KR" altLang="en-US" sz="1000" b="1" dirty="0" smtClean="0"/>
              <a:t>조정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영화검색</a:t>
            </a:r>
            <a:endParaRPr lang="ko-KR" altLang="en-US" sz="1000" b="1" dirty="0"/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영화상세보기</a:t>
            </a:r>
            <a:endParaRPr lang="ko-KR" altLang="en-US" sz="1000" b="1" dirty="0"/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좋아요</a:t>
            </a:r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리뷰</a:t>
            </a:r>
            <a:r>
              <a:rPr lang="ko-KR" altLang="en-US" sz="1000" b="1" dirty="0" err="1" smtClean="0"/>
              <a:t>게시판</a:t>
            </a:r>
            <a:endParaRPr lang="ko-KR" altLang="en-US" sz="1000" b="1" dirty="0"/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204469" y="2635499"/>
            <a:ext cx="1637029" cy="254388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45246" cy="767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29546" y="4054634"/>
            <a:ext cx="74384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홈관리</a:t>
            </a:r>
            <a:endParaRPr lang="ko-KR" altLang="en-US" sz="1000" b="1" dirty="0"/>
          </a:p>
        </p:txBody>
      </p:sp>
      <p:sp>
        <p:nvSpPr>
          <p:cNvPr id="138" name="타원 137"/>
          <p:cNvSpPr/>
          <p:nvPr/>
        </p:nvSpPr>
        <p:spPr>
          <a:xfrm>
            <a:off x="5883240" y="439911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영화</a:t>
            </a:r>
            <a:r>
              <a:rPr lang="ko-KR" altLang="en-US" sz="1000" b="1" dirty="0" err="1" smtClean="0"/>
              <a:t>추천</a:t>
            </a:r>
            <a:endParaRPr lang="ko-KR" altLang="en-US" sz="10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글삭제</a:t>
            </a:r>
            <a:endParaRPr lang="ko-KR" altLang="en-US" sz="1000" b="1" dirty="0"/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639324" y="2607129"/>
            <a:ext cx="1504789" cy="1920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5" idx="0"/>
            <a:endCxn id="49" idx="5"/>
          </p:cNvCxnSpPr>
          <p:nvPr/>
        </p:nvCxnSpPr>
        <p:spPr>
          <a:xfrm flipV="1">
            <a:off x="3219540" y="1760808"/>
            <a:ext cx="348067" cy="1000244"/>
          </a:xfrm>
          <a:prstGeom prst="line">
            <a:avLst/>
          </a:prstGeom>
          <a:ln w="12700">
            <a:solidFill>
              <a:srgbClr val="E46C0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내서재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내예약도서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내도서신청정보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95818" y="0"/>
            <a:ext cx="6732240" cy="5149271"/>
          </a:xfrm>
          <a:prstGeom prst="rect">
            <a:avLst/>
          </a:prstGeom>
          <a:solidFill>
            <a:srgbClr val="3FFFD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27784" y="51470"/>
            <a:ext cx="1512168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 smtClean="0">
                <a:solidFill>
                  <a:schemeClr val="bg1"/>
                </a:solidFill>
              </a:rPr>
              <a:t>INDEX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87824" y="772125"/>
            <a:ext cx="45182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-계획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1. 주제 및 목적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2. 개발환경 (</a:t>
            </a:r>
            <a:r>
              <a:rPr lang="ko-KR" altLang="en-US" sz="1600" b="1" dirty="0" err="1">
                <a:solidFill>
                  <a:schemeClr val="bg1"/>
                </a:solidFill>
              </a:rPr>
              <a:t>개발리소스</a:t>
            </a:r>
            <a:r>
              <a:rPr lang="ko-KR" altLang="en-US" sz="1600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3. </a:t>
            </a:r>
            <a:r>
              <a:rPr lang="ko-KR" altLang="en-US" sz="1600" b="1" dirty="0" err="1">
                <a:solidFill>
                  <a:schemeClr val="bg1"/>
                </a:solidFill>
              </a:rPr>
              <a:t>작업분할</a:t>
            </a:r>
            <a:r>
              <a:rPr lang="ko-KR" altLang="en-US" sz="1600" b="1" dirty="0">
                <a:solidFill>
                  <a:schemeClr val="bg1"/>
                </a:solidFill>
              </a:rPr>
              <a:t> 구조도 (WBS)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4. </a:t>
            </a:r>
            <a:r>
              <a:rPr lang="ko-KR" altLang="en-US" sz="1600" b="1" dirty="0" err="1">
                <a:solidFill>
                  <a:schemeClr val="bg1"/>
                </a:solidFill>
              </a:rPr>
              <a:t>작업일정</a:t>
            </a:r>
            <a:endParaRPr lang="ko-KR" altLang="en-US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-분석 및 설계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5. 요구사항 분석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6. </a:t>
            </a:r>
            <a:r>
              <a:rPr lang="ko-KR" altLang="en-US" sz="1600" b="1" dirty="0" err="1">
                <a:solidFill>
                  <a:schemeClr val="bg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bg1"/>
                </a:solidFill>
              </a:rPr>
              <a:t> 다이어그램(</a:t>
            </a:r>
            <a:r>
              <a:rPr lang="ko-KR" altLang="en-US" sz="1600" b="1" dirty="0" err="1">
                <a:solidFill>
                  <a:schemeClr val="bg1"/>
                </a:solidFill>
              </a:rPr>
              <a:t>Usecase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Diagram</a:t>
            </a:r>
            <a:r>
              <a:rPr lang="ko-KR" altLang="en-US" sz="1600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7. 순차다이어그램 (</a:t>
            </a:r>
            <a:r>
              <a:rPr lang="ko-KR" altLang="en-US" sz="1600" b="1" dirty="0" err="1">
                <a:solidFill>
                  <a:schemeClr val="bg1"/>
                </a:solidFill>
              </a:rPr>
              <a:t>Sequence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Diagram</a:t>
            </a:r>
            <a:r>
              <a:rPr lang="ko-KR" altLang="en-US" sz="1600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8. </a:t>
            </a:r>
            <a:r>
              <a:rPr lang="ko-KR" altLang="en-US" sz="1600" b="1" dirty="0" err="1">
                <a:solidFill>
                  <a:schemeClr val="bg1"/>
                </a:solidFill>
              </a:rPr>
              <a:t>기능정의서</a:t>
            </a:r>
            <a:endParaRPr lang="ko-KR" altLang="en-US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9. </a:t>
            </a:r>
            <a:r>
              <a:rPr lang="ko-KR" altLang="en-US" sz="1600" b="1" dirty="0" err="1">
                <a:solidFill>
                  <a:schemeClr val="bg1"/>
                </a:solidFill>
              </a:rPr>
              <a:t>DB설계</a:t>
            </a:r>
            <a:r>
              <a:rPr lang="ko-KR" altLang="en-US" sz="1600" b="1" dirty="0">
                <a:solidFill>
                  <a:schemeClr val="bg1"/>
                </a:solidFill>
              </a:rPr>
              <a:t>(ERD)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-구현 및 테스트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10. Project </a:t>
            </a:r>
            <a:r>
              <a:rPr lang="ko-KR" altLang="en-US" sz="1600" b="1" dirty="0" err="1">
                <a:solidFill>
                  <a:schemeClr val="bg1"/>
                </a:solidFill>
              </a:rPr>
              <a:t>source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Explore</a:t>
            </a:r>
            <a:endParaRPr lang="ko-KR" altLang="en-US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11. UI 시연 및 핵심 기능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12. 차후 개발 내용</a:t>
            </a:r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이용시간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(Ajax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jQueryUI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 삭제된다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이용자 기반의 추천 플랫폼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예약 및 대출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반납기능을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연체 및 대출에 대한 점수 부여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377233"/>
            <a:ext cx="8428759" cy="1154162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영화 관련 정보를 사전에 접할 수 있고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사용자는 자유롭게 리뷰를 작성 할 수 있으며 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사용자가 등록한 평점 등의 정보를 공유 할 수 있는 영화 웹 리뷰 서비스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평점 통계 등을 비롯한 영화의 실제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인기도를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살필 수 있다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리뷰 작성은 회원가입을 해야 가능하며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자유롭게 작성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댓글도 달수 있다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평점 등록은 한 회원이 각 영화에 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번만 가능하다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 심사를 거쳐서 우수한 회원은 전문가등급으로서 </a:t>
            </a:r>
            <a:r>
              <a:rPr lang="ko-KR" altLang="en-US" dirty="0" err="1" smtClean="0">
                <a:solidFill>
                  <a:srgbClr val="464646"/>
                </a:solidFill>
                <a:latin typeface="+mn-ea"/>
              </a:rPr>
              <a:t>리뷰노출을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상단에 </a:t>
            </a:r>
            <a:r>
              <a:rPr lang="ko-KR" altLang="en-US" dirty="0" err="1" smtClean="0">
                <a:solidFill>
                  <a:srgbClr val="464646"/>
                </a:solidFill>
                <a:latin typeface="+mn-ea"/>
              </a:rPr>
              <a:t>보이게하는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우대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영화 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</a:t>
            </a:r>
            <a:r>
              <a:rPr lang="ko-KR" altLang="en-US" dirty="0" err="1" smtClean="0">
                <a:solidFill>
                  <a:srgbClr val="464646"/>
                </a:solidFill>
                <a:latin typeface="+mn-ea"/>
              </a:rPr>
              <a:t>리뷰게시판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3F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사이트를 참조하였습니다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.(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네이버 영화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,IMDb,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로튼토마토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78418" y="3924076"/>
            <a:ext cx="2778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3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Shin_movie</a:t>
            </a:r>
            <a:endParaRPr lang="en-US" altLang="ko-KR" sz="4000" spc="-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영화 리뷰 사이트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8" y="1114571"/>
            <a:ext cx="3007996" cy="25562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9" y="1114571"/>
            <a:ext cx="2808312" cy="27022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259" y="1082692"/>
            <a:ext cx="3276597" cy="27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22367"/>
            <a:ext cx="7331074" cy="345041"/>
            <a:chOff x="841375" y="1028213"/>
            <a:chExt cx="7330442" cy="460268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52531" y="1028213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9.0.71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cos-26Dec2008, React,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3307" y="80607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4760" y="516507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리뷰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8" y="2240566"/>
            <a:ext cx="427767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평점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164288" y="2215761"/>
            <a:ext cx="57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현재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err="1" smtClean="0"/>
              <a:t>상영작</a:t>
            </a:r>
            <a:endParaRPr lang="ko-KR" altLang="en-US" sz="1000" b="1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644008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202188" y="335361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17735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41339" y="335267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작성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74054" y="332990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72564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485727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361032" y="332653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영화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좋아요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평점등록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리뷰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409713" y="42279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댓글작성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11612" y="4227934"/>
            <a:ext cx="42942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추천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비추천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987574"/>
            <a:ext cx="576000" cy="29076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4500024" y="759507"/>
            <a:ext cx="0" cy="22806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12546" y="2533534"/>
            <a:ext cx="750596" cy="87104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878217" y="2770986"/>
            <a:ext cx="751328" cy="39687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5400000">
            <a:off x="5595941" y="3734708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5937426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7094668" y="2951413"/>
            <a:ext cx="751328" cy="3602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14143" y="2731938"/>
            <a:ext cx="744386" cy="46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95709" y="2732219"/>
            <a:ext cx="740484" cy="46356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52506" y="2565263"/>
            <a:ext cx="753165" cy="8101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74283" y="2953645"/>
            <a:ext cx="751328" cy="3155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66784" y="2779541"/>
            <a:ext cx="753165" cy="3816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8731" y="2854577"/>
            <a:ext cx="711335" cy="2393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</p:cNvCxnSpPr>
          <p:nvPr/>
        </p:nvCxnSpPr>
        <p:spPr>
          <a:xfrm rot="5400000">
            <a:off x="1883161" y="2620263"/>
            <a:ext cx="733279" cy="72988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7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4" y="335171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H="1" flipV="1">
            <a:off x="2580864" y="2043094"/>
            <a:ext cx="33878" cy="1974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452320" y="2043091"/>
            <a:ext cx="108036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612242" y="2621216"/>
            <a:ext cx="18280" cy="6855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2"/>
            <a:endCxn id="30" idx="0"/>
          </p:cNvCxnSpPr>
          <p:nvPr/>
        </p:nvCxnSpPr>
        <p:spPr>
          <a:xfrm rot="16200000" flipH="1">
            <a:off x="5721213" y="2506716"/>
            <a:ext cx="732774" cy="9068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/>
          <p:nvPr/>
        </p:nvCxnSpPr>
        <p:spPr>
          <a:xfrm rot="16200000" flipH="1">
            <a:off x="2594709" y="2652868"/>
            <a:ext cx="707705" cy="671797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127529" y="3332493"/>
            <a:ext cx="367026" cy="360040"/>
          </a:xfrm>
          <a:prstGeom prst="rect">
            <a:avLst/>
          </a:prstGeom>
          <a:solidFill>
            <a:srgbClr val="CDC1B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평점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등록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72200" y="2215761"/>
            <a:ext cx="513928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영화관리</a:t>
            </a:r>
            <a:endParaRPr lang="ko-KR" altLang="en-US" sz="1000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442746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관리자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421394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평론가등급업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영화목록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9877" y="3334245"/>
            <a:ext cx="395451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관리자등록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08640" y="3334245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목록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영화등록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영화통계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영화추천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76852" y="2884123"/>
            <a:ext cx="690874" cy="2093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30570" y="2839774"/>
            <a:ext cx="686838" cy="2940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80500" y="2642425"/>
            <a:ext cx="740484" cy="64315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7297" y="2655058"/>
            <a:ext cx="753165" cy="6305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9074" y="2863851"/>
            <a:ext cx="751328" cy="2111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51575" y="2869336"/>
            <a:ext cx="753165" cy="20201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12600" y="2715806"/>
            <a:ext cx="715679" cy="52119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영화수정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3" y="4245935"/>
            <a:ext cx="610379" cy="636285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상영예고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상영중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상영종료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영화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96076" y="3907128"/>
            <a:ext cx="550754" cy="12685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16200000" flipH="1">
            <a:off x="2162276" y="2966130"/>
            <a:ext cx="724054" cy="2892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H="1" flipV="1">
            <a:off x="6552204" y="2050557"/>
            <a:ext cx="7696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3297"/>
            <a:ext cx="7704856" cy="460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5708</TotalTime>
  <Words>1496</Words>
  <Application>Microsoft Office PowerPoint</Application>
  <PresentationFormat>화면 슬라이드 쇼(16:9)</PresentationFormat>
  <Paragraphs>440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EZEN202</cp:lastModifiedBy>
  <cp:revision>374</cp:revision>
  <dcterms:created xsi:type="dcterms:W3CDTF">2016-06-22T05:17:17Z</dcterms:created>
  <dcterms:modified xsi:type="dcterms:W3CDTF">2023-03-17T05:21:19Z</dcterms:modified>
</cp:coreProperties>
</file>