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8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6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9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3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37D2-6ADD-45AA-8DF7-A2610B22EAD7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90669"/>
              </p:ext>
            </p:extLst>
          </p:nvPr>
        </p:nvGraphicFramePr>
        <p:xfrm>
          <a:off x="142875" y="76204"/>
          <a:ext cx="11910578" cy="669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296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업체 관리 목록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평가용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9206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등록한 업체의 목록을 조회한다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조회 결과는 등록한 업체의 최신 정보만 조회하며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업체에 </a:t>
                      </a:r>
                      <a:r>
                        <a:rPr lang="ko-KR" altLang="en-US" sz="1000" dirty="0" err="1" smtClean="0"/>
                        <a:t>맵핑된</a:t>
                      </a:r>
                      <a:r>
                        <a:rPr lang="ko-KR" altLang="en-US" sz="1000" dirty="0" smtClean="0"/>
                        <a:t> 사업장과 </a:t>
                      </a:r>
                      <a:r>
                        <a:rPr lang="ko-KR" altLang="en-US" sz="1000" dirty="0" err="1" smtClean="0"/>
                        <a:t>임직원수를</a:t>
                      </a:r>
                      <a:r>
                        <a:rPr lang="ko-KR" altLang="en-US" sz="1000" dirty="0" smtClean="0"/>
                        <a:t> 함께 출력한다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 smtClean="0"/>
                        <a:t>업체코드는</a:t>
                      </a:r>
                      <a:r>
                        <a:rPr lang="ko-KR" altLang="en-US" sz="1000" dirty="0" smtClean="0"/>
                        <a:t> 대소문자 구분없이 조회하고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입력값과</a:t>
                      </a:r>
                      <a:r>
                        <a:rPr lang="ko-KR" altLang="en-US" sz="1000" dirty="0" smtClean="0"/>
                        <a:t> 일치하는 결과만 조회한다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 smtClean="0"/>
                        <a:t>업체명은</a:t>
                      </a:r>
                      <a:r>
                        <a:rPr lang="ko-KR" altLang="en-US" sz="1000" dirty="0" smtClean="0"/>
                        <a:t> 업체명과 업체영문명을 동시에 조회하며 </a:t>
                      </a:r>
                      <a:r>
                        <a:rPr lang="en-US" altLang="ko-KR" sz="1000" dirty="0" smtClean="0"/>
                        <a:t>LIKE </a:t>
                      </a:r>
                      <a:r>
                        <a:rPr lang="ko-KR" altLang="en-US" sz="1000" dirty="0" smtClean="0"/>
                        <a:t>조건을 적용한다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smtClean="0"/>
                        <a:t>사업자등록번호는 예시로 적힌 형식의 입력값으로만 조회하며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형식과 일치하지 않을 경우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경고 메시지를 출력한다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baseline="0" dirty="0" smtClean="0"/>
                        <a:t>업체등록일로 선택한 기간에 포함되는 결과만 조회한다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147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TB_CO_TEST_CPNY_M </a:t>
                      </a:r>
                      <a:r>
                        <a:rPr lang="ko-KR" altLang="en-US" sz="900" dirty="0" err="1" smtClean="0"/>
                        <a:t>업체기본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TB_CO_TEST_CPNY_DTL_L </a:t>
                      </a:r>
                      <a:r>
                        <a:rPr lang="ko-KR" altLang="en-US" sz="900" dirty="0" smtClean="0"/>
                        <a:t>업체상세내역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TB_CO_TEST_CPNY_EMPL_R </a:t>
                      </a:r>
                      <a:r>
                        <a:rPr lang="ko-KR" altLang="en-US" sz="900" dirty="0" err="1" smtClean="0"/>
                        <a:t>업체임직원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TB_CO_TEST_CPNY_SITE_R </a:t>
                      </a:r>
                      <a:r>
                        <a:rPr lang="ko-KR" altLang="en-US" sz="900" dirty="0" err="1" smtClean="0"/>
                        <a:t>업체사업장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9180000" cy="550607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049057" y="220256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7" name="타원 6"/>
          <p:cNvSpPr/>
          <p:nvPr/>
        </p:nvSpPr>
        <p:spPr>
          <a:xfrm>
            <a:off x="4263862" y="220256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타원 7"/>
          <p:cNvSpPr/>
          <p:nvPr/>
        </p:nvSpPr>
        <p:spPr>
          <a:xfrm>
            <a:off x="1865013" y="2378746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9" name="타원 8"/>
          <p:cNvSpPr/>
          <p:nvPr/>
        </p:nvSpPr>
        <p:spPr>
          <a:xfrm>
            <a:off x="3732747" y="1403164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cxnSp>
        <p:nvCxnSpPr>
          <p:cNvPr id="11" name="꺾인 연결선 10"/>
          <p:cNvCxnSpPr>
            <a:stCxn id="8" idx="0"/>
          </p:cNvCxnSpPr>
          <p:nvPr/>
        </p:nvCxnSpPr>
        <p:spPr>
          <a:xfrm rot="5400000" flipH="1" flipV="1">
            <a:off x="2383089" y="1029088"/>
            <a:ext cx="903582" cy="17957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139884" y="238542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3641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06979"/>
              </p:ext>
            </p:extLst>
          </p:nvPr>
        </p:nvGraphicFramePr>
        <p:xfrm>
          <a:off x="142875" y="76204"/>
          <a:ext cx="11910578" cy="669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296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업체 관리 목록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평가용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9206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dirty="0" err="1" smtClean="0"/>
                        <a:t>업체코드</a:t>
                      </a:r>
                      <a:r>
                        <a:rPr lang="ko-KR" altLang="en-US" sz="1000" dirty="0" smtClean="0"/>
                        <a:t>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상세 페이지로 이동한다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dirty="0" smtClean="0"/>
                        <a:t>사업자등록번호는 화면에 표시된 형식에 맞춰 표시한다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dirty="0" smtClean="0"/>
                        <a:t>사업장은 </a:t>
                      </a:r>
                      <a:r>
                        <a:rPr lang="ko-KR" altLang="en-US" sz="1000" dirty="0" err="1" smtClean="0"/>
                        <a:t>맵핑된</a:t>
                      </a:r>
                      <a:r>
                        <a:rPr lang="ko-KR" altLang="en-US" sz="1000" dirty="0" smtClean="0"/>
                        <a:t> 사업장</a:t>
                      </a:r>
                      <a:r>
                        <a:rPr lang="ko-KR" altLang="en-US" sz="1000" baseline="0" dirty="0" smtClean="0"/>
                        <a:t> 중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사용중인 사업장</a:t>
                      </a:r>
                      <a:r>
                        <a:rPr lang="ko-KR" altLang="en-US" sz="1000" dirty="0" smtClean="0"/>
                        <a:t>의 목록을 표시한다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dirty="0" err="1" smtClean="0"/>
                        <a:t>임직원수는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맵핑된</a:t>
                      </a:r>
                      <a:r>
                        <a:rPr lang="ko-KR" altLang="en-US" sz="1000" dirty="0" smtClean="0"/>
                        <a:t> 임직원</a:t>
                      </a:r>
                      <a:r>
                        <a:rPr lang="ko-KR" altLang="en-US" sz="1000" baseline="0" dirty="0" smtClean="0"/>
                        <a:t> 중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재직중인 임직원의 숫자를 표시한다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baseline="0" dirty="0" smtClean="0"/>
                        <a:t>조회 결과는 가장 최근 수정된 항목 순으로 출력한다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ko-KR" sz="10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147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TB_CO_TEST_CPNY_M </a:t>
                      </a:r>
                      <a:r>
                        <a:rPr lang="ko-KR" altLang="en-US" sz="900" dirty="0" err="1" smtClean="0"/>
                        <a:t>업체기본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TB_CO_TEST_CPNY_DTL_L </a:t>
                      </a:r>
                      <a:r>
                        <a:rPr lang="ko-KR" altLang="en-US" sz="900" dirty="0" smtClean="0"/>
                        <a:t>업체상세내역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TB_CO_TEST_CPNY_EMPL_R </a:t>
                      </a:r>
                      <a:r>
                        <a:rPr lang="ko-KR" altLang="en-US" sz="900" dirty="0" err="1" smtClean="0"/>
                        <a:t>업체임직원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TB_CO_TEST_CPNY_SITE_R </a:t>
                      </a:r>
                      <a:r>
                        <a:rPr lang="ko-KR" altLang="en-US" sz="900" dirty="0" err="1" smtClean="0"/>
                        <a:t>업체사업장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9180000" cy="5506076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104176" y="3354013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10" name="타원 9"/>
          <p:cNvSpPr/>
          <p:nvPr/>
        </p:nvSpPr>
        <p:spPr>
          <a:xfrm>
            <a:off x="5033148" y="3354013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  <p:sp>
        <p:nvSpPr>
          <p:cNvPr id="13" name="타원 12"/>
          <p:cNvSpPr/>
          <p:nvPr/>
        </p:nvSpPr>
        <p:spPr>
          <a:xfrm>
            <a:off x="5954164" y="3354013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5" name="직사각형 4"/>
          <p:cNvSpPr/>
          <p:nvPr/>
        </p:nvSpPr>
        <p:spPr>
          <a:xfrm>
            <a:off x="1862172" y="3116969"/>
            <a:ext cx="7522108" cy="2436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18120" y="3354013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8</a:t>
            </a:r>
            <a:endParaRPr lang="ko-KR" altLang="en-US" sz="800" b="1" dirty="0"/>
          </a:p>
        </p:txBody>
      </p:sp>
      <p:sp>
        <p:nvSpPr>
          <p:cNvPr id="15" name="타원 14"/>
          <p:cNvSpPr/>
          <p:nvPr/>
        </p:nvSpPr>
        <p:spPr>
          <a:xfrm>
            <a:off x="1790172" y="304496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5932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13917"/>
              </p:ext>
            </p:extLst>
          </p:nvPr>
        </p:nvGraphicFramePr>
        <p:xfrm>
          <a:off x="142875" y="76204"/>
          <a:ext cx="11910578" cy="669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296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업체 관리 상세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평가용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9206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업체 정보를 입력 후 저장하여 업체를 등록한다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업체의 기본 정보 및 업체의 사업장 목록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임직원 목록을 작성하여 저장한다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업체 신규 등록과 업체</a:t>
                      </a:r>
                      <a:r>
                        <a:rPr lang="ko-KR" altLang="en-US" sz="1000" baseline="0" dirty="0" smtClean="0"/>
                        <a:t> 상세 조회 페이지는 동일한 </a:t>
                      </a:r>
                      <a:r>
                        <a:rPr lang="ko-KR" altLang="en-US" sz="1000" baseline="0" dirty="0" err="1" smtClean="0"/>
                        <a:t>물리파일을</a:t>
                      </a:r>
                      <a:r>
                        <a:rPr lang="ko-KR" altLang="en-US" sz="1000" baseline="0" dirty="0" smtClean="0"/>
                        <a:t> 사용한다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aseline="0" dirty="0" smtClean="0"/>
                        <a:t>목록 페이지와 상세 페이지 이동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상단 </a:t>
                      </a:r>
                      <a:r>
                        <a:rPr lang="ko-KR" altLang="en-US" sz="1000" baseline="0" dirty="0" err="1" smtClean="0"/>
                        <a:t>페이지탭은</a:t>
                      </a:r>
                      <a:r>
                        <a:rPr lang="ko-KR" altLang="en-US" sz="1000" baseline="0" dirty="0" smtClean="0"/>
                        <a:t> 하나의 탭으로 유지한다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aseline="0" dirty="0" err="1" smtClean="0"/>
                        <a:t>업체코드는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모두 대문자로 저장한다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aseline="0" dirty="0" smtClean="0"/>
                        <a:t>사업자등록번호는 숫자로만 저장한다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aseline="0" dirty="0" smtClean="0"/>
                        <a:t>저장 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목록화면으로 이동하지않고 저장된 내용으로 화면을 </a:t>
                      </a:r>
                      <a:r>
                        <a:rPr lang="ko-KR" altLang="en-US" sz="1000" baseline="0" dirty="0" err="1" smtClean="0"/>
                        <a:t>재조회한다</a:t>
                      </a:r>
                      <a:endParaRPr lang="en-US" altLang="ko-KR" sz="10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147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TB_CO_TEST_CPNY_M </a:t>
                      </a:r>
                      <a:r>
                        <a:rPr lang="ko-KR" altLang="en-US" sz="900" dirty="0" err="1" smtClean="0"/>
                        <a:t>업체기본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TB_CO_TEST_CPNY_DTL_L </a:t>
                      </a:r>
                      <a:r>
                        <a:rPr lang="ko-KR" altLang="en-US" sz="900" dirty="0" smtClean="0"/>
                        <a:t>업체상세내역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TB_CO_TEST_CPNY_EMPL_R </a:t>
                      </a:r>
                      <a:r>
                        <a:rPr lang="ko-KR" altLang="en-US" sz="900" dirty="0" err="1" smtClean="0"/>
                        <a:t>업체임직원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TB_CO_TEST_CPNY_SITE_R </a:t>
                      </a:r>
                      <a:r>
                        <a:rPr lang="ko-KR" altLang="en-US" sz="900" dirty="0" err="1" smtClean="0"/>
                        <a:t>업체사업장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9179999" cy="5506076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796110" y="262315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13" name="타원 12"/>
          <p:cNvSpPr/>
          <p:nvPr/>
        </p:nvSpPr>
        <p:spPr>
          <a:xfrm>
            <a:off x="1790172" y="2372038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5" name="타원 14"/>
          <p:cNvSpPr/>
          <p:nvPr/>
        </p:nvSpPr>
        <p:spPr>
          <a:xfrm>
            <a:off x="2261524" y="1305556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1" name="타원 10"/>
          <p:cNvSpPr/>
          <p:nvPr/>
        </p:nvSpPr>
        <p:spPr>
          <a:xfrm>
            <a:off x="8093991" y="590470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080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28621"/>
              </p:ext>
            </p:extLst>
          </p:nvPr>
        </p:nvGraphicFramePr>
        <p:xfrm>
          <a:off x="142875" y="76204"/>
          <a:ext cx="11910578" cy="669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296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업체 관리 상세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평가용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9206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dirty="0" smtClean="0"/>
                        <a:t>목록 이동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이전 목록 화면에서 선택한 조회조건으로 목록을 </a:t>
                      </a:r>
                      <a:r>
                        <a:rPr lang="ko-KR" altLang="en-US" sz="1000" dirty="0" err="1" smtClean="0"/>
                        <a:t>재조회한다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dirty="0" smtClean="0"/>
                        <a:t>최소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 이상의 사업장을 등록해야한다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dirty="0" smtClean="0"/>
                        <a:t>동일한 지역을 선택할 경우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중복 방지를 위해 경고 메시지를 표시한다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dirty="0" smtClean="0"/>
                        <a:t>사용여부가 </a:t>
                      </a:r>
                      <a:r>
                        <a:rPr lang="en-US" altLang="ko-KR" sz="1000" dirty="0" smtClean="0"/>
                        <a:t>N</a:t>
                      </a:r>
                      <a:r>
                        <a:rPr lang="ko-KR" altLang="en-US" sz="1000" dirty="0" smtClean="0"/>
                        <a:t>일 경우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미사용사유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SelectBox</a:t>
                      </a:r>
                      <a:r>
                        <a:rPr lang="ko-KR" altLang="en-US" sz="1000" dirty="0" smtClean="0"/>
                        <a:t>를 활성화한다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dirty="0" smtClean="0"/>
                        <a:t>미사용사유가 기타일 경우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미사용사유기타내용</a:t>
                      </a:r>
                      <a:r>
                        <a:rPr lang="ko-KR" altLang="en-US" sz="1000" dirty="0" smtClean="0"/>
                        <a:t> 컬럼을 입력 활성화한다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*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사용여부 </a:t>
                      </a:r>
                      <a:r>
                        <a:rPr lang="en-US" altLang="ko-KR" sz="1000" baseline="0" dirty="0" smtClean="0"/>
                        <a:t>N -&gt; Y</a:t>
                      </a:r>
                      <a:r>
                        <a:rPr lang="ko-KR" altLang="en-US" sz="1000" baseline="0" dirty="0" smtClean="0"/>
                        <a:t>로 다시 변경할 경우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미사용사유와 </a:t>
                      </a:r>
                      <a:r>
                        <a:rPr lang="ko-KR" altLang="en-US" sz="1000" baseline="0" dirty="0" err="1" smtClean="0"/>
                        <a:t>기타내용에</a:t>
                      </a:r>
                      <a:r>
                        <a:rPr lang="ko-KR" altLang="en-US" sz="1000" baseline="0" dirty="0" smtClean="0"/>
                        <a:t> 입력한 값을 초기화하고 입력을 비활성화한다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r>
                        <a:rPr lang="ko-KR" altLang="en-US" sz="1000" baseline="0" dirty="0" smtClean="0"/>
                        <a:t>추가 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사용자 조회 팝업을 호출한다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5"/>
                      </a:pPr>
                      <a:endParaRPr lang="en-US" altLang="ko-KR" sz="10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147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TB_CO_TEST_CPNY_M </a:t>
                      </a:r>
                      <a:r>
                        <a:rPr lang="ko-KR" altLang="en-US" sz="900" dirty="0" err="1" smtClean="0"/>
                        <a:t>업체기본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TB_CO_TEST_CPNY_DTL_L </a:t>
                      </a:r>
                      <a:r>
                        <a:rPr lang="ko-KR" altLang="en-US" sz="900" dirty="0" smtClean="0"/>
                        <a:t>업체상세내역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TB_CO_TEST_CPNY_EMPL_R </a:t>
                      </a:r>
                      <a:r>
                        <a:rPr lang="ko-KR" altLang="en-US" sz="900" dirty="0" err="1" smtClean="0"/>
                        <a:t>업체임직원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TB_CO_TEST_CPNY_SITE_R </a:t>
                      </a:r>
                      <a:r>
                        <a:rPr lang="ko-KR" altLang="en-US" sz="900" dirty="0" err="1" smtClean="0"/>
                        <a:t>업체사업장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9179999" cy="550607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766422" y="323473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11" name="타원 10"/>
          <p:cNvSpPr/>
          <p:nvPr/>
        </p:nvSpPr>
        <p:spPr>
          <a:xfrm>
            <a:off x="8729321" y="591658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8" name="타원 7"/>
          <p:cNvSpPr/>
          <p:nvPr/>
        </p:nvSpPr>
        <p:spPr>
          <a:xfrm>
            <a:off x="4246385" y="139802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7</a:t>
            </a:r>
            <a:endParaRPr lang="ko-KR" altLang="en-US" sz="800" b="1" dirty="0"/>
          </a:p>
        </p:txBody>
      </p:sp>
      <p:sp>
        <p:nvSpPr>
          <p:cNvPr id="9" name="타원 8"/>
          <p:cNvSpPr/>
          <p:nvPr/>
        </p:nvSpPr>
        <p:spPr>
          <a:xfrm>
            <a:off x="2178099" y="4050178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7</a:t>
            </a:r>
            <a:endParaRPr lang="ko-KR" altLang="en-US" sz="800" b="1" dirty="0"/>
          </a:p>
        </p:txBody>
      </p:sp>
      <p:sp>
        <p:nvSpPr>
          <p:cNvPr id="10" name="타원 9"/>
          <p:cNvSpPr/>
          <p:nvPr/>
        </p:nvSpPr>
        <p:spPr>
          <a:xfrm>
            <a:off x="5453709" y="384038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8</a:t>
            </a:r>
            <a:endParaRPr lang="ko-KR" altLang="en-US" sz="800" b="1" dirty="0"/>
          </a:p>
        </p:txBody>
      </p:sp>
      <p:sp>
        <p:nvSpPr>
          <p:cNvPr id="14" name="직사각형 13"/>
          <p:cNvSpPr/>
          <p:nvPr/>
        </p:nvSpPr>
        <p:spPr>
          <a:xfrm>
            <a:off x="5597709" y="3810689"/>
            <a:ext cx="1764992" cy="173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2345" y="4050178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9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6656345" y="4017279"/>
            <a:ext cx="1764992" cy="17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901256" y="4938848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10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5874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2798"/>
              </p:ext>
            </p:extLst>
          </p:nvPr>
        </p:nvGraphicFramePr>
        <p:xfrm>
          <a:off x="142875" y="76204"/>
          <a:ext cx="11910578" cy="669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296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업체 관리 상세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평가용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9206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11"/>
                      </a:pPr>
                      <a:r>
                        <a:rPr lang="ko-KR" altLang="en-US" sz="1000" dirty="0" smtClean="0"/>
                        <a:t>행을 선택하여 더블 클릭 </a:t>
                      </a:r>
                      <a:r>
                        <a:rPr lang="ko-KR" altLang="en-US" sz="1000" baseline="0" dirty="0" smtClean="0"/>
                        <a:t>또는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선택 버튼 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팝업이 닫히고 임직원 목록 그리드에 선택한 사용자를 추가한다</a:t>
                      </a:r>
                      <a:endParaRPr lang="en-US" altLang="ko-KR" sz="10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147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TB_CO_TEST_CPNY_M </a:t>
                      </a:r>
                      <a:r>
                        <a:rPr lang="ko-KR" altLang="en-US" sz="900" dirty="0" err="1" smtClean="0"/>
                        <a:t>업체기본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TB_CO_TEST_CPNY_DTL_L </a:t>
                      </a:r>
                      <a:r>
                        <a:rPr lang="ko-KR" altLang="en-US" sz="900" dirty="0" smtClean="0"/>
                        <a:t>업체상세내역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TB_CO_TEST_CPNY_EMPL_R </a:t>
                      </a:r>
                      <a:r>
                        <a:rPr lang="ko-KR" altLang="en-US" sz="900" dirty="0" err="1" smtClean="0"/>
                        <a:t>업체임직원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TB_CO_TEST_CPNY_SITE_R </a:t>
                      </a:r>
                      <a:r>
                        <a:rPr lang="ko-KR" altLang="en-US" sz="900" dirty="0" err="1" smtClean="0"/>
                        <a:t>업체사업장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720000"/>
            <a:ext cx="9179997" cy="550607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538317" y="320505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11</a:t>
            </a:r>
            <a:endParaRPr lang="ko-KR" altLang="en-US" sz="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682317" y="3205050"/>
            <a:ext cx="4586162" cy="173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584345" y="4532154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435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89625"/>
              </p:ext>
            </p:extLst>
          </p:nvPr>
        </p:nvGraphicFramePr>
        <p:xfrm>
          <a:off x="142875" y="76204"/>
          <a:ext cx="11910578" cy="669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296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업체 관리 상세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평가용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9206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12"/>
                      </a:pPr>
                      <a:r>
                        <a:rPr lang="ko-KR" altLang="en-US" sz="1000" baseline="0" dirty="0" smtClean="0"/>
                        <a:t>이미 추가된 사용자를 선택할 경우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경고 메시지를 출력한다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12"/>
                      </a:pPr>
                      <a:r>
                        <a:rPr lang="ko-KR" altLang="en-US" sz="1000" baseline="0" dirty="0" smtClean="0"/>
                        <a:t>삭제 버튼 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목록에서 삭제한다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12"/>
                      </a:pPr>
                      <a:r>
                        <a:rPr lang="ko-KR" altLang="en-US" sz="1000" baseline="0" dirty="0" smtClean="0"/>
                        <a:t>근무사업장은 사업장목록에 존재하는 사업장만 선택할 수 있도록 제한하며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이외의 사업장을 선택할 경우 선택하지 못하도록 경고메시지를 출력한다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11"/>
                      </a:pPr>
                      <a:endParaRPr lang="en-US" altLang="ko-KR" sz="10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147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TB_CO_TEST_CPNY_M </a:t>
                      </a:r>
                      <a:r>
                        <a:rPr lang="ko-KR" altLang="en-US" sz="900" dirty="0" err="1" smtClean="0"/>
                        <a:t>업체기본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TB_CO_TEST_CPNY_DTL_L </a:t>
                      </a:r>
                      <a:r>
                        <a:rPr lang="ko-KR" altLang="en-US" sz="900" dirty="0" smtClean="0"/>
                        <a:t>업체상세내역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TB_CO_TEST_CPNY_EMPL_R </a:t>
                      </a:r>
                      <a:r>
                        <a:rPr lang="ko-KR" altLang="en-US" sz="900" dirty="0" err="1" smtClean="0"/>
                        <a:t>업체임직원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TB_CO_TEST_CPNY_SITE_R </a:t>
                      </a:r>
                      <a:r>
                        <a:rPr lang="ko-KR" altLang="en-US" sz="900" dirty="0" err="1" smtClean="0"/>
                        <a:t>업체사업장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720000"/>
            <a:ext cx="9179997" cy="550607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193581" y="1402948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12</a:t>
            </a:r>
            <a:endParaRPr lang="ko-KR" altLang="en-US" sz="800" b="1" dirty="0"/>
          </a:p>
        </p:txBody>
      </p:sp>
      <p:sp>
        <p:nvSpPr>
          <p:cNvPr id="7" name="타원 6"/>
          <p:cNvSpPr/>
          <p:nvPr/>
        </p:nvSpPr>
        <p:spPr>
          <a:xfrm>
            <a:off x="8550887" y="443203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13</a:t>
            </a:r>
            <a:endParaRPr lang="ko-KR" altLang="en-US" sz="800" b="1" dirty="0"/>
          </a:p>
        </p:txBody>
      </p:sp>
      <p:sp>
        <p:nvSpPr>
          <p:cNvPr id="8" name="타원 7"/>
          <p:cNvSpPr/>
          <p:nvPr/>
        </p:nvSpPr>
        <p:spPr>
          <a:xfrm>
            <a:off x="6921209" y="4851415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1022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22081"/>
              </p:ext>
            </p:extLst>
          </p:nvPr>
        </p:nvGraphicFramePr>
        <p:xfrm>
          <a:off x="142875" y="76204"/>
          <a:ext cx="11910578" cy="669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296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업체 관리 상세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평가용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9206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조회 화면에서는 업체 정보를 수정하고 저장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삭제한다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15"/>
                      </a:pPr>
                      <a:r>
                        <a:rPr lang="ko-KR" altLang="en-US" sz="1000" baseline="0" dirty="0" err="1" smtClean="0"/>
                        <a:t>업체코드는</a:t>
                      </a:r>
                      <a:r>
                        <a:rPr lang="ko-KR" altLang="en-US" sz="1000" baseline="0" dirty="0" smtClean="0"/>
                        <a:t> 수정 불가로 처리한다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15"/>
                      </a:pPr>
                      <a:r>
                        <a:rPr lang="ko-KR" altLang="en-US" sz="1000" baseline="0" dirty="0" smtClean="0"/>
                        <a:t>상세 조회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삭제 버튼을 표시한다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15"/>
                      </a:pPr>
                      <a:r>
                        <a:rPr lang="ko-KR" altLang="en-US" sz="1000" baseline="0" dirty="0" smtClean="0"/>
                        <a:t>변경한 내용이 없이 저장할 경우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경고 메시지를 출력한다</a:t>
                      </a:r>
                      <a:endParaRPr lang="en-US" altLang="ko-KR" sz="10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147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TB_CO_TEST_CPNY_M </a:t>
                      </a:r>
                      <a:r>
                        <a:rPr lang="ko-KR" altLang="en-US" sz="900" dirty="0" err="1" smtClean="0"/>
                        <a:t>업체기본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TB_CO_TEST_CPNY_DTL_L </a:t>
                      </a:r>
                      <a:r>
                        <a:rPr lang="ko-KR" altLang="en-US" sz="900" dirty="0" smtClean="0"/>
                        <a:t>업체상세내역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TB_CO_TEST_CPNY_EMPL_R </a:t>
                      </a:r>
                      <a:r>
                        <a:rPr lang="ko-KR" altLang="en-US" sz="900" dirty="0" err="1" smtClean="0"/>
                        <a:t>업체임직원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TB_CO_TEST_CPNY_SITE_R </a:t>
                      </a:r>
                      <a:r>
                        <a:rPr lang="ko-KR" altLang="en-US" sz="900" dirty="0" err="1" smtClean="0"/>
                        <a:t>업체사업장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720000"/>
            <a:ext cx="9179995" cy="550607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384805" y="2370744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15</a:t>
            </a:r>
            <a:endParaRPr lang="ko-KR" altLang="en-US" sz="800" b="1" dirty="0"/>
          </a:p>
        </p:txBody>
      </p:sp>
      <p:sp>
        <p:nvSpPr>
          <p:cNvPr id="8" name="타원 7"/>
          <p:cNvSpPr/>
          <p:nvPr/>
        </p:nvSpPr>
        <p:spPr>
          <a:xfrm>
            <a:off x="7461840" y="591265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16</a:t>
            </a:r>
            <a:endParaRPr lang="ko-KR" altLang="en-US" sz="800" b="1" dirty="0"/>
          </a:p>
        </p:txBody>
      </p:sp>
      <p:sp>
        <p:nvSpPr>
          <p:cNvPr id="9" name="타원 8"/>
          <p:cNvSpPr/>
          <p:nvPr/>
        </p:nvSpPr>
        <p:spPr>
          <a:xfrm>
            <a:off x="4256990" y="1392935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17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4980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44163"/>
              </p:ext>
            </p:extLst>
          </p:nvPr>
        </p:nvGraphicFramePr>
        <p:xfrm>
          <a:off x="142875" y="76204"/>
          <a:ext cx="11910578" cy="669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296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업체 관리 상세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평가용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9206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 startAt="17"/>
                      </a:pPr>
                      <a:r>
                        <a:rPr lang="ko-KR" altLang="en-US" sz="1000" baseline="0" dirty="0" smtClean="0"/>
                        <a:t>목록 버튼 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변경된 내용이 있을 경우 확인 창을 표시한다</a:t>
                      </a:r>
                      <a:endParaRPr lang="en-US" altLang="ko-KR" sz="10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147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TB_CO_TEST_CPNY_M </a:t>
                      </a:r>
                      <a:r>
                        <a:rPr lang="ko-KR" altLang="en-US" sz="900" dirty="0" err="1" smtClean="0"/>
                        <a:t>업체기본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TB_CO_TEST_CPNY_DTL_L </a:t>
                      </a:r>
                      <a:r>
                        <a:rPr lang="ko-KR" altLang="en-US" sz="900" dirty="0" smtClean="0"/>
                        <a:t>업체상세내역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TB_CO_TEST_CPNY_EMPL_R </a:t>
                      </a:r>
                      <a:r>
                        <a:rPr lang="ko-KR" altLang="en-US" sz="900" dirty="0" err="1" smtClean="0"/>
                        <a:t>업체임직원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TB_CO_TEST_CPNY_SITE_R </a:t>
                      </a:r>
                      <a:r>
                        <a:rPr lang="ko-KR" altLang="en-US" sz="900" dirty="0" err="1" smtClean="0"/>
                        <a:t>업체사업장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720000"/>
            <a:ext cx="9179995" cy="550607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09568" y="288801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ko-KR" sz="800" b="1" dirty="0" smtClean="0"/>
              <a:t>17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7816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479</Words>
  <Application>Microsoft Office PowerPoint</Application>
  <PresentationFormat>와이드스크린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동그라미-김태규</dc:creator>
  <cp:lastModifiedBy>동그라미-김태규</cp:lastModifiedBy>
  <cp:revision>22</cp:revision>
  <dcterms:created xsi:type="dcterms:W3CDTF">2023-06-09T05:46:17Z</dcterms:created>
  <dcterms:modified xsi:type="dcterms:W3CDTF">2023-06-15T02:45:33Z</dcterms:modified>
</cp:coreProperties>
</file>