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7D2-6ADD-45AA-8DF7-A2610B22EAD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78065"/>
              </p:ext>
            </p:extLst>
          </p:nvPr>
        </p:nvGraphicFramePr>
        <p:xfrm>
          <a:off x="142875" y="76202"/>
          <a:ext cx="11910578" cy="6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319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실습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실습용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2905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dirty="0" smtClean="0"/>
                        <a:t>최초 화면 호출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업체 목록 조회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dirty="0" smtClean="0"/>
                        <a:t>업체 목록</a:t>
                      </a:r>
                      <a:r>
                        <a:rPr lang="ko-KR" altLang="en-US" sz="1000" baseline="0" dirty="0" smtClean="0"/>
                        <a:t> 데이터가 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건 이상 있을 경우</a:t>
                      </a:r>
                      <a:r>
                        <a:rPr lang="en-US" altLang="ko-KR" sz="1000" baseline="0" dirty="0" smtClean="0"/>
                        <a:t>, 1</a:t>
                      </a:r>
                      <a:r>
                        <a:rPr lang="ko-KR" altLang="en-US" sz="1000" baseline="0" dirty="0" smtClean="0"/>
                        <a:t>번 행이 선택되고 업체에 속한 국가 목록 조회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smtClean="0"/>
                        <a:t>업체와 동일하게 국가 목록이 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건 이상 있을 경우</a:t>
                      </a:r>
                      <a:r>
                        <a:rPr lang="en-US" altLang="ko-KR" sz="1000" baseline="0" dirty="0" smtClean="0"/>
                        <a:t>, 1</a:t>
                      </a:r>
                      <a:r>
                        <a:rPr lang="ko-KR" altLang="en-US" sz="1000" baseline="0" dirty="0" smtClean="0"/>
                        <a:t>번 행이 선택되고 국가에 속한 도시 목록 조회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err="1" smtClean="0"/>
                        <a:t>국가명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국가코드는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공통코드</a:t>
                      </a:r>
                      <a:r>
                        <a:rPr lang="ko-KR" altLang="en-US" sz="1000" baseline="0" dirty="0" smtClean="0"/>
                        <a:t> 이용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err="1" smtClean="0"/>
                        <a:t>타임존은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공통코드</a:t>
                      </a:r>
                      <a:r>
                        <a:rPr lang="ko-KR" altLang="en-US" sz="1000" baseline="0" dirty="0" smtClean="0"/>
                        <a:t> 이용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smtClean="0"/>
                        <a:t>업체 삭제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연결된 국가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도시 모두 삭제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smtClean="0"/>
                        <a:t>국가 삭제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연결된 도시 삭제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altLang="ko-KR" sz="1000" baseline="0" dirty="0" smtClean="0"/>
                        <a:t>PK – </a:t>
                      </a:r>
                      <a:r>
                        <a:rPr lang="ko-KR" altLang="en-US" sz="1000" baseline="0" dirty="0" err="1" smtClean="0"/>
                        <a:t>업체코드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국가코드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도시코드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err="1" smtClean="0"/>
                        <a:t>맨밑에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저장버튼</a:t>
                      </a:r>
                      <a:r>
                        <a:rPr lang="ko-KR" altLang="en-US" sz="1000" baseline="0" dirty="0" smtClean="0"/>
                        <a:t> 있어야하는데 지금 </a:t>
                      </a:r>
                      <a:r>
                        <a:rPr lang="en-US" altLang="ko-KR" sz="1000" baseline="0" dirty="0" err="1" smtClean="0"/>
                        <a:t>ppt</a:t>
                      </a:r>
                      <a:r>
                        <a:rPr lang="ko-KR" altLang="en-US" sz="1000" baseline="0" dirty="0" err="1" smtClean="0"/>
                        <a:t>에는없다</a:t>
                      </a:r>
                      <a:endParaRPr lang="en-US" altLang="ko-KR" sz="10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2079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업체 기본 테이블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국가 테이블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도시 테이블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3" y="669211"/>
            <a:ext cx="9175112" cy="55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100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동그라미-김태규</dc:creator>
  <cp:lastModifiedBy>Chee Yun Shin</cp:lastModifiedBy>
  <cp:revision>29</cp:revision>
  <dcterms:created xsi:type="dcterms:W3CDTF">2023-06-09T05:46:17Z</dcterms:created>
  <dcterms:modified xsi:type="dcterms:W3CDTF">2023-06-20T07:37:39Z</dcterms:modified>
</cp:coreProperties>
</file>