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  <p:sldId id="266" r:id="rId7"/>
    <p:sldId id="268" r:id="rId8"/>
    <p:sldId id="272" r:id="rId9"/>
    <p:sldId id="270" r:id="rId10"/>
    <p:sldId id="271" r:id="rId11"/>
    <p:sldId id="26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8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0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5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8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34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26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59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2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8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1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93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46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91033" y="1417468"/>
            <a:ext cx="949911" cy="8700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19744" y="3462292"/>
            <a:ext cx="3799643" cy="194420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92352" y="785673"/>
            <a:ext cx="949911" cy="8700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962833" y="926237"/>
            <a:ext cx="949911" cy="870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472864" y="3928369"/>
            <a:ext cx="949911" cy="87001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14872" y="3928369"/>
            <a:ext cx="949911" cy="87001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1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9744" y="3462292"/>
            <a:ext cx="3799643" cy="1944209"/>
            <a:chOff x="3719744" y="3462292"/>
            <a:chExt cx="3799643" cy="194420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719744" y="3462292"/>
              <a:ext cx="3799643" cy="19442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472864" y="3928369"/>
              <a:ext cx="949911" cy="87001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814872" y="3928369"/>
              <a:ext cx="949911" cy="87001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/>
          <p:cNvSpPr/>
          <p:nvPr/>
        </p:nvSpPr>
        <p:spPr>
          <a:xfrm>
            <a:off x="4292352" y="785673"/>
            <a:ext cx="949911" cy="8700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033854" y="926237"/>
            <a:ext cx="949911" cy="8700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104223" y="1796249"/>
            <a:ext cx="949911" cy="8700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14871" y="3928369"/>
            <a:ext cx="949911" cy="8700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59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997476" y="923278"/>
            <a:ext cx="2299316" cy="4793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201662" y="3861786"/>
            <a:ext cx="1890944" cy="1589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05437" y="3410235"/>
            <a:ext cx="198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ain()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19565" y="923278"/>
            <a:ext cx="5415379" cy="4873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67131" y="2954045"/>
            <a:ext cx="2059619" cy="9928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20715256">
            <a:off x="3852591" y="4006337"/>
            <a:ext cx="2379215" cy="275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672178" y="4221331"/>
            <a:ext cx="949911" cy="8700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87867" y="389508"/>
            <a:ext cx="28738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 영역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90339" y="389508"/>
            <a:ext cx="28738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Heap</a:t>
            </a:r>
            <a:r>
              <a:rPr lang="ko-KR" altLang="en-US" dirty="0" smtClean="0"/>
              <a:t> 영역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7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997476" y="923278"/>
            <a:ext cx="2299316" cy="4793941"/>
            <a:chOff x="1997476" y="923278"/>
            <a:chExt cx="2299316" cy="4793941"/>
          </a:xfrm>
        </p:grpSpPr>
        <p:sp>
          <p:nvSpPr>
            <p:cNvPr id="17" name="직사각형 16"/>
            <p:cNvSpPr/>
            <p:nvPr/>
          </p:nvSpPr>
          <p:spPr>
            <a:xfrm>
              <a:off x="1997476" y="923278"/>
              <a:ext cx="2299316" cy="4793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03142" y="1697107"/>
              <a:ext cx="1890944" cy="15891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01662" y="3861786"/>
              <a:ext cx="1890944" cy="15891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2672178" y="2056652"/>
            <a:ext cx="949911" cy="8700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05437" y="3410235"/>
            <a:ext cx="198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ain()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73098" y="1224653"/>
            <a:ext cx="198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function()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19565" y="923278"/>
            <a:ext cx="5415379" cy="4873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67131" y="2954045"/>
            <a:ext cx="2059619" cy="9928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20715256">
            <a:off x="3852591" y="4006337"/>
            <a:ext cx="2379215" cy="275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649825" y="4221331"/>
            <a:ext cx="949911" cy="8700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87867" y="389508"/>
            <a:ext cx="28738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 영역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90339" y="389508"/>
            <a:ext cx="28738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Heap</a:t>
            </a:r>
            <a:r>
              <a:rPr lang="ko-KR" altLang="en-US" dirty="0" smtClean="0"/>
              <a:t> 영역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 rot="990522">
            <a:off x="3873463" y="2699390"/>
            <a:ext cx="2379215" cy="275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997476" y="923278"/>
            <a:ext cx="2299316" cy="4793941"/>
            <a:chOff x="1997476" y="923278"/>
            <a:chExt cx="2299316" cy="4793941"/>
          </a:xfrm>
        </p:grpSpPr>
        <p:sp>
          <p:nvSpPr>
            <p:cNvPr id="17" name="직사각형 16"/>
            <p:cNvSpPr/>
            <p:nvPr/>
          </p:nvSpPr>
          <p:spPr>
            <a:xfrm>
              <a:off x="1997476" y="923278"/>
              <a:ext cx="2299316" cy="4793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03142" y="1697107"/>
              <a:ext cx="1890944" cy="15891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01662" y="3861786"/>
              <a:ext cx="1890944" cy="15891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2672178" y="2056652"/>
            <a:ext cx="949911" cy="8700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05437" y="3410235"/>
            <a:ext cx="198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ain()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73098" y="1224653"/>
            <a:ext cx="198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function()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19565" y="923278"/>
            <a:ext cx="5415379" cy="4873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67131" y="2954045"/>
            <a:ext cx="2059619" cy="9928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20715256">
            <a:off x="3852591" y="4006337"/>
            <a:ext cx="2379215" cy="275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649825" y="4221331"/>
            <a:ext cx="949911" cy="8700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87867" y="389508"/>
            <a:ext cx="28738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 영역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90339" y="389508"/>
            <a:ext cx="28738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Heap</a:t>
            </a:r>
            <a:r>
              <a:rPr lang="ko-KR" altLang="en-US" dirty="0" smtClean="0"/>
              <a:t> 영역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 rot="990522">
            <a:off x="3873463" y="2699390"/>
            <a:ext cx="2379215" cy="275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997476" y="923278"/>
            <a:ext cx="2299316" cy="4793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201662" y="3861786"/>
            <a:ext cx="1890944" cy="1589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05437" y="3410235"/>
            <a:ext cx="198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ain()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19565" y="923278"/>
            <a:ext cx="5415379" cy="4873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67131" y="2954045"/>
            <a:ext cx="2059619" cy="9928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20715256">
            <a:off x="3852591" y="4006337"/>
            <a:ext cx="2379215" cy="275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649825" y="4221331"/>
            <a:ext cx="949911" cy="8700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87867" y="389508"/>
            <a:ext cx="28738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 영역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90339" y="389508"/>
            <a:ext cx="28738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Heap</a:t>
            </a:r>
            <a:r>
              <a:rPr lang="ko-KR" altLang="en-US" dirty="0" smtClean="0"/>
              <a:t> 영역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2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9744" y="3462292"/>
            <a:ext cx="3799643" cy="1944209"/>
            <a:chOff x="3719744" y="3462292"/>
            <a:chExt cx="3799643" cy="194420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719744" y="3462292"/>
              <a:ext cx="3799643" cy="19442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472864" y="3928369"/>
              <a:ext cx="949911" cy="87001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814872" y="3928369"/>
              <a:ext cx="949911" cy="87001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타원 3"/>
          <p:cNvSpPr/>
          <p:nvPr/>
        </p:nvSpPr>
        <p:spPr>
          <a:xfrm>
            <a:off x="4472864" y="3928369"/>
            <a:ext cx="949911" cy="8700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92352" y="785673"/>
            <a:ext cx="949911" cy="8700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962833" y="926237"/>
            <a:ext cx="949911" cy="870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104223" y="1796249"/>
            <a:ext cx="949911" cy="8700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28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9744" y="3462292"/>
            <a:ext cx="3799643" cy="1944209"/>
            <a:chOff x="3719744" y="3462292"/>
            <a:chExt cx="3799643" cy="194420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719744" y="3462292"/>
              <a:ext cx="3799643" cy="19442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472864" y="3928369"/>
              <a:ext cx="949911" cy="87001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814872" y="3928369"/>
              <a:ext cx="949911" cy="87001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타원 3"/>
          <p:cNvSpPr/>
          <p:nvPr/>
        </p:nvSpPr>
        <p:spPr>
          <a:xfrm>
            <a:off x="4472864" y="3928369"/>
            <a:ext cx="949911" cy="870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92352" y="785673"/>
            <a:ext cx="949911" cy="8700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962833" y="926237"/>
            <a:ext cx="949911" cy="870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104223" y="1796249"/>
            <a:ext cx="949911" cy="8700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4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87867" y="389508"/>
            <a:ext cx="28738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 영역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97476" y="923278"/>
            <a:ext cx="2299316" cy="4793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01662" y="3861786"/>
            <a:ext cx="1890944" cy="1589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649825" y="4221331"/>
            <a:ext cx="949911" cy="8700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=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05437" y="3410235"/>
            <a:ext cx="198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5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87867" y="389508"/>
            <a:ext cx="28738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 영역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997476" y="923278"/>
            <a:ext cx="2299316" cy="4793941"/>
            <a:chOff x="1997476" y="923278"/>
            <a:chExt cx="2299316" cy="4793941"/>
          </a:xfrm>
        </p:grpSpPr>
        <p:sp>
          <p:nvSpPr>
            <p:cNvPr id="17" name="직사각형 16"/>
            <p:cNvSpPr/>
            <p:nvPr/>
          </p:nvSpPr>
          <p:spPr>
            <a:xfrm>
              <a:off x="1997476" y="923278"/>
              <a:ext cx="2299316" cy="4793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03142" y="1697107"/>
              <a:ext cx="1890944" cy="15891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01662" y="3861786"/>
              <a:ext cx="1890944" cy="15891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2672178" y="2056652"/>
            <a:ext cx="949911" cy="8700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</a:rPr>
              <a:t> =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649825" y="4221331"/>
            <a:ext cx="949911" cy="8700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=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05437" y="3410235"/>
            <a:ext cx="198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ain()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73098" y="1224653"/>
            <a:ext cx="198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9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997476" y="923278"/>
            <a:ext cx="2299316" cy="4793941"/>
            <a:chOff x="1997476" y="923278"/>
            <a:chExt cx="2299316" cy="4793941"/>
          </a:xfrm>
        </p:grpSpPr>
        <p:sp>
          <p:nvSpPr>
            <p:cNvPr id="13" name="직사각형 12"/>
            <p:cNvSpPr/>
            <p:nvPr/>
          </p:nvSpPr>
          <p:spPr>
            <a:xfrm>
              <a:off x="1997476" y="923278"/>
              <a:ext cx="2299316" cy="4793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03142" y="1697107"/>
              <a:ext cx="1890944" cy="15891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201662" y="3861786"/>
              <a:ext cx="1890944" cy="15891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타원 10"/>
          <p:cNvSpPr/>
          <p:nvPr/>
        </p:nvSpPr>
        <p:spPr>
          <a:xfrm>
            <a:off x="2672178" y="2056652"/>
            <a:ext cx="949911" cy="8700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</a:rPr>
              <a:t> = 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7867" y="389508"/>
            <a:ext cx="28738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 영역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649825" y="4221331"/>
            <a:ext cx="949911" cy="8700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=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05437" y="3410235"/>
            <a:ext cx="198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ain()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73098" y="1224653"/>
            <a:ext cx="198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8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997476" y="923278"/>
            <a:ext cx="2299316" cy="4793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01662" y="3861786"/>
            <a:ext cx="1890944" cy="1589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649825" y="4221331"/>
            <a:ext cx="949911" cy="8700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=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7867" y="389508"/>
            <a:ext cx="28738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 영역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05437" y="3410235"/>
            <a:ext cx="198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91033" y="1417468"/>
            <a:ext cx="949911" cy="8700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19744" y="3462292"/>
            <a:ext cx="3799643" cy="194420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92352" y="785673"/>
            <a:ext cx="949911" cy="8700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962833" y="926237"/>
            <a:ext cx="949911" cy="870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472864" y="3928369"/>
            <a:ext cx="949911" cy="87001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14872" y="3928369"/>
            <a:ext cx="949911" cy="87001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0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9744" y="3462292"/>
            <a:ext cx="3799643" cy="1944209"/>
            <a:chOff x="3719744" y="3462292"/>
            <a:chExt cx="3799643" cy="194420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719744" y="3462292"/>
              <a:ext cx="3799643" cy="19442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472864" y="3928369"/>
              <a:ext cx="949911" cy="87001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814872" y="3928369"/>
              <a:ext cx="949911" cy="87001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/>
          <p:cNvSpPr/>
          <p:nvPr/>
        </p:nvSpPr>
        <p:spPr>
          <a:xfrm>
            <a:off x="4292352" y="785673"/>
            <a:ext cx="949911" cy="8700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998344" y="926237"/>
            <a:ext cx="949911" cy="870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104223" y="1796249"/>
            <a:ext cx="949911" cy="8700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14871" y="3928369"/>
            <a:ext cx="949911" cy="870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4984</TotalTime>
  <Words>88</Words>
  <Application>Microsoft Office PowerPoint</Application>
  <PresentationFormat>와이드스크린</PresentationFormat>
  <Paragraphs>40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동그라미-김태규</dc:creator>
  <cp:lastModifiedBy>Chee Yun Shin</cp:lastModifiedBy>
  <cp:revision>29</cp:revision>
  <dcterms:created xsi:type="dcterms:W3CDTF">2023-06-09T05:46:17Z</dcterms:created>
  <dcterms:modified xsi:type="dcterms:W3CDTF">2023-06-20T07:37:04Z</dcterms:modified>
</cp:coreProperties>
</file>