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9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C17A-9920-4DAC-BC30-17815B2EA0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Data Flow Diagram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703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518626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데이터목적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5" name="타원 4"/>
          <p:cNvSpPr/>
          <p:nvPr/>
        </p:nvSpPr>
        <p:spPr>
          <a:xfrm>
            <a:off x="104326" y="5910335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처</a:t>
            </a:r>
            <a:r>
              <a:rPr lang="ko-KR" altLang="en-US" b="1">
                <a:solidFill>
                  <a:schemeClr val="tx1"/>
                </a:solidFill>
              </a:rPr>
              <a:t>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316308" y="5163751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DB(table)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6820" y="4221088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2802" y="446618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6531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1556792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메인화면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804" y="1556792"/>
            <a:ext cx="1556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1556792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비번확인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7162" y="2627784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9043" y="392612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회원정보수정처리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21466" y="235439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중복체</a:t>
            </a:r>
            <a:r>
              <a:rPr lang="ko-KR" altLang="en-US" b="1" dirty="0">
                <a:solidFill>
                  <a:schemeClr val="tx1"/>
                </a:solidFill>
              </a:rPr>
              <a:t>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5" idx="1"/>
          </p:cNvCxnSpPr>
          <p:nvPr/>
        </p:nvCxnSpPr>
        <p:spPr>
          <a:xfrm>
            <a:off x="1632941" y="1916832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07904" y="1931977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14808" y="3073913"/>
            <a:ext cx="1605464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2"/>
            <a:endCxn id="15" idx="2"/>
          </p:cNvCxnSpPr>
          <p:nvPr/>
        </p:nvCxnSpPr>
        <p:spPr>
          <a:xfrm rot="10800000">
            <a:off x="2929855" y="2276872"/>
            <a:ext cx="1169189" cy="218931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>
          <a:xfrm flipH="1">
            <a:off x="4803380" y="2276872"/>
            <a:ext cx="46806" cy="3509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8" idx="4"/>
          </p:cNvCxnSpPr>
          <p:nvPr/>
        </p:nvCxnSpPr>
        <p:spPr>
          <a:xfrm>
            <a:off x="4910748" y="5006246"/>
            <a:ext cx="2129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18192" y="264794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98112" y="221589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72871" y="3512041"/>
            <a:ext cx="224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 …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32040" y="4983559"/>
            <a:ext cx="19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16308" y="6188911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1520" y="37890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386069" y="5445224"/>
            <a:ext cx="1196000" cy="504056"/>
            <a:chOff x="2641852" y="5301208"/>
            <a:chExt cx="1196000" cy="504056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77189" y="53732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/>
          <p:cNvCxnSpPr/>
          <p:nvPr/>
        </p:nvCxnSpPr>
        <p:spPr>
          <a:xfrm>
            <a:off x="4776820" y="3254496"/>
            <a:ext cx="10646" cy="67163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46184" y="2924944"/>
            <a:ext cx="1430072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– </a:t>
            </a:r>
            <a:r>
              <a:rPr lang="ko-KR" altLang="en-US" dirty="0" smtClean="0"/>
              <a:t>상품 검색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200428" y="3246529"/>
            <a:ext cx="750009" cy="274111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4962" y="-8835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5906" y="5075940"/>
            <a:ext cx="138400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검색목록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31098" y="-9909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294728" y="3026720"/>
            <a:ext cx="836944" cy="389743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64887" y="271012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7" name="타원 46"/>
          <p:cNvSpPr/>
          <p:nvPr/>
        </p:nvSpPr>
        <p:spPr>
          <a:xfrm>
            <a:off x="63500" y="2424515"/>
            <a:ext cx="1120006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295" y="851983"/>
            <a:ext cx="936104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사용자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67544" y="1724678"/>
            <a:ext cx="0" cy="518662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243" y="1830925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96330" y="34448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상품리스트</a:t>
            </a:r>
            <a:endParaRPr lang="en-US" altLang="ko-KR" sz="12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5076056" y="-531440"/>
            <a:ext cx="818972" cy="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664962" y="-2434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7912" y="3605202"/>
            <a:ext cx="19916" cy="1209220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6188" y="420740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상품리스트</a:t>
            </a:r>
            <a:endParaRPr lang="en-US" altLang="ko-KR" sz="1200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935133" y="5512585"/>
            <a:ext cx="1197068" cy="0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33558" y="5657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endParaRPr lang="en-US" altLang="ko-KR" sz="1200" dirty="0" smtClean="0"/>
          </a:p>
        </p:txBody>
      </p:sp>
      <p:sp>
        <p:nvSpPr>
          <p:cNvPr id="62" name="타원 61"/>
          <p:cNvSpPr/>
          <p:nvPr/>
        </p:nvSpPr>
        <p:spPr>
          <a:xfrm>
            <a:off x="3478636" y="5188679"/>
            <a:ext cx="1120006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상품상세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875084" y="4296893"/>
            <a:ext cx="116536" cy="652597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3645818" y="4296724"/>
            <a:ext cx="76422" cy="517698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6825" y="45141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5038186" y="53740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endParaRPr lang="en-US" altLang="ko-KR" sz="1200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2365857" y="3596020"/>
            <a:ext cx="1196000" cy="504056"/>
            <a:chOff x="2641852" y="5301208"/>
            <a:chExt cx="1196000" cy="504056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상품정보</a:t>
              </a:r>
              <a:endParaRPr lang="ko-KR" altLang="en-US" b="1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06294" y="5342607"/>
            <a:ext cx="139286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상품정보화면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012595" y="5714651"/>
            <a:ext cx="1054155" cy="53512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14135" y="4630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endParaRPr lang="en-US" altLang="ko-KR" sz="1200" dirty="0" smtClean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7225560" y="4015855"/>
            <a:ext cx="7335" cy="776130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6570859" y="2993841"/>
            <a:ext cx="1120006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상품목록추가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32895" y="4296893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선택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사이즈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색상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7146698" y="2111907"/>
            <a:ext cx="0" cy="806220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098961" y="245573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추가된 상품 목록</a:t>
            </a:r>
            <a:endParaRPr lang="en-US" altLang="ko-KR" sz="12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6570859" y="1046514"/>
            <a:ext cx="138400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5456082" y="1301853"/>
            <a:ext cx="943498" cy="19553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85209" y="87118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옵션</a:t>
            </a:r>
            <a:endParaRPr lang="en-US" altLang="ko-KR" sz="1200" dirty="0" smtClean="0"/>
          </a:p>
        </p:txBody>
      </p:sp>
      <p:sp>
        <p:nvSpPr>
          <p:cNvPr id="90" name="타원 89"/>
          <p:cNvSpPr/>
          <p:nvPr/>
        </p:nvSpPr>
        <p:spPr>
          <a:xfrm>
            <a:off x="3635896" y="778647"/>
            <a:ext cx="1504931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장바구니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중복확인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905611" y="1105103"/>
            <a:ext cx="644646" cy="11281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724880" y="1014461"/>
            <a:ext cx="1196000" cy="504056"/>
            <a:chOff x="2641852" y="5301208"/>
            <a:chExt cx="1196000" cy="504056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카트정보</a:t>
              </a:r>
              <a:endParaRPr lang="ko-KR" altLang="en-US" b="1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/>
          <p:cNvCxnSpPr/>
          <p:nvPr/>
        </p:nvCxnSpPr>
        <p:spPr>
          <a:xfrm flipV="1">
            <a:off x="3039492" y="1399078"/>
            <a:ext cx="479710" cy="7476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23531" y="65105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옵션</a:t>
            </a:r>
            <a:endParaRPr lang="en-US" altLang="ko-KR" sz="12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750037" y="15438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중복결과</a:t>
            </a:r>
            <a:endParaRPr lang="en-US" altLang="ko-KR" sz="1200" dirty="0" smtClean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97527" y="1785657"/>
            <a:ext cx="329975" cy="457683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350830" y="2354902"/>
            <a:ext cx="123623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중복결과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확인화면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5155567" y="3195710"/>
            <a:ext cx="329975" cy="457683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5252401" y="3695556"/>
            <a:ext cx="1481264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장바구니담기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55163" y="-270390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00797" y="-27063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336" y="-7026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42111" y="5419928"/>
            <a:ext cx="138400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주문서작성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37483" y="-702679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29863" y="-7024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135960" y="5777161"/>
            <a:ext cx="1145621" cy="2807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7503" y="536704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배송정보</a:t>
            </a:r>
            <a:endParaRPr lang="en-US" altLang="ko-KR" sz="1200" dirty="0" smtClean="0"/>
          </a:p>
        </p:txBody>
      </p:sp>
      <p:sp>
        <p:nvSpPr>
          <p:cNvPr id="47" name="타원 46"/>
          <p:cNvSpPr/>
          <p:nvPr/>
        </p:nvSpPr>
        <p:spPr>
          <a:xfrm>
            <a:off x="6746908" y="5178766"/>
            <a:ext cx="1553175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 처리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210" y="877597"/>
            <a:ext cx="936104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310" y="5291005"/>
            <a:ext cx="1384008" cy="720080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장바구니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20117" y="1785745"/>
            <a:ext cx="44674" cy="968530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89170" y="2972446"/>
            <a:ext cx="1509624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카트 목록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956778" y="3179842"/>
            <a:ext cx="906737" cy="22297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060305" y="2986115"/>
            <a:ext cx="1196000" cy="504056"/>
            <a:chOff x="2641852" y="5301208"/>
            <a:chExt cx="1196000" cy="50405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카트정보</a:t>
              </a:r>
              <a:endParaRPr lang="ko-KR" altLang="en-US" b="1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1977589" y="3427455"/>
            <a:ext cx="978427" cy="59626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8614" y="216846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장바구니 조회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937494" y="350120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15911" y="28570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카트 리스트</a:t>
            </a:r>
            <a:endParaRPr lang="en-US" altLang="ko-KR" sz="1200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923177" y="4035642"/>
            <a:ext cx="26763" cy="1094563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6558" y="434899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카트 리스트</a:t>
            </a:r>
            <a:endParaRPr lang="en-US" altLang="ko-KR" sz="1200" dirty="0" smtClean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977589" y="5644043"/>
            <a:ext cx="1150747" cy="7002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03453" y="5291005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옵션포함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4944921" y="3135647"/>
            <a:ext cx="1196000" cy="504056"/>
            <a:chOff x="2641852" y="5301208"/>
            <a:chExt cx="1196000" cy="504056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주문정보</a:t>
              </a:r>
              <a:endParaRPr lang="ko-KR" altLang="en-US" b="1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H="1" flipV="1">
            <a:off x="5743125" y="3943830"/>
            <a:ext cx="927620" cy="1186376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86582" y="42892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주문작성</a:t>
            </a:r>
            <a:endParaRPr lang="en-US" altLang="ko-KR" sz="1200" dirty="0" smtClean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948035" y="3906676"/>
            <a:ext cx="837046" cy="1061467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86801" y="4109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주문결과</a:t>
            </a:r>
            <a:endParaRPr lang="en-US" altLang="ko-KR" sz="12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668344" y="4140704"/>
            <a:ext cx="6286" cy="858259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059337" y="3208031"/>
            <a:ext cx="1240746" cy="735799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 결과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87761" y="4431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주문결과</a:t>
            </a:r>
            <a:endParaRPr lang="en-US" altLang="ko-KR" sz="12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7524225" y="2094004"/>
            <a:ext cx="137833" cy="907547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903852" y="1085906"/>
            <a:ext cx="1240746" cy="735799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5641057" y="1226269"/>
            <a:ext cx="1083312" cy="22735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2825" y="8565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주문내역요청</a:t>
            </a:r>
            <a:endParaRPr lang="en-US" altLang="ko-KR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898782" y="745841"/>
            <a:ext cx="1572189" cy="864096"/>
          </a:xfrm>
          <a:prstGeom prst="ellipse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 내역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 flipH="1" flipV="1">
            <a:off x="5094642" y="1699802"/>
            <a:ext cx="648483" cy="1168873"/>
          </a:xfrm>
          <a:prstGeom prst="straightConnector1">
            <a:avLst/>
          </a:prstGeom>
          <a:ln w="25400">
            <a:solidFill>
              <a:srgbClr val="BE8D6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849483" y="1760221"/>
            <a:ext cx="612033" cy="1108454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77284" y="210427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회원아이디</a:t>
            </a:r>
            <a:endParaRPr lang="en-US" altLang="ko-KR" sz="12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5242368" y="19810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주문내역리스트</a:t>
            </a:r>
            <a:endParaRPr lang="en-US" altLang="ko-KR" sz="120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1913556" y="1315825"/>
            <a:ext cx="1240746" cy="735799"/>
          </a:xfrm>
          <a:prstGeom prst="rect">
            <a:avLst/>
          </a:prstGeom>
          <a:solidFill>
            <a:srgbClr val="BE8D6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 내역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3175895" y="1304668"/>
            <a:ext cx="701293" cy="240391"/>
          </a:xfrm>
          <a:prstGeom prst="straightConnector1">
            <a:avLst/>
          </a:prstGeom>
          <a:ln w="19050">
            <a:solidFill>
              <a:srgbClr val="BE8D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90786" y="9474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주문내역결과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159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Terminator: </a:t>
            </a:r>
            <a:r>
              <a:rPr lang="ko-KR" altLang="en-US" dirty="0" err="1" smtClean="0"/>
              <a:t>출원지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목적지를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flow: </a:t>
            </a:r>
            <a:r>
              <a:rPr lang="ko-KR" altLang="en-US" dirty="0" smtClean="0"/>
              <a:t>자료의 흐름을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store: </a:t>
            </a:r>
            <a:r>
              <a:rPr lang="ko-KR" altLang="en-US" dirty="0" smtClean="0"/>
              <a:t>자료가 저장되는 곳을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Process: </a:t>
            </a:r>
            <a:r>
              <a:rPr lang="ko-KR" altLang="en-US" dirty="0" smtClean="0"/>
              <a:t>자료를 입력 받아 처리하는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성적 계산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728698"/>
            <a:ext cx="552994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59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58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smtClean="0">
                <a:solidFill>
                  <a:srgbClr val="756B5F"/>
                </a:solidFill>
              </a:rPr>
              <a:t>– </a:t>
            </a:r>
            <a:r>
              <a:rPr lang="ko-KR" altLang="en-US" b="1" smtClean="0">
                <a:solidFill>
                  <a:srgbClr val="756B5F"/>
                </a:solidFill>
              </a:rPr>
              <a:t>대출</a:t>
            </a:r>
            <a:r>
              <a:rPr lang="en-US" altLang="ko-KR" b="1" smtClean="0">
                <a:solidFill>
                  <a:srgbClr val="756B5F"/>
                </a:solidFill>
              </a:rPr>
              <a:t>, </a:t>
            </a:r>
            <a:r>
              <a:rPr lang="ko-KR" altLang="en-US" b="1" smtClean="0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2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212</Words>
  <Application>Microsoft Office PowerPoint</Application>
  <PresentationFormat>화면 슬라이드 쇼(4:3)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DFD</vt:lpstr>
      <vt:lpstr>DFD(Data Flow D) 장바구니</vt:lpstr>
      <vt:lpstr>DFD(Data Flow D) – 상품 검색</vt:lpstr>
      <vt:lpstr>DFD(Data Flow D) - 주문</vt:lpstr>
      <vt:lpstr>DFD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user</dc:creator>
  <cp:lastModifiedBy>EZEN202</cp:lastModifiedBy>
  <cp:revision>25</cp:revision>
  <dcterms:created xsi:type="dcterms:W3CDTF">2018-02-01T08:47:14Z</dcterms:created>
  <dcterms:modified xsi:type="dcterms:W3CDTF">2023-05-09T07:48:12Z</dcterms:modified>
</cp:coreProperties>
</file>