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64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23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7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8F93-68FB-4450-91E9-22C758BB978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06AD-D262-4856-81D0-685E895C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45 – Avengers Assemble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Kerney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STep 3 – Preserve old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functions need more than R0-R3 to run, but they’re not allowed to corrupt the values in R4-R12. (Or R14, as we saw on a previous slide.) So…?</a:t>
            </a:r>
          </a:p>
          <a:p>
            <a:r>
              <a:rPr lang="en-US" dirty="0" smtClean="0"/>
              <a:t>You need to save the old registers to the “stack”.</a:t>
            </a:r>
          </a:p>
          <a:p>
            <a:r>
              <a:rPr lang="en-US" dirty="0" smtClean="0"/>
              <a:t>The stack pointer is held in R13. You… can… use it manually, but no.</a:t>
            </a:r>
          </a:p>
          <a:p>
            <a:r>
              <a:rPr lang="en-US" dirty="0" smtClean="0"/>
              <a:t>Use the PUSH command to save values onto the stack</a:t>
            </a:r>
          </a:p>
          <a:p>
            <a:r>
              <a:rPr lang="en-US" dirty="0" smtClean="0"/>
              <a:t>Use the POP command to restore them to their previous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STep 3 – Preserve old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basically every function you write should </a:t>
            </a:r>
            <a:r>
              <a:rPr lang="en-US" i="1" dirty="0" smtClean="0"/>
              <a:t>begin</a:t>
            </a:r>
            <a:r>
              <a:rPr lang="en-US" dirty="0" smtClean="0"/>
              <a:t> like this:</a:t>
            </a:r>
          </a:p>
          <a:p>
            <a:r>
              <a:rPr lang="en-US" dirty="0" smtClean="0"/>
              <a:t>PUSH {LR}  //This saves R14 from being corrupted</a:t>
            </a:r>
          </a:p>
          <a:p>
            <a:r>
              <a:rPr lang="en-US" dirty="0" smtClean="0"/>
              <a:t>PUSH {R4-R12} //This saves R4 through R12 from being corrupted</a:t>
            </a:r>
          </a:p>
          <a:p>
            <a:r>
              <a:rPr lang="en-US" dirty="0" smtClean="0"/>
              <a:t>And every function should </a:t>
            </a:r>
            <a:r>
              <a:rPr lang="en-US" i="1" dirty="0" smtClean="0"/>
              <a:t>end </a:t>
            </a:r>
            <a:r>
              <a:rPr lang="en-US" dirty="0" smtClean="0"/>
              <a:t>like this:</a:t>
            </a:r>
          </a:p>
          <a:p>
            <a:r>
              <a:rPr lang="en-US" dirty="0" smtClean="0"/>
              <a:t>POP {R4-R12} //Restore the original values of R4 through R12</a:t>
            </a:r>
          </a:p>
          <a:p>
            <a:r>
              <a:rPr lang="en-US" dirty="0" smtClean="0"/>
              <a:t>POP {PC}  //Set the PC equal to the original LR… RETURN!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STep 4 – Run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you’ve been passed in some parameters and you’ve preserved R4-R12, you are free to change them as much as you like (since they’ll be restored later to their original values).</a:t>
            </a:r>
          </a:p>
          <a:p>
            <a:r>
              <a:rPr lang="en-US" dirty="0" smtClean="0"/>
              <a:t>So run your code, go wild, be free, etc. etc.</a:t>
            </a:r>
          </a:p>
          <a:p>
            <a:r>
              <a:rPr lang="en-US" dirty="0" smtClean="0"/>
              <a:t>When you’re ready for your code to return, you write the result into R0.</a:t>
            </a:r>
          </a:p>
          <a:p>
            <a:r>
              <a:rPr lang="en-US" dirty="0" smtClean="0"/>
              <a:t>Example: MOV R0, #99</a:t>
            </a:r>
          </a:p>
          <a:p>
            <a:r>
              <a:rPr lang="en-US" dirty="0" smtClean="0"/>
              <a:t>Then you do the two POP statements, </a:t>
            </a:r>
            <a:r>
              <a:rPr lang="en-US" smtClean="0"/>
              <a:t>which restores the registers and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Binary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ABI thing is basically a mutually agreed upon thing so that every programmer’s code will work with every other programmer’s code. Each platform has its own.</a:t>
            </a:r>
          </a:p>
          <a:p>
            <a:r>
              <a:rPr lang="en-US" dirty="0" smtClean="0"/>
              <a:t>All library functions, C code, professional assembly functions, etc., will ALL follow the ABI. This allows code to be combined into larger systems, which is critical.</a:t>
            </a:r>
          </a:p>
          <a:p>
            <a:r>
              <a:rPr lang="en-US" dirty="0" smtClean="0"/>
              <a:t>HOWEVER, they are really more guidelines than a rule. If your code is only calling your own code, you can gain a performance boost by not saving all 9 registers (R4 through R12) to memory, which is very costly, if you don’t need to.</a:t>
            </a:r>
          </a:p>
          <a:p>
            <a:pPr lvl="1"/>
            <a:r>
              <a:rPr lang="en-US" dirty="0" smtClean="0"/>
              <a:t>Cheating is a main advantage ASM has over C. C compilers have to play by the rules.</a:t>
            </a:r>
          </a:p>
          <a:p>
            <a:r>
              <a:rPr lang="en-US" dirty="0" smtClean="0"/>
              <a:t>Also, functions that don’t call any functions (“leaf” functions) can cheat a little bit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“Add4”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.global add4			//Allow this to be called by C</a:t>
            </a:r>
          </a:p>
          <a:p>
            <a:pPr marL="0" indent="0">
              <a:buNone/>
            </a:pPr>
            <a:r>
              <a:rPr lang="en-US" dirty="0" smtClean="0"/>
              <a:t>add4: 	PUSH {LR}		//Preserve LR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{R4-R12}		//Preserve registers</a:t>
            </a:r>
          </a:p>
          <a:p>
            <a:pPr marL="0" indent="0">
              <a:buNone/>
            </a:pPr>
            <a:r>
              <a:rPr lang="en-US" dirty="0" smtClean="0"/>
              <a:t>	ADD R5,R0,R1 		//R5 = R0 + 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R6,R2,R3		//R6 = R2 + R3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R0,R5,R6		//R0 = R5 + R6. Return value.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{R4-R12}		//Restore registers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{PC}		//Return to the calling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Add4 from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C:</a:t>
            </a:r>
          </a:p>
          <a:p>
            <a:pPr lvl="1"/>
            <a:r>
              <a:rPr lang="en-US" dirty="0" smtClean="0"/>
              <a:t>extern int add4(int a, int b, int c, int d);</a:t>
            </a:r>
          </a:p>
          <a:p>
            <a:pPr lvl="1"/>
            <a:r>
              <a:rPr lang="en-US" dirty="0" smtClean="0"/>
              <a:t>…and then below…</a:t>
            </a:r>
          </a:p>
          <a:p>
            <a:pPr lvl="1"/>
            <a:r>
              <a:rPr lang="en-US" dirty="0" smtClean="0"/>
              <a:t>int x = (1,2,3,4); //Will set x equal to 10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extern keyword </a:t>
            </a:r>
            <a:r>
              <a:rPr lang="en-US" dirty="0" smtClean="0"/>
              <a:t>actually is optional here, but it’s a clue for people reading the code that the function is written in another language.</a:t>
            </a:r>
          </a:p>
          <a:p>
            <a:pPr lvl="1"/>
            <a:r>
              <a:rPr lang="en-US" dirty="0" smtClean="0"/>
              <a:t>If you want to call C or ASM code from </a:t>
            </a:r>
            <a:r>
              <a:rPr lang="en-US" b="1" dirty="0" smtClean="0"/>
              <a:t>C++</a:t>
            </a:r>
            <a:r>
              <a:rPr lang="en-US" i="1" dirty="0" smtClean="0"/>
              <a:t>,</a:t>
            </a:r>
            <a:r>
              <a:rPr lang="en-US" dirty="0" smtClean="0"/>
              <a:t> it is required: extern "C" add4(…);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add4 from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R0,#3		//Parameter 1</a:t>
            </a:r>
          </a:p>
          <a:p>
            <a:r>
              <a:rPr lang="en-US" dirty="0" smtClean="0"/>
              <a:t>MOV R1,#6		//2</a:t>
            </a:r>
          </a:p>
          <a:p>
            <a:r>
              <a:rPr lang="en-US" dirty="0" smtClean="0"/>
              <a:t>MOV R2,#9		//3</a:t>
            </a:r>
          </a:p>
          <a:p>
            <a:r>
              <a:rPr lang="en-US" dirty="0" smtClean="0"/>
              <a:t>MOV R3,#12	//4</a:t>
            </a:r>
          </a:p>
          <a:p>
            <a:r>
              <a:rPr lang="en-US" dirty="0" smtClean="0"/>
              <a:t>BL add4		//Call the function</a:t>
            </a:r>
          </a:p>
          <a:p>
            <a:r>
              <a:rPr lang="en-US" smtClean="0"/>
              <a:t>MOV R5,R0		//R5 = R0+R1+R2+R3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and The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status register ONLY gets set by a CMP operation</a:t>
            </a:r>
          </a:p>
          <a:p>
            <a:pPr lvl="1"/>
            <a:r>
              <a:rPr lang="en-US" dirty="0" smtClean="0"/>
              <a:t>This includes the S (set) suffix which does a free CMP for you.</a:t>
            </a:r>
          </a:p>
          <a:p>
            <a:r>
              <a:rPr lang="en-US" dirty="0" smtClean="0"/>
              <a:t>The status register bits that get set by CMP are:</a:t>
            </a:r>
          </a:p>
          <a:p>
            <a:pPr lvl="1"/>
            <a:r>
              <a:rPr lang="en-US" dirty="0" smtClean="0"/>
              <a:t>Zero: If the number == 0</a:t>
            </a:r>
          </a:p>
          <a:p>
            <a:pPr lvl="1"/>
            <a:r>
              <a:rPr lang="en-US" dirty="0" smtClean="0"/>
              <a:t>Negative: If the number &lt; 0</a:t>
            </a:r>
          </a:p>
          <a:p>
            <a:pPr lvl="1"/>
            <a:r>
              <a:rPr lang="en-US" dirty="0" smtClean="0"/>
              <a:t>Carry: If we carried an extra bit out of an addition operation</a:t>
            </a:r>
          </a:p>
          <a:p>
            <a:pPr lvl="1"/>
            <a:r>
              <a:rPr lang="en-US" dirty="0" smtClean="0"/>
              <a:t>Overflow: If we multiplied two numbers and the result was too big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and The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these bits </a:t>
            </a:r>
            <a:r>
              <a:rPr lang="en-US" i="1" dirty="0" smtClean="0"/>
              <a:t>remain set </a:t>
            </a:r>
            <a:r>
              <a:rPr lang="en-US" dirty="0" smtClean="0"/>
              <a:t>until the next time you do a CMP (or –S suffix)</a:t>
            </a:r>
          </a:p>
          <a:p>
            <a:r>
              <a:rPr lang="en-US" dirty="0" smtClean="0"/>
              <a:t>They get </a:t>
            </a:r>
            <a:r>
              <a:rPr lang="en-US" i="1" dirty="0" smtClean="0"/>
              <a:t>used </a:t>
            </a:r>
            <a:r>
              <a:rPr lang="en-US" dirty="0" smtClean="0"/>
              <a:t>via the condition suffixes (which work with anything):</a:t>
            </a:r>
          </a:p>
          <a:p>
            <a:pPr lvl="1"/>
            <a:r>
              <a:rPr lang="en-US" dirty="0" smtClean="0"/>
              <a:t>BGT Branch if Greater Than</a:t>
            </a:r>
          </a:p>
          <a:p>
            <a:pPr lvl="1"/>
            <a:r>
              <a:rPr lang="en-US" dirty="0" smtClean="0"/>
              <a:t>BCS Branch if Carry bit is Set</a:t>
            </a:r>
          </a:p>
          <a:p>
            <a:pPr lvl="1"/>
            <a:r>
              <a:rPr lang="en-US" dirty="0" smtClean="0"/>
              <a:t>BCC Branch if Carry bit is Clear</a:t>
            </a:r>
          </a:p>
          <a:p>
            <a:pPr lvl="1"/>
            <a:r>
              <a:rPr lang="en-US" dirty="0" smtClean="0"/>
              <a:t>SUBLE </a:t>
            </a:r>
            <a:r>
              <a:rPr lang="en-US" dirty="0" err="1" smtClean="0"/>
              <a:t>SUBtract</a:t>
            </a:r>
            <a:r>
              <a:rPr lang="en-US" dirty="0" smtClean="0"/>
              <a:t> if Less Than or Equal</a:t>
            </a:r>
          </a:p>
          <a:p>
            <a:pPr lvl="1"/>
            <a:r>
              <a:rPr lang="en-US" dirty="0" smtClean="0"/>
              <a:t>MOVVS </a:t>
            </a:r>
            <a:r>
              <a:rPr lang="en-US" dirty="0" err="1" smtClean="0"/>
              <a:t>MOVe</a:t>
            </a:r>
            <a:r>
              <a:rPr lang="en-US" dirty="0" smtClean="0"/>
              <a:t> if </a:t>
            </a:r>
            <a:r>
              <a:rPr lang="en-US" dirty="0" err="1" smtClean="0"/>
              <a:t>oVerflow</a:t>
            </a:r>
            <a:r>
              <a:rPr lang="en-US" dirty="0" smtClean="0"/>
              <a:t> bit is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will get you most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Arithmetic: Add (ADD), Multiply (MUL), Subtract (SUB).</a:t>
            </a:r>
          </a:p>
          <a:p>
            <a:r>
              <a:rPr lang="en-US" dirty="0" smtClean="0"/>
              <a:t>Move (MOV)</a:t>
            </a:r>
          </a:p>
          <a:p>
            <a:r>
              <a:rPr lang="en-US" dirty="0" smtClean="0"/>
              <a:t>Compare (CMP)</a:t>
            </a:r>
          </a:p>
          <a:p>
            <a:r>
              <a:rPr lang="en-US" dirty="0" smtClean="0"/>
              <a:t>Branch (B)</a:t>
            </a:r>
          </a:p>
          <a:p>
            <a:r>
              <a:rPr lang="en-US" dirty="0" smtClean="0"/>
              <a:t>Suffixes:</a:t>
            </a:r>
          </a:p>
          <a:p>
            <a:pPr lvl="1"/>
            <a:r>
              <a:rPr lang="en-US" dirty="0" smtClean="0"/>
              <a:t>S: Can be added to the end of any command to do a free Compare (CMP).</a:t>
            </a:r>
          </a:p>
          <a:p>
            <a:pPr lvl="1"/>
            <a:r>
              <a:rPr lang="en-US" dirty="0" smtClean="0"/>
              <a:t>GT, GE, LT, LE to the end of any command to run it conditionally.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Weird commands are people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there’s some alternate commands for special needs</a:t>
            </a:r>
          </a:p>
          <a:p>
            <a:r>
              <a:rPr lang="en-US" dirty="0" smtClean="0"/>
              <a:t>MLA: Multiply with Accumulate. Remember how we said assembly could offer commands C++ could not? This is a major one of those, a multiply and add.</a:t>
            </a:r>
          </a:p>
          <a:p>
            <a:pPr lvl="1"/>
            <a:r>
              <a:rPr lang="en-US" dirty="0" smtClean="0"/>
              <a:t>Example: r0, r1, r2, r3   //r0 = (r1 * r2) + r3</a:t>
            </a:r>
          </a:p>
          <a:p>
            <a:r>
              <a:rPr lang="en-US" dirty="0" smtClean="0"/>
              <a:t>RSB: Reverse subtract. Because only the second operand is flexible, RSB exists which basically swaps the first and second operands then does a SUB.</a:t>
            </a:r>
          </a:p>
          <a:p>
            <a:pPr lvl="1"/>
            <a:r>
              <a:rPr lang="en-US" dirty="0" smtClean="0"/>
              <a:t>Example: RSN r0, r1, #222     //r0 = 222 –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realized how hard it was to have you guys write </a:t>
            </a:r>
            <a:r>
              <a:rPr lang="en-US" dirty="0" err="1" smtClean="0"/>
              <a:t>Fizzbuzz</a:t>
            </a:r>
            <a:r>
              <a:rPr lang="en-US" dirty="0" smtClean="0"/>
              <a:t> without real functions, so I semi-</a:t>
            </a:r>
            <a:r>
              <a:rPr lang="en-US" dirty="0" err="1" smtClean="0"/>
              <a:t>kinda</a:t>
            </a:r>
            <a:r>
              <a:rPr lang="en-US" dirty="0" smtClean="0"/>
              <a:t> introduced them, but I’ll explain it more now.</a:t>
            </a:r>
          </a:p>
          <a:p>
            <a:r>
              <a:rPr lang="en-US" dirty="0" smtClean="0"/>
              <a:t>Basically a function in the C sense is a reusable block of code, that (optionally) takes some parameters, and (optionally) returns a value.</a:t>
            </a:r>
          </a:p>
          <a:p>
            <a:r>
              <a:rPr lang="en-US" dirty="0" smtClean="0"/>
              <a:t>In assembly, it’s a label that (optionally) takes some parameters and (optionally) returns a value.</a:t>
            </a:r>
          </a:p>
          <a:p>
            <a:r>
              <a:rPr lang="en-US" dirty="0" smtClean="0"/>
              <a:t>For C interoperability, a function and a .global label are the same 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certain rules that ALL code obeys, so that everyone plays nicely with each other, and you can call to and from C code without any issues.</a:t>
            </a:r>
          </a:p>
          <a:p>
            <a:r>
              <a:rPr lang="en-US" dirty="0" smtClean="0"/>
              <a:t>These rules are called the “ABI” – Application Binary Interface: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Parameters to the function are passed in via R0-R3. (What if you have more than 4?)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Call the function using the BL command. (Like “BL </a:t>
            </a:r>
            <a:r>
              <a:rPr lang="en-US" dirty="0" err="1" smtClean="0"/>
              <a:t>print_fizz</a:t>
            </a:r>
            <a:r>
              <a:rPr lang="en-US" dirty="0" smtClean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function preserves registers R4-R12 from being corrupted.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return value from the function is returned via R0.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Step 1 – Pass in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want to pass in up to four parameters, it’s pretty easy, just set R0 through R3 to what you want the parameters to be.</a:t>
            </a:r>
          </a:p>
          <a:p>
            <a:r>
              <a:rPr lang="en-US" dirty="0" smtClean="0"/>
              <a:t>With C functions, it looks like print_number() takes R1 as the first parameter instead of R0, so you might need to experiment a bit to see which parameter is which. Always test your code!</a:t>
            </a:r>
          </a:p>
          <a:p>
            <a:r>
              <a:rPr lang="en-US" dirty="0" smtClean="0"/>
              <a:t>With “int tester(int a, int b, int c, int d)”, though, it indeed is R0 through R4.</a:t>
            </a:r>
          </a:p>
          <a:p>
            <a:r>
              <a:rPr lang="en-US" dirty="0" smtClean="0"/>
              <a:t>If you want to pass in more than 4 params, you need to use the stack.</a:t>
            </a:r>
          </a:p>
        </p:txBody>
      </p:sp>
    </p:spTree>
    <p:extLst>
      <p:ext uri="{BB962C8B-B14F-4D97-AF65-F5344CB8AC3E}">
        <p14:creationId xmlns:p14="http://schemas.microsoft.com/office/powerpoint/2010/main" val="29356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Step 2 – Call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ARM assembly language has limited support for functions.</a:t>
            </a:r>
          </a:p>
          <a:p>
            <a:r>
              <a:rPr lang="en-US" dirty="0" smtClean="0"/>
              <a:t>The BL (Branch with Link) command is the </a:t>
            </a:r>
            <a:r>
              <a:rPr lang="en-US" i="1" dirty="0" smtClean="0"/>
              <a:t>one </a:t>
            </a:r>
            <a:r>
              <a:rPr lang="en-US" dirty="0" smtClean="0"/>
              <a:t>bit of support it has.</a:t>
            </a:r>
          </a:p>
          <a:p>
            <a:pPr lvl="1"/>
            <a:r>
              <a:rPr lang="en-US" dirty="0" smtClean="0"/>
              <a:t>All it does is save the place you’re at into R14, and then do a normal branch.</a:t>
            </a:r>
          </a:p>
          <a:p>
            <a:pPr lvl="1"/>
            <a:r>
              <a:rPr lang="en-US" dirty="0" smtClean="0"/>
              <a:t>This lets the function return to back where you are (well, the next command I guess)</a:t>
            </a:r>
          </a:p>
          <a:p>
            <a:pPr lvl="1"/>
            <a:r>
              <a:rPr lang="en-US" dirty="0" smtClean="0"/>
              <a:t>And this is why you shouldn’t use R14 like a normal register in a function.</a:t>
            </a:r>
          </a:p>
          <a:p>
            <a:r>
              <a:rPr lang="en-US" dirty="0" smtClean="0"/>
              <a:t>So if you want to call a function in ARM ASM or C, you just do something like:</a:t>
            </a:r>
          </a:p>
          <a:p>
            <a:pPr lvl="1"/>
            <a:r>
              <a:rPr lang="en-US" dirty="0" smtClean="0"/>
              <a:t>BL </a:t>
            </a:r>
            <a:r>
              <a:rPr lang="en-US" dirty="0" err="1" smtClean="0"/>
              <a:t>print_fizz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1288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CSCI 45 – Avengers Assemble</vt:lpstr>
      <vt:lpstr>Comparisons and The Status register</vt:lpstr>
      <vt:lpstr>Comparisons and The Status register</vt:lpstr>
      <vt:lpstr>The basics will get you most places</vt:lpstr>
      <vt:lpstr>Weird commands are people too</vt:lpstr>
      <vt:lpstr>Functions</vt:lpstr>
      <vt:lpstr>Functions</vt:lpstr>
      <vt:lpstr>Functions Step 1 – Pass in parameters</vt:lpstr>
      <vt:lpstr>Functions Step 2 – Call the function</vt:lpstr>
      <vt:lpstr>Functions STep 3 – Preserve old registers</vt:lpstr>
      <vt:lpstr>Functions STep 3 – Preserve old registers</vt:lpstr>
      <vt:lpstr>Functions STep 4 – Run your code</vt:lpstr>
      <vt:lpstr>The Application Binary Interface</vt:lpstr>
      <vt:lpstr>example “Add4” function</vt:lpstr>
      <vt:lpstr>Calling Add4 from C</vt:lpstr>
      <vt:lpstr>Calling add4 from ASM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 – Avengers Assemble</dc:title>
  <dc:creator>Bill Kerney</dc:creator>
  <cp:lastModifiedBy>Bill Kerney</cp:lastModifiedBy>
  <cp:revision>43</cp:revision>
  <dcterms:created xsi:type="dcterms:W3CDTF">2016-02-04T05:09:16Z</dcterms:created>
  <dcterms:modified xsi:type="dcterms:W3CDTF">2016-02-04T08:29:38Z</dcterms:modified>
</cp:coreProperties>
</file>