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062D2-10A5-4569-B5E9-C26CBB93B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E34369-34F5-40EE-87F4-CAB38137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4B096-47CA-4E29-97FB-06F0D6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59EB5-6E94-4BCB-A042-573B9A72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55EB74-E0BA-4A8C-BDEB-3BC40570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9A95A-6BEA-4921-BF2C-EDE6A124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7F8C83-0868-438F-996A-117A39078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9E924-482E-41B8-83F4-8EA8402F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A0E79C-26A3-420C-9142-2421680E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212C5E-D764-46AC-B1D5-0BE59268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74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8860CC-ACB8-40A1-9D82-E659CB52D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5F6B27-0FF3-4180-A940-B9D8C16B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81A00D-3A9D-4752-B719-81C3AC64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998CF-517F-4079-AB87-2424D82C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45CFDC-11D8-45CE-A6B4-3D0769C5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74166-1FA8-45EC-9B04-337C71A7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AF481-75E3-4F5D-A909-B1329414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79171-E341-4D69-8396-5829444A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4D8749-098F-43FD-9625-E48B507A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AF9FE6-7B57-4343-98DB-85CA46AB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83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CAB0F-2001-4978-83D9-8948D0F2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EDAF9-37DF-409A-A4B7-F1EBFE9B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EE30AD-71C5-460F-8AD2-F58E0038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E40BF-14FD-446A-91CF-8B4D49FA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CD5CDF-05CF-4B96-AFCF-92130ED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0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97FC3-B787-4989-9AB2-88F5751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7AB4B-A834-41BB-A823-BD8BFE887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B58CE4-C2DA-4342-86FB-AA39297AC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F6A8D-6E7E-4323-ABA7-13E8E59C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EB44F-F81D-4CAB-8F12-09D0FA32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C91EE-E96C-463D-A947-E84C2498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69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DCBD7-4A52-4E90-8C02-70228967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4D00E4-ABAD-4A34-AA5E-414607204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3003CA-4C07-48CF-8B11-92E99486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085B65-25D4-44A6-95F1-12CCDB6F2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2C339E-ADC1-474E-8E2F-4D133EF88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81850E-B0C1-4B82-A9F8-71387948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E5D45E-1395-4C10-A844-8C6CD6FB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457457-2F3A-412F-AF49-076880E4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0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FFA34-9BE2-4334-B5AA-2573A970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F4C705-E53D-4C4D-8EE4-47BE9EBD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1E1574-EA81-41A0-8E81-86D2D486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CB6441-30F6-4FEA-ABA1-58FDF46E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47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B42F82-7D84-45D8-B007-9EB58AB4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52FF50-06CA-49D7-AE86-3BFDADC2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9F68F4-7AF1-4965-A0F5-9CD7AFB6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2D2FF-F2F3-46ED-899B-C38B5B48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6BFC6-707A-4B40-B21E-EDD94191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5414D2-8E54-42E7-886A-66D471F8B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902824-396A-4AF5-9AFD-54F59BA6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F940E2-0A2B-42E3-8FC9-4B2E6C13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FB9A27-23DE-4BD8-9BCE-B22D2CDE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06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D57DE-D38D-4FBE-9BCB-EE9AC431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2AE444-5979-43E7-97CC-EBD7C993D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B4F08C-2C6D-4C6D-8A1D-D07BCE37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C78A8-2476-4B0B-BDC7-8AEE4532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30E65-D328-4804-8BC8-D67B9641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EEE6CF-E79A-4347-A06D-DD23588A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5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8162B8-0249-4A89-BEE0-033F790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F184EF-8ECD-42AF-9189-CDD6EDA07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4ACFBE-6B62-4C87-9891-B363D6C67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FFB9-1EF7-408A-80F6-7653C063ABA2}" type="datetimeFigureOut">
              <a:rPr lang="fr-FR" smtClean="0"/>
              <a:t>01/03/2021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F9989-7446-4A0D-8448-5B7353F6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10DE9-019B-4F75-AA6C-4FE0D3C75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7E71C-7FBF-4892-869B-958F15046F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91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A5F84-B761-4A6F-9D86-F686AF93A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E73E09-6FA0-4C2D-9C3F-80AF17761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09FB59-F524-47BD-BBF0-89C3950B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  <p:pic>
        <p:nvPicPr>
          <p:cNvPr id="85" name="Image 84" descr="Une image contenant texte, extérieur&#10;&#10;Description générée automatiquement">
            <a:extLst>
              <a:ext uri="{FF2B5EF4-FFF2-40B4-BE49-F238E27FC236}">
                <a16:creationId xmlns:a16="http://schemas.microsoft.com/office/drawing/2014/main" id="{BE998119-88F7-4258-A7F8-7D1CDA56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783" y="2204712"/>
            <a:ext cx="778741" cy="774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9" name="Image 10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0C0726-4F29-4959-A7FE-079073B04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32" y="3007000"/>
            <a:ext cx="540000" cy="54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1" name="Image 110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F1D180C9-3532-4BDF-B3B1-A5ED31EFE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82" y="1710449"/>
            <a:ext cx="753663" cy="75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F30D7BD4-A03A-4E7A-8ABA-ED0679EA4F4F}"/>
              </a:ext>
            </a:extLst>
          </p:cNvPr>
          <p:cNvSpPr/>
          <p:nvPr/>
        </p:nvSpPr>
        <p:spPr>
          <a:xfrm>
            <a:off x="2214694" y="2229368"/>
            <a:ext cx="1444066" cy="44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CE54C09-16E8-4823-B085-AC70454CBA11}"/>
              </a:ext>
            </a:extLst>
          </p:cNvPr>
          <p:cNvSpPr/>
          <p:nvPr/>
        </p:nvSpPr>
        <p:spPr>
          <a:xfrm>
            <a:off x="2049734" y="2992747"/>
            <a:ext cx="1266738" cy="44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7" name="Image 14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47725EB-C042-4B06-90F2-8B62FDAC4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87" y="1624854"/>
            <a:ext cx="573766" cy="576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5FA105DA-F594-43CD-9828-9A1E4D0A30FC}"/>
              </a:ext>
            </a:extLst>
          </p:cNvPr>
          <p:cNvGrpSpPr/>
          <p:nvPr/>
        </p:nvGrpSpPr>
        <p:grpSpPr>
          <a:xfrm>
            <a:off x="1847517" y="2364850"/>
            <a:ext cx="540000" cy="540000"/>
            <a:chOff x="1847517" y="2364851"/>
            <a:chExt cx="728068" cy="672803"/>
          </a:xfrm>
        </p:grpSpPr>
        <p:pic>
          <p:nvPicPr>
            <p:cNvPr id="149" name="Image 14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D2AD4D30-AB91-4DDD-844C-A2B84ADFD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17" y="2370057"/>
              <a:ext cx="663832" cy="667597"/>
            </a:xfrm>
            <a:prstGeom prst="chord">
              <a:avLst>
                <a:gd name="adj1" fmla="val 5296461"/>
                <a:gd name="adj2" fmla="val 16200000"/>
              </a:avLst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0" name="Image 149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CEE1760-DDA4-46CA-8E0E-1E95A3B13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891" y="2364851"/>
              <a:ext cx="692694" cy="667597"/>
            </a:xfrm>
            <a:prstGeom prst="chord">
              <a:avLst>
                <a:gd name="adj1" fmla="val 15757085"/>
                <a:gd name="adj2" fmla="val 5797622"/>
              </a:avLst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DC94491-CCFF-4685-ABE4-806284F14850}"/>
              </a:ext>
            </a:extLst>
          </p:cNvPr>
          <p:cNvSpPr/>
          <p:nvPr/>
        </p:nvSpPr>
        <p:spPr>
          <a:xfrm>
            <a:off x="1197024" y="5917673"/>
            <a:ext cx="849408" cy="44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5" name="Image 154" descr="Une image contenant texte, peint, porcelaine&#10;&#10;Description générée automatiquement">
            <a:extLst>
              <a:ext uri="{FF2B5EF4-FFF2-40B4-BE49-F238E27FC236}">
                <a16:creationId xmlns:a16="http://schemas.microsoft.com/office/drawing/2014/main" id="{738793CA-69E8-4AF8-BBEE-16E89807C7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436" y="5697122"/>
            <a:ext cx="535304" cy="54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50FF00C1-0DD7-4284-9B58-ADC7CF1375A0}"/>
              </a:ext>
            </a:extLst>
          </p:cNvPr>
          <p:cNvSpPr/>
          <p:nvPr/>
        </p:nvSpPr>
        <p:spPr>
          <a:xfrm>
            <a:off x="1190312" y="1160990"/>
            <a:ext cx="929443" cy="44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7" name="Image 156">
            <a:extLst>
              <a:ext uri="{FF2B5EF4-FFF2-40B4-BE49-F238E27FC236}">
                <a16:creationId xmlns:a16="http://schemas.microsoft.com/office/drawing/2014/main" id="{322D89A6-7846-4582-82A5-753B7C0D5B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63" y="940327"/>
            <a:ext cx="537530" cy="54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668F3249-D71B-4B40-A1FD-93370BD41C84}"/>
              </a:ext>
            </a:extLst>
          </p:cNvPr>
          <p:cNvSpPr/>
          <p:nvPr/>
        </p:nvSpPr>
        <p:spPr>
          <a:xfrm>
            <a:off x="4006554" y="695629"/>
            <a:ext cx="1444066" cy="78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9" name="Image 158" descr="Une image contenant texte, livre, personne&#10;&#10;Description générée automatiquement">
            <a:extLst>
              <a:ext uri="{FF2B5EF4-FFF2-40B4-BE49-F238E27FC236}">
                <a16:creationId xmlns:a16="http://schemas.microsoft.com/office/drawing/2014/main" id="{8B248BF1-E48F-461F-B6D6-AE14B8BB45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28" y="591971"/>
            <a:ext cx="649106" cy="64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0" name="Image 159" descr="Une image contenant texte, personne, homme&#10;&#10;Description générée automatiquement">
            <a:extLst>
              <a:ext uri="{FF2B5EF4-FFF2-40B4-BE49-F238E27FC236}">
                <a16:creationId xmlns:a16="http://schemas.microsoft.com/office/drawing/2014/main" id="{41B4DDE5-6F26-4627-AC3F-3626214DA3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92" y="1162322"/>
            <a:ext cx="684000" cy="684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3A2B146E-AFAF-4A38-8C31-ACE53DB99D96}"/>
              </a:ext>
            </a:extLst>
          </p:cNvPr>
          <p:cNvSpPr/>
          <p:nvPr/>
        </p:nvSpPr>
        <p:spPr>
          <a:xfrm>
            <a:off x="8727740" y="582034"/>
            <a:ext cx="1400462" cy="69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2" name="Image 161" descr="Une image contenant texte, ciel, extérieur, personne&#10;&#10;Description générée automatiquement">
            <a:extLst>
              <a:ext uri="{FF2B5EF4-FFF2-40B4-BE49-F238E27FC236}">
                <a16:creationId xmlns:a16="http://schemas.microsoft.com/office/drawing/2014/main" id="{8DE7E4A4-8D90-48A7-9404-3291C19D34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38" y="1069525"/>
            <a:ext cx="860664" cy="864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3" name="Image 16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127CBB-7EF6-4B4B-B146-C14D5A79AA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72" y="636599"/>
            <a:ext cx="828000" cy="82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4" name="Image 16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0BBD8D4-4E2A-419F-AF76-D30A7FC0EB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50" y="325748"/>
            <a:ext cx="898645" cy="900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DE10E94D-F984-43B1-8FBA-4F7033E823EF}"/>
              </a:ext>
            </a:extLst>
          </p:cNvPr>
          <p:cNvSpPr/>
          <p:nvPr/>
        </p:nvSpPr>
        <p:spPr>
          <a:xfrm>
            <a:off x="7211538" y="1556674"/>
            <a:ext cx="827999" cy="636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6" name="Image 165" descr="Une image contenant texte, ciel&#10;&#10;Description générée automatiquement">
            <a:extLst>
              <a:ext uri="{FF2B5EF4-FFF2-40B4-BE49-F238E27FC236}">
                <a16:creationId xmlns:a16="http://schemas.microsoft.com/office/drawing/2014/main" id="{30142A86-C8D7-4837-A117-41D9ACD442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29" y="1356387"/>
            <a:ext cx="790923" cy="792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328E3AE0-429F-4B5E-AF9F-35C8DF51CEEC}"/>
              </a:ext>
            </a:extLst>
          </p:cNvPr>
          <p:cNvSpPr/>
          <p:nvPr/>
        </p:nvSpPr>
        <p:spPr>
          <a:xfrm>
            <a:off x="8047477" y="2469139"/>
            <a:ext cx="1400462" cy="69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8" name="Image 16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65E3BAA-9301-4152-800C-A968FEF44F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72" y="2878114"/>
            <a:ext cx="792000" cy="7977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9" name="Image 168" descr="Une image contenant texte&#10;&#10;Description générée automatiquement">
            <a:extLst>
              <a:ext uri="{FF2B5EF4-FFF2-40B4-BE49-F238E27FC236}">
                <a16:creationId xmlns:a16="http://schemas.microsoft.com/office/drawing/2014/main" id="{A0B91BD9-2CE4-4322-832B-C7632D7F50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22" y="2377903"/>
            <a:ext cx="830373" cy="82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55A18CEF-7BD0-4C84-BD42-F6E312D52988}"/>
              </a:ext>
            </a:extLst>
          </p:cNvPr>
          <p:cNvGrpSpPr/>
          <p:nvPr/>
        </p:nvGrpSpPr>
        <p:grpSpPr>
          <a:xfrm>
            <a:off x="8441908" y="1312648"/>
            <a:ext cx="828000" cy="828000"/>
            <a:chOff x="8441908" y="1312649"/>
            <a:chExt cx="847044" cy="852579"/>
          </a:xfrm>
        </p:grpSpPr>
        <p:pic>
          <p:nvPicPr>
            <p:cNvPr id="171" name="Image 170" descr="Une image contenant texte, chocolat, décoré&#10;&#10;Description générée automatiquement">
              <a:extLst>
                <a:ext uri="{FF2B5EF4-FFF2-40B4-BE49-F238E27FC236}">
                  <a16:creationId xmlns:a16="http://schemas.microsoft.com/office/drawing/2014/main" id="{2DBEC0F1-4539-4CB8-847D-DE831569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1909" y="1312649"/>
              <a:ext cx="847043" cy="852579"/>
            </a:xfrm>
            <a:prstGeom prst="chord">
              <a:avLst>
                <a:gd name="adj1" fmla="val 16153081"/>
                <a:gd name="adj2" fmla="val 5461220"/>
              </a:avLst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2" name="Image 17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243636B3-CA21-45FD-B554-D2644508B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41908" y="1312649"/>
              <a:ext cx="847044" cy="839515"/>
            </a:xfrm>
            <a:prstGeom prst="chord">
              <a:avLst>
                <a:gd name="adj1" fmla="val 5216582"/>
                <a:gd name="adj2" fmla="val 16474235"/>
              </a:avLst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423460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Anael Yahi</dc:creator>
  <cp:lastModifiedBy>Anael Yahi</cp:lastModifiedBy>
  <cp:revision>5</cp:revision>
  <dcterms:created xsi:type="dcterms:W3CDTF">2021-03-01T22:06:41Z</dcterms:created>
  <dcterms:modified xsi:type="dcterms:W3CDTF">2021-03-01T23:25:49Z</dcterms:modified>
</cp:coreProperties>
</file>