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150" y="-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A6CEB1-1320-4A56-9FB7-036E7EDA69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9E30582-B59F-4343-B797-83B1404E4C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7417DC-158A-4DA8-A46C-8FB6A2753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047FF-59B7-4C7F-9394-3A579664295A}" type="datetimeFigureOut">
              <a:rPr lang="fr-FR" smtClean="0"/>
              <a:t>20/04/2021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5D2408-09E0-47D3-BDE6-F331ACB27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2F2487-1FD9-4E07-9722-8DA5FC2CB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8F22-94E1-4B11-B511-55A70B4640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7193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E588EF-AC5B-4468-BEC4-81C5E0361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772FEEF-7A26-419A-9FFE-DED776416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EFADE4-02B2-443D-AE61-481169237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047FF-59B7-4C7F-9394-3A579664295A}" type="datetimeFigureOut">
              <a:rPr lang="fr-FR" smtClean="0"/>
              <a:t>20/04/2021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7678D1-F0B6-479B-8486-13FCC9F84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CA1BFC-ABB1-4B6F-818A-788D517C6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8F22-94E1-4B11-B511-55A70B4640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8307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09DC471-DF60-401A-894F-1A167C45AF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97E48F5-944B-482B-B0D2-5F36BF73FE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0A17C5-4B63-4737-9567-5D45600F5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047FF-59B7-4C7F-9394-3A579664295A}" type="datetimeFigureOut">
              <a:rPr lang="fr-FR" smtClean="0"/>
              <a:t>20/04/2021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BDC6F8-C589-42E2-B018-9106DE734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7D6B61-2CEB-410F-A044-5394B1570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8F22-94E1-4B11-B511-55A70B4640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0667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DF9A28-EB40-4CE4-A5CF-8F35C0CE4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BC9A17-18EB-4810-8207-04C2B572B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C0F0DA-117D-4896-A2CD-9B0990E9E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047FF-59B7-4C7F-9394-3A579664295A}" type="datetimeFigureOut">
              <a:rPr lang="fr-FR" smtClean="0"/>
              <a:t>20/04/2021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3D0359-B0BE-4AC4-9D3A-791111D88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97185A-A356-4F7E-9454-60F679FC4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8F22-94E1-4B11-B511-55A70B4640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8466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493B46-E0FF-41CC-AA45-2AA7F0A90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896FD19-C3B5-4926-AB11-E7AE3FBA6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01EB78-4EA1-4C56-ABD8-CD08A009D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047FF-59B7-4C7F-9394-3A579664295A}" type="datetimeFigureOut">
              <a:rPr lang="fr-FR" smtClean="0"/>
              <a:t>20/04/2021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85F61D-A347-4DA5-BF31-85D346DCC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D7D159-B827-407E-A503-797F04CF7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8F22-94E1-4B11-B511-55A70B4640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096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29E599-CCD2-4913-B1BC-D7085D543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3665F4-CA35-49F3-86A5-F5C5A6100E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DAFC85B-77D6-4BCF-8F93-00708C14F2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368FBAD-9EF0-4491-B68B-45103E8B4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047FF-59B7-4C7F-9394-3A579664295A}" type="datetimeFigureOut">
              <a:rPr lang="fr-FR" smtClean="0"/>
              <a:t>20/04/2021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2B859E0-62E4-44BA-BBDB-E1994EAB3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DE63280-291B-4168-B6C1-2A90ACD37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8F22-94E1-4B11-B511-55A70B4640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5370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E82F23-C79B-45D9-B831-7F32BF143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B0759A2-180B-49DB-A40D-B8030EEE9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CE16F0B-B8BB-4132-8676-1607BBC62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D5DEA18-B25C-41C0-9D7E-06DAF009F8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8C67736-7183-4D63-8189-56EB6FEFC1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7CC409D-75F4-41D2-886A-65E7E3859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047FF-59B7-4C7F-9394-3A579664295A}" type="datetimeFigureOut">
              <a:rPr lang="fr-FR" smtClean="0"/>
              <a:t>20/04/2021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853FD4F-2537-4EC6-9A89-8ED444BC0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3C1C476-EE6C-4FAB-B680-E107A9C7E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8F22-94E1-4B11-B511-55A70B4640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5349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AF09FC-37FA-48AA-B946-6E5DEDF6F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47CBB5B-FD3C-41E6-912F-F101F0338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047FF-59B7-4C7F-9394-3A579664295A}" type="datetimeFigureOut">
              <a:rPr lang="fr-FR" smtClean="0"/>
              <a:t>20/04/2021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F9458F2-BC48-4031-A4CC-EEFADC6E1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2EC4F4-6FAB-4921-B581-24FDD6E7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8F22-94E1-4B11-B511-55A70B4640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1803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836994C-5707-4D4F-A5A2-E67AF9868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047FF-59B7-4C7F-9394-3A579664295A}" type="datetimeFigureOut">
              <a:rPr lang="fr-FR" smtClean="0"/>
              <a:t>20/04/2021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B2661FB-37BE-4483-8ACD-E9DC24BBC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F43610-3168-434E-983F-1D60F691A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8F22-94E1-4B11-B511-55A70B4640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6604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CC1302-49DC-45C9-8ED3-7DAC1D32F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EFF625-1C62-40FC-93CE-106690402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F73F621-655D-4A6F-B5D0-BD9FFDAB9A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716F787-863E-48C8-823E-B4750838F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047FF-59B7-4C7F-9394-3A579664295A}" type="datetimeFigureOut">
              <a:rPr lang="fr-FR" smtClean="0"/>
              <a:t>20/04/2021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EC211A9-7AF1-48C7-84CC-9346FEA2E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170DAE9-3DD8-41FB-A759-CFCBD3CF7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8F22-94E1-4B11-B511-55A70B4640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6849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277716-5957-421B-B779-CB87AE6F3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58DD1A9-9AA2-4F05-BBF9-A37F38CD84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F29C81B-0B0E-4D6B-AE16-F39876CE7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B769E7A-9441-431A-8DDA-904ADD02E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047FF-59B7-4C7F-9394-3A579664295A}" type="datetimeFigureOut">
              <a:rPr lang="fr-FR" smtClean="0"/>
              <a:t>20/04/2021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EC51836-0DA5-46B3-81C3-5D37A8575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2DC1500-2A78-4AE1-B8B2-32DDB296F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8F22-94E1-4B11-B511-55A70B4640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9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D363D98-DF54-42EF-BCFD-E93AFA1D7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E0375C-50A2-47DF-9EC2-A1F2B53FB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6A012F-9D5D-4B76-AC89-0F5A10E8CC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047FF-59B7-4C7F-9394-3A579664295A}" type="datetimeFigureOut">
              <a:rPr lang="fr-FR" smtClean="0"/>
              <a:t>20/04/2021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7989AB-1475-421C-B620-A16593864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E09C43-885C-4891-B26A-840CB0B3D3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98F22-94E1-4B11-B511-55A70B4640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5899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18" Type="http://schemas.openxmlformats.org/officeDocument/2006/relationships/image" Target="../media/image1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17" Type="http://schemas.openxmlformats.org/officeDocument/2006/relationships/image" Target="../media/image16.JPG"/><Relationship Id="rId2" Type="http://schemas.openxmlformats.org/officeDocument/2006/relationships/image" Target="../media/image1.jpg"/><Relationship Id="rId16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5" Type="http://schemas.openxmlformats.org/officeDocument/2006/relationships/image" Target="../media/image14.JPG"/><Relationship Id="rId10" Type="http://schemas.openxmlformats.org/officeDocument/2006/relationships/image" Target="../media/image9.JPG"/><Relationship Id="rId19" Type="http://schemas.openxmlformats.org/officeDocument/2006/relationships/image" Target="../media/image18.JPG"/><Relationship Id="rId4" Type="http://schemas.openxmlformats.org/officeDocument/2006/relationships/image" Target="../media/image3.JPG"/><Relationship Id="rId9" Type="http://schemas.openxmlformats.org/officeDocument/2006/relationships/image" Target="../media/image8.JPG"/><Relationship Id="rId1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Image 80">
            <a:extLst>
              <a:ext uri="{FF2B5EF4-FFF2-40B4-BE49-F238E27FC236}">
                <a16:creationId xmlns:a16="http://schemas.microsoft.com/office/drawing/2014/main" id="{7A8E1923-6482-4D95-91C1-85C5BAAE90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110" y="0"/>
            <a:ext cx="6858000" cy="6858000"/>
          </a:xfrm>
          <a:prstGeom prst="rect">
            <a:avLst/>
          </a:prstGeom>
        </p:spPr>
      </p:pic>
      <p:pic>
        <p:nvPicPr>
          <p:cNvPr id="82" name="Image 81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A887DB-8C81-4ED7-B19C-4F2299E394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909" y="5037005"/>
            <a:ext cx="269605" cy="270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3" name="Image 82" descr="Une image contenant texte&#10;&#10;Description générée automatiquement">
            <a:extLst>
              <a:ext uri="{FF2B5EF4-FFF2-40B4-BE49-F238E27FC236}">
                <a16:creationId xmlns:a16="http://schemas.microsoft.com/office/drawing/2014/main" id="{1112CB3C-8FB4-401C-82A5-D425BCA299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041" y="5435196"/>
            <a:ext cx="306431" cy="306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4" name="Image 83" descr="Une image contenant texte, livre, personne&#10;&#10;Description générée automatiquement">
            <a:extLst>
              <a:ext uri="{FF2B5EF4-FFF2-40B4-BE49-F238E27FC236}">
                <a16:creationId xmlns:a16="http://schemas.microsoft.com/office/drawing/2014/main" id="{29B1FD5D-7187-4848-8553-A4CC988973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812" y="4094679"/>
            <a:ext cx="216369" cy="216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5" name="Image 84" descr="Une image contenant texte, arbre, plante&#10;&#10;Description générée automatiquement">
            <a:extLst>
              <a:ext uri="{FF2B5EF4-FFF2-40B4-BE49-F238E27FC236}">
                <a16:creationId xmlns:a16="http://schemas.microsoft.com/office/drawing/2014/main" id="{B14F8530-7694-457E-9C25-628513467F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663" y="4336386"/>
            <a:ext cx="216555" cy="216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6" name="Image 85">
            <a:extLst>
              <a:ext uri="{FF2B5EF4-FFF2-40B4-BE49-F238E27FC236}">
                <a16:creationId xmlns:a16="http://schemas.microsoft.com/office/drawing/2014/main" id="{230A152B-56B4-4203-95D6-BA81073B4F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845" y="5286245"/>
            <a:ext cx="360495" cy="360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7" name="Image 86" descr="Une image contenant texte&#10;&#10;Description générée automatiquement">
            <a:extLst>
              <a:ext uri="{FF2B5EF4-FFF2-40B4-BE49-F238E27FC236}">
                <a16:creationId xmlns:a16="http://schemas.microsoft.com/office/drawing/2014/main" id="{A583383D-DCC1-4AD7-AA19-5BA7134BC3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171" y="5466245"/>
            <a:ext cx="324000" cy="324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8" name="Image 87" descr="Une image contenant texte, personne, homme&#10;&#10;Description générée automatiquement">
            <a:extLst>
              <a:ext uri="{FF2B5EF4-FFF2-40B4-BE49-F238E27FC236}">
                <a16:creationId xmlns:a16="http://schemas.microsoft.com/office/drawing/2014/main" id="{334BB363-F2D6-4092-9966-962A12E3A3B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181" y="4578093"/>
            <a:ext cx="252000" cy="252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9" name="Image 88" descr="Une image contenant texte&#10;&#10;Description générée automatiquement">
            <a:extLst>
              <a:ext uri="{FF2B5EF4-FFF2-40B4-BE49-F238E27FC236}">
                <a16:creationId xmlns:a16="http://schemas.microsoft.com/office/drawing/2014/main" id="{CC1435A8-CA03-4786-A695-65AED38FCF1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329" y="4111953"/>
            <a:ext cx="479567" cy="480626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0" name="Image 89" descr="Une image contenant texte&#10;&#10;Description générée automatiquement">
            <a:extLst>
              <a:ext uri="{FF2B5EF4-FFF2-40B4-BE49-F238E27FC236}">
                <a16:creationId xmlns:a16="http://schemas.microsoft.com/office/drawing/2014/main" id="{69C17CEA-3CEB-4615-9C92-7CF3E63D3F3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715" y="5187245"/>
            <a:ext cx="303786" cy="306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1" name="Image 90" descr="Une image contenant texte&#10;&#10;Description générée automatiquement">
            <a:extLst>
              <a:ext uri="{FF2B5EF4-FFF2-40B4-BE49-F238E27FC236}">
                <a16:creationId xmlns:a16="http://schemas.microsoft.com/office/drawing/2014/main" id="{A68AC1C0-C50A-498D-986E-654DEF7DC98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179" y="5010816"/>
            <a:ext cx="412835" cy="414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2" name="Image 91" descr="Une image contenant texte, extérieur&#10;&#10;Description générée automatiquement">
            <a:extLst>
              <a:ext uri="{FF2B5EF4-FFF2-40B4-BE49-F238E27FC236}">
                <a16:creationId xmlns:a16="http://schemas.microsoft.com/office/drawing/2014/main" id="{66999300-00F6-4281-BA92-07892B64D04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975" y="3423982"/>
            <a:ext cx="591016" cy="587418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3" name="Image 92" descr="Une image contenant texte, ciel&#10;&#10;Description générée automatiquement">
            <a:extLst>
              <a:ext uri="{FF2B5EF4-FFF2-40B4-BE49-F238E27FC236}">
                <a16:creationId xmlns:a16="http://schemas.microsoft.com/office/drawing/2014/main" id="{05869EAD-BEBB-4022-9A00-82926CD1300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856" y="2593396"/>
            <a:ext cx="720000" cy="720981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4" name="Image 93" descr="Une image contenant texte, peint, porcelaine&#10;&#10;Description générée automatiquement">
            <a:extLst>
              <a:ext uri="{FF2B5EF4-FFF2-40B4-BE49-F238E27FC236}">
                <a16:creationId xmlns:a16="http://schemas.microsoft.com/office/drawing/2014/main" id="{089DDF5E-6CBF-4BDA-8100-EBA6E129937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975" y="4591150"/>
            <a:ext cx="476447" cy="480626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5" name="Image 94" descr="Une image contenant texte, chocolat&#10;&#10;Description générée automatiquement">
            <a:extLst>
              <a:ext uri="{FF2B5EF4-FFF2-40B4-BE49-F238E27FC236}">
                <a16:creationId xmlns:a16="http://schemas.microsoft.com/office/drawing/2014/main" id="{0F944C5A-9CFC-4710-9898-C79EF472773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904" y="5417196"/>
            <a:ext cx="342487" cy="342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6" name="Image 95">
            <a:extLst>
              <a:ext uri="{FF2B5EF4-FFF2-40B4-BE49-F238E27FC236}">
                <a16:creationId xmlns:a16="http://schemas.microsoft.com/office/drawing/2014/main" id="{7F5BFC02-5FA1-4E2A-86C9-3870B0E6A32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730" y="5340245"/>
            <a:ext cx="306461" cy="306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7" name="Image 96" descr="Une image contenant texte&#10;&#10;Description générée automatiquement">
            <a:extLst>
              <a:ext uri="{FF2B5EF4-FFF2-40B4-BE49-F238E27FC236}">
                <a16:creationId xmlns:a16="http://schemas.microsoft.com/office/drawing/2014/main" id="{32F66DFD-66DA-4703-AB34-DD9F47AD197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675" y="4824636"/>
            <a:ext cx="270774" cy="270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8" name="Image 97" descr="Une image contenant texte&#10;&#10;Description générée automatiquement">
            <a:extLst>
              <a:ext uri="{FF2B5EF4-FFF2-40B4-BE49-F238E27FC236}">
                <a16:creationId xmlns:a16="http://schemas.microsoft.com/office/drawing/2014/main" id="{74600DE1-6C23-497B-B67D-15CAA466BAE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676" y="1811713"/>
            <a:ext cx="1020180" cy="1021719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04813388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Anael Yahi</dc:creator>
  <cp:lastModifiedBy>Anael Yahi</cp:lastModifiedBy>
  <cp:revision>2</cp:revision>
  <dcterms:created xsi:type="dcterms:W3CDTF">2021-04-20T10:18:13Z</dcterms:created>
  <dcterms:modified xsi:type="dcterms:W3CDTF">2021-04-20T10:30:40Z</dcterms:modified>
</cp:coreProperties>
</file>