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2"/>
  </p:notesMasterIdLst>
  <p:sldIdLst>
    <p:sldId id="256" r:id="rId5"/>
    <p:sldId id="258" r:id="rId6"/>
    <p:sldId id="273" r:id="rId7"/>
    <p:sldId id="257" r:id="rId8"/>
    <p:sldId id="259" r:id="rId9"/>
    <p:sldId id="260" r:id="rId10"/>
    <p:sldId id="261" r:id="rId11"/>
    <p:sldId id="262" r:id="rId12"/>
    <p:sldId id="263" r:id="rId13"/>
    <p:sldId id="264" r:id="rId14"/>
    <p:sldId id="272" r:id="rId15"/>
    <p:sldId id="265" r:id="rId16"/>
    <p:sldId id="268" r:id="rId17"/>
    <p:sldId id="267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247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Piecewise</a:t>
            </a:r>
            <a:r>
              <a:rPr lang="en-US" baseline="0" dirty="0"/>
              <a:t> Linear Function</a:t>
            </a:r>
            <a:endParaRPr lang="it-IT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7.7464546180739252E-2"/>
          <c:y val="9.8191307936066188E-2"/>
          <c:w val="0.92253545381926072"/>
          <c:h val="0.77801773019083842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RUL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strRef>
              <c:f>Foglio1!$A$2:$A$166</c:f>
              <c:strCache>
                <c:ptCount val="1"/>
                <c:pt idx="0">
                  <c:v>Categoria 1</c:v>
                </c:pt>
              </c:strCache>
            </c:strRef>
          </c:cat>
          <c:val>
            <c:numRef>
              <c:f>Foglio1!$B$2:$B$166</c:f>
              <c:numCache>
                <c:formatCode>General</c:formatCode>
                <c:ptCount val="165"/>
                <c:pt idx="0">
                  <c:v>160</c:v>
                </c:pt>
                <c:pt idx="1">
                  <c:v>159</c:v>
                </c:pt>
                <c:pt idx="2">
                  <c:v>158</c:v>
                </c:pt>
                <c:pt idx="3">
                  <c:v>157</c:v>
                </c:pt>
                <c:pt idx="4">
                  <c:v>156</c:v>
                </c:pt>
                <c:pt idx="5">
                  <c:v>155</c:v>
                </c:pt>
                <c:pt idx="6">
                  <c:v>154</c:v>
                </c:pt>
                <c:pt idx="7">
                  <c:v>153</c:v>
                </c:pt>
                <c:pt idx="8">
                  <c:v>152</c:v>
                </c:pt>
                <c:pt idx="9">
                  <c:v>151</c:v>
                </c:pt>
                <c:pt idx="10">
                  <c:v>150</c:v>
                </c:pt>
                <c:pt idx="11">
                  <c:v>149</c:v>
                </c:pt>
                <c:pt idx="12">
                  <c:v>148</c:v>
                </c:pt>
                <c:pt idx="13">
                  <c:v>147</c:v>
                </c:pt>
                <c:pt idx="14">
                  <c:v>146</c:v>
                </c:pt>
                <c:pt idx="15">
                  <c:v>145</c:v>
                </c:pt>
                <c:pt idx="16">
                  <c:v>144</c:v>
                </c:pt>
                <c:pt idx="17">
                  <c:v>143</c:v>
                </c:pt>
                <c:pt idx="18">
                  <c:v>142</c:v>
                </c:pt>
                <c:pt idx="19">
                  <c:v>141</c:v>
                </c:pt>
                <c:pt idx="20">
                  <c:v>140</c:v>
                </c:pt>
                <c:pt idx="21">
                  <c:v>139</c:v>
                </c:pt>
                <c:pt idx="22">
                  <c:v>138</c:v>
                </c:pt>
                <c:pt idx="23">
                  <c:v>137</c:v>
                </c:pt>
                <c:pt idx="24">
                  <c:v>136</c:v>
                </c:pt>
                <c:pt idx="25">
                  <c:v>135</c:v>
                </c:pt>
                <c:pt idx="26">
                  <c:v>134</c:v>
                </c:pt>
                <c:pt idx="27">
                  <c:v>133</c:v>
                </c:pt>
                <c:pt idx="28">
                  <c:v>132</c:v>
                </c:pt>
                <c:pt idx="29">
                  <c:v>131</c:v>
                </c:pt>
                <c:pt idx="30">
                  <c:v>130</c:v>
                </c:pt>
                <c:pt idx="31">
                  <c:v>129</c:v>
                </c:pt>
                <c:pt idx="32">
                  <c:v>128</c:v>
                </c:pt>
                <c:pt idx="33">
                  <c:v>127</c:v>
                </c:pt>
                <c:pt idx="34">
                  <c:v>126</c:v>
                </c:pt>
                <c:pt idx="35">
                  <c:v>125</c:v>
                </c:pt>
                <c:pt idx="36">
                  <c:v>124</c:v>
                </c:pt>
                <c:pt idx="37">
                  <c:v>123</c:v>
                </c:pt>
                <c:pt idx="38">
                  <c:v>122</c:v>
                </c:pt>
                <c:pt idx="39">
                  <c:v>121</c:v>
                </c:pt>
                <c:pt idx="40">
                  <c:v>120</c:v>
                </c:pt>
                <c:pt idx="41">
                  <c:v>119</c:v>
                </c:pt>
                <c:pt idx="42">
                  <c:v>118</c:v>
                </c:pt>
                <c:pt idx="43">
                  <c:v>117</c:v>
                </c:pt>
                <c:pt idx="44">
                  <c:v>116</c:v>
                </c:pt>
                <c:pt idx="45">
                  <c:v>115</c:v>
                </c:pt>
                <c:pt idx="46">
                  <c:v>114</c:v>
                </c:pt>
                <c:pt idx="47">
                  <c:v>113</c:v>
                </c:pt>
                <c:pt idx="48">
                  <c:v>112</c:v>
                </c:pt>
                <c:pt idx="49">
                  <c:v>111</c:v>
                </c:pt>
                <c:pt idx="50">
                  <c:v>110</c:v>
                </c:pt>
                <c:pt idx="51">
                  <c:v>109</c:v>
                </c:pt>
                <c:pt idx="52">
                  <c:v>108</c:v>
                </c:pt>
                <c:pt idx="53">
                  <c:v>107</c:v>
                </c:pt>
                <c:pt idx="54">
                  <c:v>106</c:v>
                </c:pt>
                <c:pt idx="55">
                  <c:v>105</c:v>
                </c:pt>
                <c:pt idx="56">
                  <c:v>104</c:v>
                </c:pt>
                <c:pt idx="57">
                  <c:v>103</c:v>
                </c:pt>
                <c:pt idx="58">
                  <c:v>102</c:v>
                </c:pt>
                <c:pt idx="59">
                  <c:v>101</c:v>
                </c:pt>
                <c:pt idx="60">
                  <c:v>100</c:v>
                </c:pt>
                <c:pt idx="61">
                  <c:v>99</c:v>
                </c:pt>
                <c:pt idx="62">
                  <c:v>98</c:v>
                </c:pt>
                <c:pt idx="63">
                  <c:v>97</c:v>
                </c:pt>
                <c:pt idx="64">
                  <c:v>96</c:v>
                </c:pt>
                <c:pt idx="65">
                  <c:v>95</c:v>
                </c:pt>
                <c:pt idx="66">
                  <c:v>94</c:v>
                </c:pt>
                <c:pt idx="67">
                  <c:v>93</c:v>
                </c:pt>
                <c:pt idx="68">
                  <c:v>92</c:v>
                </c:pt>
                <c:pt idx="69">
                  <c:v>91</c:v>
                </c:pt>
                <c:pt idx="70">
                  <c:v>90</c:v>
                </c:pt>
                <c:pt idx="71">
                  <c:v>89</c:v>
                </c:pt>
                <c:pt idx="72">
                  <c:v>88</c:v>
                </c:pt>
                <c:pt idx="73">
                  <c:v>87</c:v>
                </c:pt>
                <c:pt idx="74">
                  <c:v>86</c:v>
                </c:pt>
                <c:pt idx="75">
                  <c:v>85</c:v>
                </c:pt>
                <c:pt idx="76">
                  <c:v>84</c:v>
                </c:pt>
                <c:pt idx="77">
                  <c:v>83</c:v>
                </c:pt>
                <c:pt idx="78">
                  <c:v>82</c:v>
                </c:pt>
                <c:pt idx="79">
                  <c:v>81</c:v>
                </c:pt>
                <c:pt idx="80">
                  <c:v>80</c:v>
                </c:pt>
                <c:pt idx="81">
                  <c:v>79</c:v>
                </c:pt>
                <c:pt idx="82">
                  <c:v>78</c:v>
                </c:pt>
                <c:pt idx="83">
                  <c:v>77</c:v>
                </c:pt>
                <c:pt idx="84">
                  <c:v>76</c:v>
                </c:pt>
                <c:pt idx="85">
                  <c:v>75</c:v>
                </c:pt>
                <c:pt idx="86">
                  <c:v>74</c:v>
                </c:pt>
                <c:pt idx="87">
                  <c:v>73</c:v>
                </c:pt>
                <c:pt idx="88">
                  <c:v>72</c:v>
                </c:pt>
                <c:pt idx="89">
                  <c:v>71</c:v>
                </c:pt>
                <c:pt idx="90">
                  <c:v>70</c:v>
                </c:pt>
                <c:pt idx="91">
                  <c:v>69</c:v>
                </c:pt>
                <c:pt idx="92">
                  <c:v>68</c:v>
                </c:pt>
                <c:pt idx="93">
                  <c:v>67</c:v>
                </c:pt>
                <c:pt idx="94">
                  <c:v>66</c:v>
                </c:pt>
                <c:pt idx="95">
                  <c:v>65</c:v>
                </c:pt>
                <c:pt idx="96">
                  <c:v>64</c:v>
                </c:pt>
                <c:pt idx="97">
                  <c:v>63</c:v>
                </c:pt>
                <c:pt idx="98">
                  <c:v>62</c:v>
                </c:pt>
                <c:pt idx="99">
                  <c:v>61</c:v>
                </c:pt>
                <c:pt idx="100">
                  <c:v>60</c:v>
                </c:pt>
                <c:pt idx="101">
                  <c:v>59</c:v>
                </c:pt>
                <c:pt idx="102">
                  <c:v>58</c:v>
                </c:pt>
                <c:pt idx="103">
                  <c:v>57</c:v>
                </c:pt>
                <c:pt idx="104">
                  <c:v>56</c:v>
                </c:pt>
                <c:pt idx="105">
                  <c:v>55</c:v>
                </c:pt>
                <c:pt idx="106">
                  <c:v>54</c:v>
                </c:pt>
                <c:pt idx="107">
                  <c:v>53</c:v>
                </c:pt>
                <c:pt idx="108">
                  <c:v>52</c:v>
                </c:pt>
                <c:pt idx="109">
                  <c:v>51</c:v>
                </c:pt>
                <c:pt idx="110">
                  <c:v>50</c:v>
                </c:pt>
                <c:pt idx="111">
                  <c:v>49</c:v>
                </c:pt>
                <c:pt idx="112">
                  <c:v>48</c:v>
                </c:pt>
                <c:pt idx="113">
                  <c:v>47</c:v>
                </c:pt>
                <c:pt idx="114">
                  <c:v>46</c:v>
                </c:pt>
                <c:pt idx="115">
                  <c:v>45</c:v>
                </c:pt>
                <c:pt idx="116">
                  <c:v>44</c:v>
                </c:pt>
                <c:pt idx="117">
                  <c:v>43</c:v>
                </c:pt>
                <c:pt idx="118">
                  <c:v>42</c:v>
                </c:pt>
                <c:pt idx="119">
                  <c:v>41</c:v>
                </c:pt>
                <c:pt idx="120">
                  <c:v>40</c:v>
                </c:pt>
                <c:pt idx="121">
                  <c:v>39</c:v>
                </c:pt>
                <c:pt idx="122">
                  <c:v>38</c:v>
                </c:pt>
                <c:pt idx="123">
                  <c:v>37</c:v>
                </c:pt>
                <c:pt idx="124">
                  <c:v>36</c:v>
                </c:pt>
                <c:pt idx="125">
                  <c:v>35</c:v>
                </c:pt>
                <c:pt idx="126">
                  <c:v>34</c:v>
                </c:pt>
                <c:pt idx="127">
                  <c:v>33</c:v>
                </c:pt>
                <c:pt idx="128">
                  <c:v>32</c:v>
                </c:pt>
                <c:pt idx="129">
                  <c:v>31</c:v>
                </c:pt>
                <c:pt idx="130">
                  <c:v>30</c:v>
                </c:pt>
                <c:pt idx="131">
                  <c:v>29</c:v>
                </c:pt>
                <c:pt idx="132">
                  <c:v>28</c:v>
                </c:pt>
                <c:pt idx="133">
                  <c:v>27</c:v>
                </c:pt>
                <c:pt idx="134">
                  <c:v>26</c:v>
                </c:pt>
                <c:pt idx="135">
                  <c:v>25</c:v>
                </c:pt>
                <c:pt idx="136">
                  <c:v>24</c:v>
                </c:pt>
                <c:pt idx="137">
                  <c:v>23</c:v>
                </c:pt>
                <c:pt idx="138">
                  <c:v>22</c:v>
                </c:pt>
                <c:pt idx="139">
                  <c:v>21</c:v>
                </c:pt>
                <c:pt idx="140">
                  <c:v>20</c:v>
                </c:pt>
                <c:pt idx="141">
                  <c:v>19</c:v>
                </c:pt>
                <c:pt idx="142">
                  <c:v>18</c:v>
                </c:pt>
                <c:pt idx="143">
                  <c:v>17</c:v>
                </c:pt>
                <c:pt idx="144">
                  <c:v>16</c:v>
                </c:pt>
                <c:pt idx="145">
                  <c:v>15</c:v>
                </c:pt>
                <c:pt idx="146">
                  <c:v>14</c:v>
                </c:pt>
                <c:pt idx="147">
                  <c:v>13</c:v>
                </c:pt>
                <c:pt idx="148">
                  <c:v>12</c:v>
                </c:pt>
                <c:pt idx="149">
                  <c:v>11</c:v>
                </c:pt>
                <c:pt idx="150">
                  <c:v>10</c:v>
                </c:pt>
                <c:pt idx="151">
                  <c:v>9</c:v>
                </c:pt>
                <c:pt idx="152">
                  <c:v>8</c:v>
                </c:pt>
                <c:pt idx="153">
                  <c:v>7</c:v>
                </c:pt>
                <c:pt idx="154">
                  <c:v>6</c:v>
                </c:pt>
                <c:pt idx="155">
                  <c:v>5</c:v>
                </c:pt>
                <c:pt idx="156">
                  <c:v>4</c:v>
                </c:pt>
                <c:pt idx="157">
                  <c:v>3</c:v>
                </c:pt>
                <c:pt idx="158">
                  <c:v>2</c:v>
                </c:pt>
                <c:pt idx="159">
                  <c:v>1</c:v>
                </c:pt>
                <c:pt idx="16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D94-4D75-B508-E08796A3CDA2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Colonna1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Foglio1!$A$2:$A$166</c:f>
              <c:strCache>
                <c:ptCount val="1"/>
                <c:pt idx="0">
                  <c:v>Categoria 1</c:v>
                </c:pt>
              </c:strCache>
            </c:strRef>
          </c:cat>
          <c:val>
            <c:numRef>
              <c:f>Foglio1!$C$2:$C$166</c:f>
              <c:numCache>
                <c:formatCode>General</c:formatCode>
                <c:ptCount val="16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D94-4D75-B508-E08796A3CDA2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Capped RUL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lgDash"/>
              <a:round/>
            </a:ln>
            <a:effectLst/>
          </c:spPr>
          <c:marker>
            <c:symbol val="none"/>
          </c:marker>
          <c:cat>
            <c:strRef>
              <c:f>Foglio1!$A$2:$A$166</c:f>
              <c:strCache>
                <c:ptCount val="1"/>
                <c:pt idx="0">
                  <c:v>Categoria 1</c:v>
                </c:pt>
              </c:strCache>
            </c:strRef>
          </c:cat>
          <c:val>
            <c:numRef>
              <c:f>Foglio1!$D$2:$D$166</c:f>
              <c:numCache>
                <c:formatCode>General</c:formatCode>
                <c:ptCount val="165"/>
                <c:pt idx="0">
                  <c:v>125</c:v>
                </c:pt>
                <c:pt idx="1">
                  <c:v>125</c:v>
                </c:pt>
                <c:pt idx="2">
                  <c:v>125</c:v>
                </c:pt>
                <c:pt idx="3">
                  <c:v>125</c:v>
                </c:pt>
                <c:pt idx="4">
                  <c:v>125</c:v>
                </c:pt>
                <c:pt idx="5">
                  <c:v>125</c:v>
                </c:pt>
                <c:pt idx="6">
                  <c:v>125</c:v>
                </c:pt>
                <c:pt idx="7">
                  <c:v>125</c:v>
                </c:pt>
                <c:pt idx="8">
                  <c:v>125</c:v>
                </c:pt>
                <c:pt idx="9">
                  <c:v>125</c:v>
                </c:pt>
                <c:pt idx="10">
                  <c:v>125</c:v>
                </c:pt>
                <c:pt idx="11">
                  <c:v>125</c:v>
                </c:pt>
                <c:pt idx="12">
                  <c:v>125</c:v>
                </c:pt>
                <c:pt idx="13">
                  <c:v>125</c:v>
                </c:pt>
                <c:pt idx="14">
                  <c:v>125</c:v>
                </c:pt>
                <c:pt idx="15">
                  <c:v>125</c:v>
                </c:pt>
                <c:pt idx="16">
                  <c:v>125</c:v>
                </c:pt>
                <c:pt idx="17">
                  <c:v>125</c:v>
                </c:pt>
                <c:pt idx="18">
                  <c:v>125</c:v>
                </c:pt>
                <c:pt idx="19">
                  <c:v>125</c:v>
                </c:pt>
                <c:pt idx="20">
                  <c:v>125</c:v>
                </c:pt>
                <c:pt idx="21">
                  <c:v>125</c:v>
                </c:pt>
                <c:pt idx="22">
                  <c:v>125</c:v>
                </c:pt>
                <c:pt idx="23">
                  <c:v>125</c:v>
                </c:pt>
                <c:pt idx="24">
                  <c:v>125</c:v>
                </c:pt>
                <c:pt idx="25">
                  <c:v>125</c:v>
                </c:pt>
                <c:pt idx="26">
                  <c:v>125</c:v>
                </c:pt>
                <c:pt idx="27">
                  <c:v>125</c:v>
                </c:pt>
                <c:pt idx="28">
                  <c:v>125</c:v>
                </c:pt>
                <c:pt idx="29">
                  <c:v>125</c:v>
                </c:pt>
                <c:pt idx="30">
                  <c:v>125</c:v>
                </c:pt>
                <c:pt idx="31">
                  <c:v>125</c:v>
                </c:pt>
                <c:pt idx="32">
                  <c:v>125</c:v>
                </c:pt>
                <c:pt idx="33">
                  <c:v>125</c:v>
                </c:pt>
                <c:pt idx="34">
                  <c:v>125</c:v>
                </c:pt>
                <c:pt idx="35">
                  <c:v>125</c:v>
                </c:pt>
                <c:pt idx="36">
                  <c:v>124</c:v>
                </c:pt>
                <c:pt idx="37">
                  <c:v>123</c:v>
                </c:pt>
                <c:pt idx="38">
                  <c:v>122</c:v>
                </c:pt>
                <c:pt idx="39">
                  <c:v>121</c:v>
                </c:pt>
                <c:pt idx="40">
                  <c:v>120</c:v>
                </c:pt>
                <c:pt idx="41">
                  <c:v>119</c:v>
                </c:pt>
                <c:pt idx="42">
                  <c:v>118</c:v>
                </c:pt>
                <c:pt idx="43">
                  <c:v>117</c:v>
                </c:pt>
                <c:pt idx="44">
                  <c:v>116</c:v>
                </c:pt>
                <c:pt idx="45">
                  <c:v>115</c:v>
                </c:pt>
                <c:pt idx="46">
                  <c:v>114</c:v>
                </c:pt>
                <c:pt idx="47">
                  <c:v>113</c:v>
                </c:pt>
                <c:pt idx="48">
                  <c:v>112</c:v>
                </c:pt>
                <c:pt idx="49">
                  <c:v>111</c:v>
                </c:pt>
                <c:pt idx="50">
                  <c:v>110</c:v>
                </c:pt>
                <c:pt idx="51">
                  <c:v>109</c:v>
                </c:pt>
                <c:pt idx="52">
                  <c:v>108</c:v>
                </c:pt>
                <c:pt idx="53">
                  <c:v>107</c:v>
                </c:pt>
                <c:pt idx="54">
                  <c:v>106</c:v>
                </c:pt>
                <c:pt idx="55">
                  <c:v>105</c:v>
                </c:pt>
                <c:pt idx="56">
                  <c:v>104</c:v>
                </c:pt>
                <c:pt idx="57">
                  <c:v>103</c:v>
                </c:pt>
                <c:pt idx="58">
                  <c:v>102</c:v>
                </c:pt>
                <c:pt idx="59">
                  <c:v>101</c:v>
                </c:pt>
                <c:pt idx="60">
                  <c:v>100</c:v>
                </c:pt>
                <c:pt idx="61">
                  <c:v>99</c:v>
                </c:pt>
                <c:pt idx="62">
                  <c:v>98</c:v>
                </c:pt>
                <c:pt idx="63">
                  <c:v>97</c:v>
                </c:pt>
                <c:pt idx="64">
                  <c:v>96</c:v>
                </c:pt>
                <c:pt idx="65">
                  <c:v>95</c:v>
                </c:pt>
                <c:pt idx="66">
                  <c:v>94</c:v>
                </c:pt>
                <c:pt idx="67">
                  <c:v>93</c:v>
                </c:pt>
                <c:pt idx="68">
                  <c:v>92</c:v>
                </c:pt>
                <c:pt idx="69">
                  <c:v>91</c:v>
                </c:pt>
                <c:pt idx="70">
                  <c:v>90</c:v>
                </c:pt>
                <c:pt idx="71">
                  <c:v>89</c:v>
                </c:pt>
                <c:pt idx="72">
                  <c:v>88</c:v>
                </c:pt>
                <c:pt idx="73">
                  <c:v>87</c:v>
                </c:pt>
                <c:pt idx="74">
                  <c:v>86</c:v>
                </c:pt>
                <c:pt idx="75">
                  <c:v>85</c:v>
                </c:pt>
                <c:pt idx="76">
                  <c:v>84</c:v>
                </c:pt>
                <c:pt idx="77">
                  <c:v>83</c:v>
                </c:pt>
                <c:pt idx="78">
                  <c:v>82</c:v>
                </c:pt>
                <c:pt idx="79">
                  <c:v>81</c:v>
                </c:pt>
                <c:pt idx="80">
                  <c:v>80</c:v>
                </c:pt>
                <c:pt idx="81">
                  <c:v>79</c:v>
                </c:pt>
                <c:pt idx="82">
                  <c:v>78</c:v>
                </c:pt>
                <c:pt idx="83">
                  <c:v>77</c:v>
                </c:pt>
                <c:pt idx="84">
                  <c:v>76</c:v>
                </c:pt>
                <c:pt idx="85">
                  <c:v>75</c:v>
                </c:pt>
                <c:pt idx="86">
                  <c:v>74</c:v>
                </c:pt>
                <c:pt idx="87">
                  <c:v>73</c:v>
                </c:pt>
                <c:pt idx="88">
                  <c:v>72</c:v>
                </c:pt>
                <c:pt idx="89">
                  <c:v>71</c:v>
                </c:pt>
                <c:pt idx="90">
                  <c:v>70</c:v>
                </c:pt>
                <c:pt idx="91">
                  <c:v>69</c:v>
                </c:pt>
                <c:pt idx="92">
                  <c:v>68</c:v>
                </c:pt>
                <c:pt idx="93">
                  <c:v>67</c:v>
                </c:pt>
                <c:pt idx="94">
                  <c:v>66</c:v>
                </c:pt>
                <c:pt idx="95">
                  <c:v>65</c:v>
                </c:pt>
                <c:pt idx="96">
                  <c:v>64</c:v>
                </c:pt>
                <c:pt idx="97">
                  <c:v>63</c:v>
                </c:pt>
                <c:pt idx="98">
                  <c:v>62</c:v>
                </c:pt>
                <c:pt idx="99">
                  <c:v>61</c:v>
                </c:pt>
                <c:pt idx="100">
                  <c:v>60</c:v>
                </c:pt>
                <c:pt idx="101">
                  <c:v>59</c:v>
                </c:pt>
                <c:pt idx="102">
                  <c:v>58</c:v>
                </c:pt>
                <c:pt idx="103">
                  <c:v>57</c:v>
                </c:pt>
                <c:pt idx="104">
                  <c:v>56</c:v>
                </c:pt>
                <c:pt idx="105">
                  <c:v>55</c:v>
                </c:pt>
                <c:pt idx="106">
                  <c:v>54</c:v>
                </c:pt>
                <c:pt idx="107">
                  <c:v>53</c:v>
                </c:pt>
                <c:pt idx="108">
                  <c:v>52</c:v>
                </c:pt>
                <c:pt idx="109">
                  <c:v>51</c:v>
                </c:pt>
                <c:pt idx="110">
                  <c:v>50</c:v>
                </c:pt>
                <c:pt idx="111">
                  <c:v>49</c:v>
                </c:pt>
                <c:pt idx="112">
                  <c:v>48</c:v>
                </c:pt>
                <c:pt idx="113">
                  <c:v>47</c:v>
                </c:pt>
                <c:pt idx="114">
                  <c:v>46</c:v>
                </c:pt>
                <c:pt idx="115">
                  <c:v>45</c:v>
                </c:pt>
                <c:pt idx="116">
                  <c:v>44</c:v>
                </c:pt>
                <c:pt idx="117">
                  <c:v>43</c:v>
                </c:pt>
                <c:pt idx="118">
                  <c:v>42</c:v>
                </c:pt>
                <c:pt idx="119">
                  <c:v>41</c:v>
                </c:pt>
                <c:pt idx="120">
                  <c:v>40</c:v>
                </c:pt>
                <c:pt idx="121">
                  <c:v>39</c:v>
                </c:pt>
                <c:pt idx="122">
                  <c:v>38</c:v>
                </c:pt>
                <c:pt idx="123">
                  <c:v>37</c:v>
                </c:pt>
                <c:pt idx="124">
                  <c:v>36</c:v>
                </c:pt>
                <c:pt idx="125">
                  <c:v>35</c:v>
                </c:pt>
                <c:pt idx="126">
                  <c:v>34</c:v>
                </c:pt>
                <c:pt idx="127">
                  <c:v>33</c:v>
                </c:pt>
                <c:pt idx="128">
                  <c:v>32</c:v>
                </c:pt>
                <c:pt idx="129">
                  <c:v>31</c:v>
                </c:pt>
                <c:pt idx="130">
                  <c:v>30</c:v>
                </c:pt>
                <c:pt idx="131">
                  <c:v>29</c:v>
                </c:pt>
                <c:pt idx="132">
                  <c:v>28</c:v>
                </c:pt>
                <c:pt idx="133">
                  <c:v>27</c:v>
                </c:pt>
                <c:pt idx="134">
                  <c:v>26</c:v>
                </c:pt>
                <c:pt idx="135">
                  <c:v>25</c:v>
                </c:pt>
                <c:pt idx="136">
                  <c:v>24</c:v>
                </c:pt>
                <c:pt idx="137">
                  <c:v>23</c:v>
                </c:pt>
                <c:pt idx="138">
                  <c:v>22</c:v>
                </c:pt>
                <c:pt idx="139">
                  <c:v>21</c:v>
                </c:pt>
                <c:pt idx="140">
                  <c:v>20</c:v>
                </c:pt>
                <c:pt idx="141">
                  <c:v>19</c:v>
                </c:pt>
                <c:pt idx="142">
                  <c:v>18</c:v>
                </c:pt>
                <c:pt idx="143">
                  <c:v>17</c:v>
                </c:pt>
                <c:pt idx="144">
                  <c:v>16</c:v>
                </c:pt>
                <c:pt idx="145">
                  <c:v>15</c:v>
                </c:pt>
                <c:pt idx="146">
                  <c:v>14</c:v>
                </c:pt>
                <c:pt idx="147">
                  <c:v>13</c:v>
                </c:pt>
                <c:pt idx="148">
                  <c:v>12</c:v>
                </c:pt>
                <c:pt idx="149">
                  <c:v>11</c:v>
                </c:pt>
                <c:pt idx="150">
                  <c:v>10</c:v>
                </c:pt>
                <c:pt idx="151">
                  <c:v>9</c:v>
                </c:pt>
                <c:pt idx="152">
                  <c:v>8</c:v>
                </c:pt>
                <c:pt idx="153">
                  <c:v>7</c:v>
                </c:pt>
                <c:pt idx="154">
                  <c:v>6</c:v>
                </c:pt>
                <c:pt idx="155">
                  <c:v>5</c:v>
                </c:pt>
                <c:pt idx="156">
                  <c:v>4</c:v>
                </c:pt>
                <c:pt idx="157">
                  <c:v>3</c:v>
                </c:pt>
                <c:pt idx="158">
                  <c:v>2</c:v>
                </c:pt>
                <c:pt idx="159">
                  <c:v>1</c:v>
                </c:pt>
                <c:pt idx="16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D94-4D75-B508-E08796A3CD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55860623"/>
        <c:axId val="1205384175"/>
      </c:lineChart>
      <c:catAx>
        <c:axId val="1255860623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Cycle</a:t>
                </a:r>
                <a:endParaRPr lang="it-IT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crossAx val="1205384175"/>
        <c:crosses val="autoZero"/>
        <c:auto val="1"/>
        <c:lblAlgn val="ctr"/>
        <c:lblOffset val="100"/>
        <c:noMultiLvlLbl val="0"/>
      </c:catAx>
      <c:valAx>
        <c:axId val="1205384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RUL</a:t>
                </a:r>
                <a:endParaRPr lang="it-IT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558606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1"/>
        <c:delete val="1"/>
      </c:legendEntry>
      <c:layout>
        <c:manualLayout>
          <c:xMode val="edge"/>
          <c:yMode val="edge"/>
          <c:x val="0.80031579056570512"/>
          <c:y val="9.3011269997169979E-2"/>
          <c:w val="0.17509044571009652"/>
          <c:h val="0.1095659025708467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9D9A47-3574-4135-B22E-4CA437532234}" type="doc">
      <dgm:prSet loTypeId="urn:microsoft.com/office/officeart/2018/2/layout/IconLabelList" loCatId="icon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4241E84A-2D36-463B-B6C0-1B18A76164C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aseline="0" dirty="0"/>
            <a:t>Sviluppare algoritmi di apprendimento </a:t>
          </a:r>
          <a:r>
            <a:rPr lang="it-IT" sz="1800" baseline="0" dirty="0"/>
            <a:t>automatico che possano «</a:t>
          </a:r>
          <a:r>
            <a:rPr lang="it-IT" sz="1800" i="1" baseline="0" dirty="0"/>
            <a:t>girare» </a:t>
          </a:r>
          <a:r>
            <a:rPr lang="it-IT" sz="1800" baseline="0" dirty="0"/>
            <a:t>su MCU (</a:t>
          </a:r>
          <a:r>
            <a:rPr lang="it-IT" sz="1800" baseline="0" dirty="0" err="1"/>
            <a:t>MicroController</a:t>
          </a:r>
          <a:r>
            <a:rPr lang="it-IT" sz="1800" baseline="0" dirty="0"/>
            <a:t> Unit)</a:t>
          </a:r>
          <a:endParaRPr lang="en-US" sz="1800" dirty="0"/>
        </a:p>
      </dgm:t>
    </dgm:pt>
    <dgm:pt modelId="{92543F92-EB56-4D0F-B5F9-D3546B691694}" type="parTrans" cxnId="{047B6546-8FE7-4842-9358-5CA43157C435}">
      <dgm:prSet/>
      <dgm:spPr/>
      <dgm:t>
        <a:bodyPr/>
        <a:lstStyle/>
        <a:p>
          <a:endParaRPr lang="en-US"/>
        </a:p>
      </dgm:t>
    </dgm:pt>
    <dgm:pt modelId="{BF004302-38F3-40BC-8107-779CC6E6B532}" type="sibTrans" cxnId="{047B6546-8FE7-4842-9358-5CA43157C435}">
      <dgm:prSet/>
      <dgm:spPr/>
      <dgm:t>
        <a:bodyPr/>
        <a:lstStyle/>
        <a:p>
          <a:endParaRPr lang="en-US"/>
        </a:p>
      </dgm:t>
    </dgm:pt>
    <dgm:pt modelId="{4C5C0C5D-44F0-4B0C-B569-D555E0E91BA0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aseline="0" dirty="0"/>
            <a:t>Non è sufficiente sviluppare qualcosa che funzioni</a:t>
          </a:r>
          <a:endParaRPr lang="en-US" dirty="0"/>
        </a:p>
      </dgm:t>
    </dgm:pt>
    <dgm:pt modelId="{A992466F-E40F-4A14-A2FA-7BAC4ADD06F7}" type="parTrans" cxnId="{342C7B16-5185-43AD-989A-B5B3D5B1AD96}">
      <dgm:prSet/>
      <dgm:spPr/>
      <dgm:t>
        <a:bodyPr/>
        <a:lstStyle/>
        <a:p>
          <a:endParaRPr lang="en-US"/>
        </a:p>
      </dgm:t>
    </dgm:pt>
    <dgm:pt modelId="{80840984-09C0-4835-B6C2-B9895ABB5B3B}" type="sibTrans" cxnId="{342C7B16-5185-43AD-989A-B5B3D5B1AD96}">
      <dgm:prSet/>
      <dgm:spPr/>
      <dgm:t>
        <a:bodyPr/>
        <a:lstStyle/>
        <a:p>
          <a:endParaRPr lang="en-US"/>
        </a:p>
      </dgm:t>
    </dgm:pt>
    <dgm:pt modelId="{D0628BB4-BE8B-4DD8-8EF1-782F4BEF9226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aseline="0" dirty="0"/>
            <a:t>Bisogna sviluppare qualcosa di efficiente</a:t>
          </a:r>
          <a:endParaRPr lang="en-US" dirty="0"/>
        </a:p>
      </dgm:t>
    </dgm:pt>
    <dgm:pt modelId="{10EE8AC8-612A-44E6-820D-C10D14D26C9E}" type="parTrans" cxnId="{6FC65FD2-58B7-4256-A1D6-6131EC44F348}">
      <dgm:prSet/>
      <dgm:spPr/>
      <dgm:t>
        <a:bodyPr/>
        <a:lstStyle/>
        <a:p>
          <a:endParaRPr lang="en-US"/>
        </a:p>
      </dgm:t>
    </dgm:pt>
    <dgm:pt modelId="{34BAC770-D9F6-414A-B6F3-0B9ED7FB344B}" type="sibTrans" cxnId="{6FC65FD2-58B7-4256-A1D6-6131EC44F348}">
      <dgm:prSet/>
      <dgm:spPr/>
      <dgm:t>
        <a:bodyPr/>
        <a:lstStyle/>
        <a:p>
          <a:endParaRPr lang="en-US"/>
        </a:p>
      </dgm:t>
    </dgm:pt>
    <dgm:pt modelId="{AE58CF99-6A3E-41C0-954A-43C953BD6F1A}" type="pres">
      <dgm:prSet presAssocID="{D09D9A47-3574-4135-B22E-4CA437532234}" presName="root" presStyleCnt="0">
        <dgm:presLayoutVars>
          <dgm:dir/>
          <dgm:resizeHandles val="exact"/>
        </dgm:presLayoutVars>
      </dgm:prSet>
      <dgm:spPr/>
    </dgm:pt>
    <dgm:pt modelId="{4F800842-E559-43A7-879D-762B4A3527DA}" type="pres">
      <dgm:prSet presAssocID="{4241E84A-2D36-463B-B6C0-1B18A76164C5}" presName="compNode" presStyleCnt="0"/>
      <dgm:spPr/>
    </dgm:pt>
    <dgm:pt modelId="{6DB57F49-8EB4-4776-9BBC-2701AD51498E}" type="pres">
      <dgm:prSet presAssocID="{4241E84A-2D36-463B-B6C0-1B18A76164C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solidFill>
            <a:srgbClr val="FFC000"/>
          </a:solidFill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6563EC45-264E-4089-A2BF-0EB0C4FAB7AE}" type="pres">
      <dgm:prSet presAssocID="{4241E84A-2D36-463B-B6C0-1B18A76164C5}" presName="spaceRect" presStyleCnt="0"/>
      <dgm:spPr/>
    </dgm:pt>
    <dgm:pt modelId="{B6D65689-5803-45AA-9480-1F8688A27FD8}" type="pres">
      <dgm:prSet presAssocID="{4241E84A-2D36-463B-B6C0-1B18A76164C5}" presName="textRect" presStyleLbl="revTx" presStyleIdx="0" presStyleCnt="3">
        <dgm:presLayoutVars>
          <dgm:chMax val="1"/>
          <dgm:chPref val="1"/>
        </dgm:presLayoutVars>
      </dgm:prSet>
      <dgm:spPr/>
    </dgm:pt>
    <dgm:pt modelId="{C0119751-EA02-44E9-9F91-57CBC08B83F8}" type="pres">
      <dgm:prSet presAssocID="{BF004302-38F3-40BC-8107-779CC6E6B532}" presName="sibTrans" presStyleCnt="0"/>
      <dgm:spPr/>
    </dgm:pt>
    <dgm:pt modelId="{93CC8D98-DBA9-4784-A77E-EE0A20D9FB50}" type="pres">
      <dgm:prSet presAssocID="{4C5C0C5D-44F0-4B0C-B569-D555E0E91BA0}" presName="compNode" presStyleCnt="0"/>
      <dgm:spPr/>
    </dgm:pt>
    <dgm:pt modelId="{8C27F442-C770-4F3F-BFDD-62CF62C0A070}" type="pres">
      <dgm:prSet presAssocID="{4C5C0C5D-44F0-4B0C-B569-D555E0E91BA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solidFill>
            <a:srgbClr val="FFC000"/>
          </a:solidFill>
        </a:ln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57D17BDD-B503-4A42-B9B9-DF0BE6272EAB}" type="pres">
      <dgm:prSet presAssocID="{4C5C0C5D-44F0-4B0C-B569-D555E0E91BA0}" presName="spaceRect" presStyleCnt="0"/>
      <dgm:spPr/>
    </dgm:pt>
    <dgm:pt modelId="{E374AC2B-188E-40CE-9452-34F71D2A9387}" type="pres">
      <dgm:prSet presAssocID="{4C5C0C5D-44F0-4B0C-B569-D555E0E91BA0}" presName="textRect" presStyleLbl="revTx" presStyleIdx="1" presStyleCnt="3">
        <dgm:presLayoutVars>
          <dgm:chMax val="1"/>
          <dgm:chPref val="1"/>
        </dgm:presLayoutVars>
      </dgm:prSet>
      <dgm:spPr/>
    </dgm:pt>
    <dgm:pt modelId="{A0C56F5E-AD5B-42E6-B95F-1B7921A94D7B}" type="pres">
      <dgm:prSet presAssocID="{80840984-09C0-4835-B6C2-B9895ABB5B3B}" presName="sibTrans" presStyleCnt="0"/>
      <dgm:spPr/>
    </dgm:pt>
    <dgm:pt modelId="{A46BCB03-149E-4D8D-A960-6DF1B4826335}" type="pres">
      <dgm:prSet presAssocID="{D0628BB4-BE8B-4DD8-8EF1-782F4BEF9226}" presName="compNode" presStyleCnt="0"/>
      <dgm:spPr/>
    </dgm:pt>
    <dgm:pt modelId="{8C7E82C8-468A-4BA9-A98C-B0C6560BEE03}" type="pres">
      <dgm:prSet presAssocID="{D0628BB4-BE8B-4DD8-8EF1-782F4BEF922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solidFill>
            <a:srgbClr val="FFC000"/>
          </a:solidFill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5C2E054-BBF7-4614-B791-5824D54B3E8E}" type="pres">
      <dgm:prSet presAssocID="{D0628BB4-BE8B-4DD8-8EF1-782F4BEF9226}" presName="spaceRect" presStyleCnt="0"/>
      <dgm:spPr/>
    </dgm:pt>
    <dgm:pt modelId="{DE44C5CC-CF3D-4055-96D0-9DB44ED64083}" type="pres">
      <dgm:prSet presAssocID="{D0628BB4-BE8B-4DD8-8EF1-782F4BEF922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42C7B16-5185-43AD-989A-B5B3D5B1AD96}" srcId="{D09D9A47-3574-4135-B22E-4CA437532234}" destId="{4C5C0C5D-44F0-4B0C-B569-D555E0E91BA0}" srcOrd="1" destOrd="0" parTransId="{A992466F-E40F-4A14-A2FA-7BAC4ADD06F7}" sibTransId="{80840984-09C0-4835-B6C2-B9895ABB5B3B}"/>
    <dgm:cxn modelId="{047B6546-8FE7-4842-9358-5CA43157C435}" srcId="{D09D9A47-3574-4135-B22E-4CA437532234}" destId="{4241E84A-2D36-463B-B6C0-1B18A76164C5}" srcOrd="0" destOrd="0" parTransId="{92543F92-EB56-4D0F-B5F9-D3546B691694}" sibTransId="{BF004302-38F3-40BC-8107-779CC6E6B532}"/>
    <dgm:cxn modelId="{D8C5F259-D355-4A76-8825-DBD3CEEBF2AA}" type="presOf" srcId="{D09D9A47-3574-4135-B22E-4CA437532234}" destId="{AE58CF99-6A3E-41C0-954A-43C953BD6F1A}" srcOrd="0" destOrd="0" presId="urn:microsoft.com/office/officeart/2018/2/layout/IconLabelList"/>
    <dgm:cxn modelId="{683A0EC2-7987-44E8-B2C1-F2C65D02AA1D}" type="presOf" srcId="{4C5C0C5D-44F0-4B0C-B569-D555E0E91BA0}" destId="{E374AC2B-188E-40CE-9452-34F71D2A9387}" srcOrd="0" destOrd="0" presId="urn:microsoft.com/office/officeart/2018/2/layout/IconLabelList"/>
    <dgm:cxn modelId="{6FC65FD2-58B7-4256-A1D6-6131EC44F348}" srcId="{D09D9A47-3574-4135-B22E-4CA437532234}" destId="{D0628BB4-BE8B-4DD8-8EF1-782F4BEF9226}" srcOrd="2" destOrd="0" parTransId="{10EE8AC8-612A-44E6-820D-C10D14D26C9E}" sibTransId="{34BAC770-D9F6-414A-B6F3-0B9ED7FB344B}"/>
    <dgm:cxn modelId="{E6A1E0E4-5F0A-4B20-BCCB-E61669234F8F}" type="presOf" srcId="{D0628BB4-BE8B-4DD8-8EF1-782F4BEF9226}" destId="{DE44C5CC-CF3D-4055-96D0-9DB44ED64083}" srcOrd="0" destOrd="0" presId="urn:microsoft.com/office/officeart/2018/2/layout/IconLabelList"/>
    <dgm:cxn modelId="{7A1F3DE5-BA29-4A64-9A50-09F0663339EC}" type="presOf" srcId="{4241E84A-2D36-463B-B6C0-1B18A76164C5}" destId="{B6D65689-5803-45AA-9480-1F8688A27FD8}" srcOrd="0" destOrd="0" presId="urn:microsoft.com/office/officeart/2018/2/layout/IconLabelList"/>
    <dgm:cxn modelId="{FF28ECEB-4104-4917-BF8B-4C4E7FB71D4D}" type="presParOf" srcId="{AE58CF99-6A3E-41C0-954A-43C953BD6F1A}" destId="{4F800842-E559-43A7-879D-762B4A3527DA}" srcOrd="0" destOrd="0" presId="urn:microsoft.com/office/officeart/2018/2/layout/IconLabelList"/>
    <dgm:cxn modelId="{FB529373-31FA-4DA6-95BA-377A4700CD68}" type="presParOf" srcId="{4F800842-E559-43A7-879D-762B4A3527DA}" destId="{6DB57F49-8EB4-4776-9BBC-2701AD51498E}" srcOrd="0" destOrd="0" presId="urn:microsoft.com/office/officeart/2018/2/layout/IconLabelList"/>
    <dgm:cxn modelId="{EF30A7A0-AC3C-45DA-80BA-78A47FA577B0}" type="presParOf" srcId="{4F800842-E559-43A7-879D-762B4A3527DA}" destId="{6563EC45-264E-4089-A2BF-0EB0C4FAB7AE}" srcOrd="1" destOrd="0" presId="urn:microsoft.com/office/officeart/2018/2/layout/IconLabelList"/>
    <dgm:cxn modelId="{5E4512D6-DB3F-4AF7-B362-CB266CB4D57D}" type="presParOf" srcId="{4F800842-E559-43A7-879D-762B4A3527DA}" destId="{B6D65689-5803-45AA-9480-1F8688A27FD8}" srcOrd="2" destOrd="0" presId="urn:microsoft.com/office/officeart/2018/2/layout/IconLabelList"/>
    <dgm:cxn modelId="{5CDD0CA2-8C79-450D-A4E7-4511B722DA73}" type="presParOf" srcId="{AE58CF99-6A3E-41C0-954A-43C953BD6F1A}" destId="{C0119751-EA02-44E9-9F91-57CBC08B83F8}" srcOrd="1" destOrd="0" presId="urn:microsoft.com/office/officeart/2018/2/layout/IconLabelList"/>
    <dgm:cxn modelId="{D1360E4C-C642-4972-A03C-73F15CB857FB}" type="presParOf" srcId="{AE58CF99-6A3E-41C0-954A-43C953BD6F1A}" destId="{93CC8D98-DBA9-4784-A77E-EE0A20D9FB50}" srcOrd="2" destOrd="0" presId="urn:microsoft.com/office/officeart/2018/2/layout/IconLabelList"/>
    <dgm:cxn modelId="{998A009A-1489-4DE0-A994-B794EF190747}" type="presParOf" srcId="{93CC8D98-DBA9-4784-A77E-EE0A20D9FB50}" destId="{8C27F442-C770-4F3F-BFDD-62CF62C0A070}" srcOrd="0" destOrd="0" presId="urn:microsoft.com/office/officeart/2018/2/layout/IconLabelList"/>
    <dgm:cxn modelId="{92862DBB-4666-4D7A-AEAF-F7F4B672BCCC}" type="presParOf" srcId="{93CC8D98-DBA9-4784-A77E-EE0A20D9FB50}" destId="{57D17BDD-B503-4A42-B9B9-DF0BE6272EAB}" srcOrd="1" destOrd="0" presId="urn:microsoft.com/office/officeart/2018/2/layout/IconLabelList"/>
    <dgm:cxn modelId="{557255B2-3ECD-4058-BC54-96372A7B0733}" type="presParOf" srcId="{93CC8D98-DBA9-4784-A77E-EE0A20D9FB50}" destId="{E374AC2B-188E-40CE-9452-34F71D2A9387}" srcOrd="2" destOrd="0" presId="urn:microsoft.com/office/officeart/2018/2/layout/IconLabelList"/>
    <dgm:cxn modelId="{A374034A-87D4-4949-9172-7A2F7598BE7D}" type="presParOf" srcId="{AE58CF99-6A3E-41C0-954A-43C953BD6F1A}" destId="{A0C56F5E-AD5B-42E6-B95F-1B7921A94D7B}" srcOrd="3" destOrd="0" presId="urn:microsoft.com/office/officeart/2018/2/layout/IconLabelList"/>
    <dgm:cxn modelId="{F3D769FE-DB4C-4B2A-9F63-5B075F1770B5}" type="presParOf" srcId="{AE58CF99-6A3E-41C0-954A-43C953BD6F1A}" destId="{A46BCB03-149E-4D8D-A960-6DF1B4826335}" srcOrd="4" destOrd="0" presId="urn:microsoft.com/office/officeart/2018/2/layout/IconLabelList"/>
    <dgm:cxn modelId="{27A53E9B-E5FD-407E-8007-0F59CDCFA450}" type="presParOf" srcId="{A46BCB03-149E-4D8D-A960-6DF1B4826335}" destId="{8C7E82C8-468A-4BA9-A98C-B0C6560BEE03}" srcOrd="0" destOrd="0" presId="urn:microsoft.com/office/officeart/2018/2/layout/IconLabelList"/>
    <dgm:cxn modelId="{D4E3D302-0293-45C5-82D7-45E743A841F6}" type="presParOf" srcId="{A46BCB03-149E-4D8D-A960-6DF1B4826335}" destId="{E5C2E054-BBF7-4614-B791-5824D54B3E8E}" srcOrd="1" destOrd="0" presId="urn:microsoft.com/office/officeart/2018/2/layout/IconLabelList"/>
    <dgm:cxn modelId="{D44A2777-D017-4A8A-BB3C-B8D919B5785F}" type="presParOf" srcId="{A46BCB03-149E-4D8D-A960-6DF1B4826335}" destId="{DE44C5CC-CF3D-4055-96D0-9DB44ED6408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0201EC-BC64-426D-A959-167D2B282905}" type="doc">
      <dgm:prSet loTypeId="urn:microsoft.com/office/officeart/2008/layout/VerticalCurvedList" loCatId="list" qsTypeId="urn:microsoft.com/office/officeart/2005/8/quickstyle/simple3" qsCatId="simple" csTypeId="urn:microsoft.com/office/officeart/2005/8/colors/accent6_1" csCatId="accent6" phldr="1"/>
      <dgm:spPr/>
      <dgm:t>
        <a:bodyPr/>
        <a:lstStyle/>
        <a:p>
          <a:endParaRPr lang="it-IT"/>
        </a:p>
      </dgm:t>
    </dgm:pt>
    <dgm:pt modelId="{4F734D58-C100-4466-8DD6-6DF2EFA823E3}">
      <dgm:prSet phldrT="[Testo]"/>
      <dgm:spPr/>
      <dgm:t>
        <a:bodyPr/>
        <a:lstStyle/>
        <a:p>
          <a:r>
            <a:rPr lang="en-US" dirty="0"/>
            <a:t>Multi Scale CNN </a:t>
          </a:r>
          <a:endParaRPr lang="it-IT" dirty="0"/>
        </a:p>
      </dgm:t>
    </dgm:pt>
    <dgm:pt modelId="{9CC894E8-0A31-4F19-BC08-75504CF6D100}" type="parTrans" cxnId="{11A9464D-6838-4B15-8EA5-4184C4E8D9D2}">
      <dgm:prSet/>
      <dgm:spPr/>
      <dgm:t>
        <a:bodyPr/>
        <a:lstStyle/>
        <a:p>
          <a:endParaRPr lang="it-IT"/>
        </a:p>
      </dgm:t>
    </dgm:pt>
    <dgm:pt modelId="{333E9A0D-2F64-4358-A47C-F4A40D9FA8A1}" type="sibTrans" cxnId="{11A9464D-6838-4B15-8EA5-4184C4E8D9D2}">
      <dgm:prSet/>
      <dgm:spPr/>
      <dgm:t>
        <a:bodyPr/>
        <a:lstStyle/>
        <a:p>
          <a:endParaRPr lang="it-IT"/>
        </a:p>
      </dgm:t>
    </dgm:pt>
    <dgm:pt modelId="{53922915-EF03-4F18-85B0-4165C6E2A943}">
      <dgm:prSet phldrT="[Testo]"/>
      <dgm:spPr/>
      <dgm:t>
        <a:bodyPr/>
        <a:lstStyle/>
        <a:p>
          <a:r>
            <a:rPr lang="en-US" dirty="0"/>
            <a:t>Hybrid Deep Neural network</a:t>
          </a:r>
          <a:endParaRPr lang="it-IT" dirty="0"/>
        </a:p>
      </dgm:t>
    </dgm:pt>
    <dgm:pt modelId="{10B367BE-A55D-49B0-BDB7-F433873EBC4B}" type="parTrans" cxnId="{D474D253-8452-4AC0-A06B-9829440D41AB}">
      <dgm:prSet/>
      <dgm:spPr/>
      <dgm:t>
        <a:bodyPr/>
        <a:lstStyle/>
        <a:p>
          <a:endParaRPr lang="it-IT"/>
        </a:p>
      </dgm:t>
    </dgm:pt>
    <dgm:pt modelId="{F2694C64-5D10-42C7-86F9-6D3A393E63E3}" type="sibTrans" cxnId="{D474D253-8452-4AC0-A06B-9829440D41AB}">
      <dgm:prSet/>
      <dgm:spPr/>
      <dgm:t>
        <a:bodyPr/>
        <a:lstStyle/>
        <a:p>
          <a:endParaRPr lang="it-IT"/>
        </a:p>
      </dgm:t>
    </dgm:pt>
    <dgm:pt modelId="{209A3D3F-1BD8-4144-AB0D-C1EDFCB02FEA}">
      <dgm:prSet phldrT="[Testo]"/>
      <dgm:spPr/>
      <dgm:t>
        <a:bodyPr/>
        <a:lstStyle/>
        <a:p>
          <a:r>
            <a:rPr lang="en-US" dirty="0"/>
            <a:t>Bidirectional LSTM</a:t>
          </a:r>
          <a:endParaRPr lang="it-IT" dirty="0"/>
        </a:p>
      </dgm:t>
    </dgm:pt>
    <dgm:pt modelId="{5A75FA24-E9C9-41AE-83B3-BBB300B95C83}" type="parTrans" cxnId="{8982D582-C147-41ED-96BC-5F385C825FA9}">
      <dgm:prSet/>
      <dgm:spPr/>
      <dgm:t>
        <a:bodyPr/>
        <a:lstStyle/>
        <a:p>
          <a:endParaRPr lang="it-IT"/>
        </a:p>
      </dgm:t>
    </dgm:pt>
    <dgm:pt modelId="{9C0A719C-B2EF-405D-AC9B-2AB907B40276}" type="sibTrans" cxnId="{8982D582-C147-41ED-96BC-5F385C825FA9}">
      <dgm:prSet/>
      <dgm:spPr/>
      <dgm:t>
        <a:bodyPr/>
        <a:lstStyle/>
        <a:p>
          <a:endParaRPr lang="it-IT"/>
        </a:p>
      </dgm:t>
    </dgm:pt>
    <dgm:pt modelId="{DBCF1732-32EC-42B5-A2A7-6B352690A519}">
      <dgm:prSet phldrT="[Testo]"/>
      <dgm:spPr/>
      <dgm:t>
        <a:bodyPr/>
        <a:lstStyle/>
        <a:p>
          <a:r>
            <a:rPr lang="en-US" dirty="0"/>
            <a:t>Double CNN</a:t>
          </a:r>
          <a:endParaRPr lang="it-IT" dirty="0"/>
        </a:p>
      </dgm:t>
    </dgm:pt>
    <dgm:pt modelId="{3DC86356-6770-4AF2-B520-F40EB8571AB8}" type="parTrans" cxnId="{04A0C100-2E44-41A2-9340-F9CDF8AD3452}">
      <dgm:prSet/>
      <dgm:spPr/>
      <dgm:t>
        <a:bodyPr/>
        <a:lstStyle/>
        <a:p>
          <a:endParaRPr lang="it-IT"/>
        </a:p>
      </dgm:t>
    </dgm:pt>
    <dgm:pt modelId="{D217CC12-B63F-4834-8F44-03F09EF66634}" type="sibTrans" cxnId="{04A0C100-2E44-41A2-9340-F9CDF8AD3452}">
      <dgm:prSet/>
      <dgm:spPr/>
      <dgm:t>
        <a:bodyPr/>
        <a:lstStyle/>
        <a:p>
          <a:endParaRPr lang="it-IT"/>
        </a:p>
      </dgm:t>
    </dgm:pt>
    <dgm:pt modelId="{87122E5E-CD15-4789-84D0-071725DFF570}" type="pres">
      <dgm:prSet presAssocID="{450201EC-BC64-426D-A959-167D2B282905}" presName="Name0" presStyleCnt="0">
        <dgm:presLayoutVars>
          <dgm:chMax val="7"/>
          <dgm:chPref val="7"/>
          <dgm:dir/>
        </dgm:presLayoutVars>
      </dgm:prSet>
      <dgm:spPr/>
    </dgm:pt>
    <dgm:pt modelId="{6E73470F-8ABA-4089-9A1E-D65C6A4C96C3}" type="pres">
      <dgm:prSet presAssocID="{450201EC-BC64-426D-A959-167D2B282905}" presName="Name1" presStyleCnt="0"/>
      <dgm:spPr/>
    </dgm:pt>
    <dgm:pt modelId="{945D98D5-9881-43E1-92EB-1F57B34762C5}" type="pres">
      <dgm:prSet presAssocID="{450201EC-BC64-426D-A959-167D2B282905}" presName="cycle" presStyleCnt="0"/>
      <dgm:spPr/>
    </dgm:pt>
    <dgm:pt modelId="{FF69F819-162E-4749-8D1E-00879B0D8CFE}" type="pres">
      <dgm:prSet presAssocID="{450201EC-BC64-426D-A959-167D2B282905}" presName="srcNode" presStyleLbl="node1" presStyleIdx="0" presStyleCnt="4"/>
      <dgm:spPr/>
    </dgm:pt>
    <dgm:pt modelId="{26308141-FBAF-49F8-9EB3-58E7CF1B7680}" type="pres">
      <dgm:prSet presAssocID="{450201EC-BC64-426D-A959-167D2B282905}" presName="conn" presStyleLbl="parChTrans1D2" presStyleIdx="0" presStyleCnt="1"/>
      <dgm:spPr/>
    </dgm:pt>
    <dgm:pt modelId="{CB59C9BD-27E7-4821-BE80-F71D1A6D664E}" type="pres">
      <dgm:prSet presAssocID="{450201EC-BC64-426D-A959-167D2B282905}" presName="extraNode" presStyleLbl="node1" presStyleIdx="0" presStyleCnt="4"/>
      <dgm:spPr/>
    </dgm:pt>
    <dgm:pt modelId="{9DC356B4-736A-4BA3-BB11-E81B8900CEDA}" type="pres">
      <dgm:prSet presAssocID="{450201EC-BC64-426D-A959-167D2B282905}" presName="dstNode" presStyleLbl="node1" presStyleIdx="0" presStyleCnt="4"/>
      <dgm:spPr/>
    </dgm:pt>
    <dgm:pt modelId="{DF2C2BFC-B81E-4496-B339-7AFCE14386E8}" type="pres">
      <dgm:prSet presAssocID="{4F734D58-C100-4466-8DD6-6DF2EFA823E3}" presName="text_1" presStyleLbl="node1" presStyleIdx="0" presStyleCnt="4">
        <dgm:presLayoutVars>
          <dgm:bulletEnabled val="1"/>
        </dgm:presLayoutVars>
      </dgm:prSet>
      <dgm:spPr/>
    </dgm:pt>
    <dgm:pt modelId="{B78D4492-ABDF-47F3-9E57-DEA1F830D7C4}" type="pres">
      <dgm:prSet presAssocID="{4F734D58-C100-4466-8DD6-6DF2EFA823E3}" presName="accent_1" presStyleCnt="0"/>
      <dgm:spPr/>
    </dgm:pt>
    <dgm:pt modelId="{32FDD494-8750-4DBC-9597-62F37EAC4668}" type="pres">
      <dgm:prSet presAssocID="{4F734D58-C100-4466-8DD6-6DF2EFA823E3}" presName="accentRepeatNode" presStyleLbl="solidFgAcc1" presStyleIdx="0" presStyleCnt="4"/>
      <dgm:spPr/>
    </dgm:pt>
    <dgm:pt modelId="{F24AF0E5-24B1-40A5-B645-B48D4C60A488}" type="pres">
      <dgm:prSet presAssocID="{53922915-EF03-4F18-85B0-4165C6E2A943}" presName="text_2" presStyleLbl="node1" presStyleIdx="1" presStyleCnt="4">
        <dgm:presLayoutVars>
          <dgm:bulletEnabled val="1"/>
        </dgm:presLayoutVars>
      </dgm:prSet>
      <dgm:spPr/>
    </dgm:pt>
    <dgm:pt modelId="{ED727324-DF3D-4DA2-9D43-FA3D807C394E}" type="pres">
      <dgm:prSet presAssocID="{53922915-EF03-4F18-85B0-4165C6E2A943}" presName="accent_2" presStyleCnt="0"/>
      <dgm:spPr/>
    </dgm:pt>
    <dgm:pt modelId="{9DAB59C9-6A2C-4C19-B7D2-DC0D01BEFB27}" type="pres">
      <dgm:prSet presAssocID="{53922915-EF03-4F18-85B0-4165C6E2A943}" presName="accentRepeatNode" presStyleLbl="solidFgAcc1" presStyleIdx="1" presStyleCnt="4"/>
      <dgm:spPr/>
    </dgm:pt>
    <dgm:pt modelId="{6EE0C280-24CA-4490-9466-548111332EA6}" type="pres">
      <dgm:prSet presAssocID="{209A3D3F-1BD8-4144-AB0D-C1EDFCB02FEA}" presName="text_3" presStyleLbl="node1" presStyleIdx="2" presStyleCnt="4">
        <dgm:presLayoutVars>
          <dgm:bulletEnabled val="1"/>
        </dgm:presLayoutVars>
      </dgm:prSet>
      <dgm:spPr/>
    </dgm:pt>
    <dgm:pt modelId="{95571BC4-91A0-413C-8A1D-B7E06EEA3904}" type="pres">
      <dgm:prSet presAssocID="{209A3D3F-1BD8-4144-AB0D-C1EDFCB02FEA}" presName="accent_3" presStyleCnt="0"/>
      <dgm:spPr/>
    </dgm:pt>
    <dgm:pt modelId="{D441A2FF-207F-47EC-820D-25176086C52F}" type="pres">
      <dgm:prSet presAssocID="{209A3D3F-1BD8-4144-AB0D-C1EDFCB02FEA}" presName="accentRepeatNode" presStyleLbl="solidFgAcc1" presStyleIdx="2" presStyleCnt="4"/>
      <dgm:spPr/>
    </dgm:pt>
    <dgm:pt modelId="{3DB4179C-1128-45A1-870D-8F5A40DAC3DA}" type="pres">
      <dgm:prSet presAssocID="{DBCF1732-32EC-42B5-A2A7-6B352690A519}" presName="text_4" presStyleLbl="node1" presStyleIdx="3" presStyleCnt="4">
        <dgm:presLayoutVars>
          <dgm:bulletEnabled val="1"/>
        </dgm:presLayoutVars>
      </dgm:prSet>
      <dgm:spPr/>
    </dgm:pt>
    <dgm:pt modelId="{D6FAF14B-E990-4835-9441-02858AF5DB7F}" type="pres">
      <dgm:prSet presAssocID="{DBCF1732-32EC-42B5-A2A7-6B352690A519}" presName="accent_4" presStyleCnt="0"/>
      <dgm:spPr/>
    </dgm:pt>
    <dgm:pt modelId="{B2175651-45C1-4671-9A8A-B5CEA7C90A6D}" type="pres">
      <dgm:prSet presAssocID="{DBCF1732-32EC-42B5-A2A7-6B352690A519}" presName="accentRepeatNode" presStyleLbl="solidFgAcc1" presStyleIdx="3" presStyleCnt="4"/>
      <dgm:spPr/>
    </dgm:pt>
  </dgm:ptLst>
  <dgm:cxnLst>
    <dgm:cxn modelId="{04A0C100-2E44-41A2-9340-F9CDF8AD3452}" srcId="{450201EC-BC64-426D-A959-167D2B282905}" destId="{DBCF1732-32EC-42B5-A2A7-6B352690A519}" srcOrd="3" destOrd="0" parTransId="{3DC86356-6770-4AF2-B520-F40EB8571AB8}" sibTransId="{D217CC12-B63F-4834-8F44-03F09EF66634}"/>
    <dgm:cxn modelId="{807C601A-1C05-46B1-A8D3-4042AFC6AA79}" type="presOf" srcId="{333E9A0D-2F64-4358-A47C-F4A40D9FA8A1}" destId="{26308141-FBAF-49F8-9EB3-58E7CF1B7680}" srcOrd="0" destOrd="0" presId="urn:microsoft.com/office/officeart/2008/layout/VerticalCurvedList"/>
    <dgm:cxn modelId="{11A9464D-6838-4B15-8EA5-4184C4E8D9D2}" srcId="{450201EC-BC64-426D-A959-167D2B282905}" destId="{4F734D58-C100-4466-8DD6-6DF2EFA823E3}" srcOrd="0" destOrd="0" parTransId="{9CC894E8-0A31-4F19-BC08-75504CF6D100}" sibTransId="{333E9A0D-2F64-4358-A47C-F4A40D9FA8A1}"/>
    <dgm:cxn modelId="{D474D253-8452-4AC0-A06B-9829440D41AB}" srcId="{450201EC-BC64-426D-A959-167D2B282905}" destId="{53922915-EF03-4F18-85B0-4165C6E2A943}" srcOrd="1" destOrd="0" parTransId="{10B367BE-A55D-49B0-BDB7-F433873EBC4B}" sibTransId="{F2694C64-5D10-42C7-86F9-6D3A393E63E3}"/>
    <dgm:cxn modelId="{C4AEC576-71FC-4AA1-963D-B47ED6A48DB2}" type="presOf" srcId="{53922915-EF03-4F18-85B0-4165C6E2A943}" destId="{F24AF0E5-24B1-40A5-B645-B48D4C60A488}" srcOrd="0" destOrd="0" presId="urn:microsoft.com/office/officeart/2008/layout/VerticalCurvedList"/>
    <dgm:cxn modelId="{D35CB958-A9E0-4E0B-A59A-A96C6CE586B4}" type="presOf" srcId="{DBCF1732-32EC-42B5-A2A7-6B352690A519}" destId="{3DB4179C-1128-45A1-870D-8F5A40DAC3DA}" srcOrd="0" destOrd="0" presId="urn:microsoft.com/office/officeart/2008/layout/VerticalCurvedList"/>
    <dgm:cxn modelId="{8982D582-C147-41ED-96BC-5F385C825FA9}" srcId="{450201EC-BC64-426D-A959-167D2B282905}" destId="{209A3D3F-1BD8-4144-AB0D-C1EDFCB02FEA}" srcOrd="2" destOrd="0" parTransId="{5A75FA24-E9C9-41AE-83B3-BBB300B95C83}" sibTransId="{9C0A719C-B2EF-405D-AC9B-2AB907B40276}"/>
    <dgm:cxn modelId="{2601DAB3-7D83-4C19-BE43-7C5A3C496C52}" type="presOf" srcId="{209A3D3F-1BD8-4144-AB0D-C1EDFCB02FEA}" destId="{6EE0C280-24CA-4490-9466-548111332EA6}" srcOrd="0" destOrd="0" presId="urn:microsoft.com/office/officeart/2008/layout/VerticalCurvedList"/>
    <dgm:cxn modelId="{62FCD3DB-4BD9-4C1B-858C-DB6780D12959}" type="presOf" srcId="{4F734D58-C100-4466-8DD6-6DF2EFA823E3}" destId="{DF2C2BFC-B81E-4496-B339-7AFCE14386E8}" srcOrd="0" destOrd="0" presId="urn:microsoft.com/office/officeart/2008/layout/VerticalCurvedList"/>
    <dgm:cxn modelId="{4717A1F1-0408-4174-AB32-30725F60CEEF}" type="presOf" srcId="{450201EC-BC64-426D-A959-167D2B282905}" destId="{87122E5E-CD15-4789-84D0-071725DFF570}" srcOrd="0" destOrd="0" presId="urn:microsoft.com/office/officeart/2008/layout/VerticalCurvedList"/>
    <dgm:cxn modelId="{BE3F12F5-6168-4F84-9B1E-1D46BA276067}" type="presParOf" srcId="{87122E5E-CD15-4789-84D0-071725DFF570}" destId="{6E73470F-8ABA-4089-9A1E-D65C6A4C96C3}" srcOrd="0" destOrd="0" presId="urn:microsoft.com/office/officeart/2008/layout/VerticalCurvedList"/>
    <dgm:cxn modelId="{575EF62E-B511-4CC3-A090-8E3399FA0E0F}" type="presParOf" srcId="{6E73470F-8ABA-4089-9A1E-D65C6A4C96C3}" destId="{945D98D5-9881-43E1-92EB-1F57B34762C5}" srcOrd="0" destOrd="0" presId="urn:microsoft.com/office/officeart/2008/layout/VerticalCurvedList"/>
    <dgm:cxn modelId="{5B5840CB-FE7B-4E86-9418-1820C13260EB}" type="presParOf" srcId="{945D98D5-9881-43E1-92EB-1F57B34762C5}" destId="{FF69F819-162E-4749-8D1E-00879B0D8CFE}" srcOrd="0" destOrd="0" presId="urn:microsoft.com/office/officeart/2008/layout/VerticalCurvedList"/>
    <dgm:cxn modelId="{27A8D4CB-7583-41F8-86BE-E0967FC9C8A9}" type="presParOf" srcId="{945D98D5-9881-43E1-92EB-1F57B34762C5}" destId="{26308141-FBAF-49F8-9EB3-58E7CF1B7680}" srcOrd="1" destOrd="0" presId="urn:microsoft.com/office/officeart/2008/layout/VerticalCurvedList"/>
    <dgm:cxn modelId="{B1E2D004-769C-4362-BEC8-8FC56E2BC4D7}" type="presParOf" srcId="{945D98D5-9881-43E1-92EB-1F57B34762C5}" destId="{CB59C9BD-27E7-4821-BE80-F71D1A6D664E}" srcOrd="2" destOrd="0" presId="urn:microsoft.com/office/officeart/2008/layout/VerticalCurvedList"/>
    <dgm:cxn modelId="{10E29225-7069-48E4-B4C6-6D0808ECE111}" type="presParOf" srcId="{945D98D5-9881-43E1-92EB-1F57B34762C5}" destId="{9DC356B4-736A-4BA3-BB11-E81B8900CEDA}" srcOrd="3" destOrd="0" presId="urn:microsoft.com/office/officeart/2008/layout/VerticalCurvedList"/>
    <dgm:cxn modelId="{E8F12B06-DF7B-4E32-A28E-ACB7C8F37250}" type="presParOf" srcId="{6E73470F-8ABA-4089-9A1E-D65C6A4C96C3}" destId="{DF2C2BFC-B81E-4496-B339-7AFCE14386E8}" srcOrd="1" destOrd="0" presId="urn:microsoft.com/office/officeart/2008/layout/VerticalCurvedList"/>
    <dgm:cxn modelId="{C6E1FCF0-4B56-4635-91B4-C22435C4766D}" type="presParOf" srcId="{6E73470F-8ABA-4089-9A1E-D65C6A4C96C3}" destId="{B78D4492-ABDF-47F3-9E57-DEA1F830D7C4}" srcOrd="2" destOrd="0" presId="urn:microsoft.com/office/officeart/2008/layout/VerticalCurvedList"/>
    <dgm:cxn modelId="{B6713C68-5CC0-44FB-916F-599184D1E626}" type="presParOf" srcId="{B78D4492-ABDF-47F3-9E57-DEA1F830D7C4}" destId="{32FDD494-8750-4DBC-9597-62F37EAC4668}" srcOrd="0" destOrd="0" presId="urn:microsoft.com/office/officeart/2008/layout/VerticalCurvedList"/>
    <dgm:cxn modelId="{BBC31FAF-A876-4A92-9539-4E08A970A40B}" type="presParOf" srcId="{6E73470F-8ABA-4089-9A1E-D65C6A4C96C3}" destId="{F24AF0E5-24B1-40A5-B645-B48D4C60A488}" srcOrd="3" destOrd="0" presId="urn:microsoft.com/office/officeart/2008/layout/VerticalCurvedList"/>
    <dgm:cxn modelId="{B3B61017-F237-4576-9625-DB4F0AEC1C67}" type="presParOf" srcId="{6E73470F-8ABA-4089-9A1E-D65C6A4C96C3}" destId="{ED727324-DF3D-4DA2-9D43-FA3D807C394E}" srcOrd="4" destOrd="0" presId="urn:microsoft.com/office/officeart/2008/layout/VerticalCurvedList"/>
    <dgm:cxn modelId="{50C224B9-EBA3-4096-915F-B5C07EFCB3C5}" type="presParOf" srcId="{ED727324-DF3D-4DA2-9D43-FA3D807C394E}" destId="{9DAB59C9-6A2C-4C19-B7D2-DC0D01BEFB27}" srcOrd="0" destOrd="0" presId="urn:microsoft.com/office/officeart/2008/layout/VerticalCurvedList"/>
    <dgm:cxn modelId="{FC3A0712-5030-4D13-9EC0-38F3F0D018D3}" type="presParOf" srcId="{6E73470F-8ABA-4089-9A1E-D65C6A4C96C3}" destId="{6EE0C280-24CA-4490-9466-548111332EA6}" srcOrd="5" destOrd="0" presId="urn:microsoft.com/office/officeart/2008/layout/VerticalCurvedList"/>
    <dgm:cxn modelId="{7513655A-7AC3-4FBA-B985-F3C4C844B90C}" type="presParOf" srcId="{6E73470F-8ABA-4089-9A1E-D65C6A4C96C3}" destId="{95571BC4-91A0-413C-8A1D-B7E06EEA3904}" srcOrd="6" destOrd="0" presId="urn:microsoft.com/office/officeart/2008/layout/VerticalCurvedList"/>
    <dgm:cxn modelId="{29C5F645-2E89-448D-9F91-C5F1F111C4C7}" type="presParOf" srcId="{95571BC4-91A0-413C-8A1D-B7E06EEA3904}" destId="{D441A2FF-207F-47EC-820D-25176086C52F}" srcOrd="0" destOrd="0" presId="urn:microsoft.com/office/officeart/2008/layout/VerticalCurvedList"/>
    <dgm:cxn modelId="{A01B03BA-88EB-4815-9CF2-298F5D1DA98E}" type="presParOf" srcId="{6E73470F-8ABA-4089-9A1E-D65C6A4C96C3}" destId="{3DB4179C-1128-45A1-870D-8F5A40DAC3DA}" srcOrd="7" destOrd="0" presId="urn:microsoft.com/office/officeart/2008/layout/VerticalCurvedList"/>
    <dgm:cxn modelId="{AB65AA83-F01B-4B7B-AB44-24C4CADEFD87}" type="presParOf" srcId="{6E73470F-8ABA-4089-9A1E-D65C6A4C96C3}" destId="{D6FAF14B-E990-4835-9441-02858AF5DB7F}" srcOrd="8" destOrd="0" presId="urn:microsoft.com/office/officeart/2008/layout/VerticalCurvedList"/>
    <dgm:cxn modelId="{DB8D31BD-EB53-4D94-9C51-BE7705A44B52}" type="presParOf" srcId="{D6FAF14B-E990-4835-9441-02858AF5DB7F}" destId="{B2175651-45C1-4671-9A8A-B5CEA7C90A6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F589F3-F619-4BDD-A9CF-05E7E0437053}" type="doc">
      <dgm:prSet loTypeId="urn:microsoft.com/office/officeart/2005/8/layout/hierarchy1" loCatId="hierarchy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4B4A0E20-B81E-4531-AE4E-67846A711321}">
      <dgm:prSet/>
      <dgm:spPr/>
      <dgm:t>
        <a:bodyPr/>
        <a:lstStyle/>
        <a:p>
          <a:r>
            <a:rPr lang="it-IT" baseline="0" dirty="0"/>
            <a:t>Identificare il modello a maggiori prestazioni, focalizzandosi su LSTM. </a:t>
          </a:r>
          <a:endParaRPr lang="en-US" dirty="0"/>
        </a:p>
      </dgm:t>
    </dgm:pt>
    <dgm:pt modelId="{CE9D7563-AB51-4D56-8C8C-8304A1DA2429}" type="parTrans" cxnId="{D1959E3D-4204-4E72-9C39-9ED07BA58648}">
      <dgm:prSet/>
      <dgm:spPr/>
      <dgm:t>
        <a:bodyPr/>
        <a:lstStyle/>
        <a:p>
          <a:endParaRPr lang="en-US"/>
        </a:p>
      </dgm:t>
    </dgm:pt>
    <dgm:pt modelId="{413A75B7-904F-47AD-B052-7DC094E59704}" type="sibTrans" cxnId="{D1959E3D-4204-4E72-9C39-9ED07BA58648}">
      <dgm:prSet/>
      <dgm:spPr/>
      <dgm:t>
        <a:bodyPr/>
        <a:lstStyle/>
        <a:p>
          <a:endParaRPr lang="en-US"/>
        </a:p>
      </dgm:t>
    </dgm:pt>
    <dgm:pt modelId="{54F1B9B3-3012-4BCE-8AAC-067E2E9EA53F}">
      <dgm:prSet/>
      <dgm:spPr/>
      <dgm:t>
        <a:bodyPr/>
        <a:lstStyle/>
        <a:p>
          <a:r>
            <a:rPr lang="it-IT" baseline="0" dirty="0"/>
            <a:t>Effettuare il </a:t>
          </a:r>
          <a:r>
            <a:rPr lang="it-IT" i="1" baseline="0" dirty="0"/>
            <a:t>deployment</a:t>
          </a:r>
          <a:r>
            <a:rPr lang="it-IT" baseline="0" dirty="0"/>
            <a:t> su microcontrollore e verificarne le prestazioni online</a:t>
          </a:r>
          <a:endParaRPr lang="en-US" dirty="0"/>
        </a:p>
      </dgm:t>
    </dgm:pt>
    <dgm:pt modelId="{8E0148E6-5056-436B-ACB9-4653AF53A14C}" type="parTrans" cxnId="{365E0CD4-84BF-45C5-802D-A6A45176F60F}">
      <dgm:prSet/>
      <dgm:spPr/>
      <dgm:t>
        <a:bodyPr/>
        <a:lstStyle/>
        <a:p>
          <a:endParaRPr lang="en-US"/>
        </a:p>
      </dgm:t>
    </dgm:pt>
    <dgm:pt modelId="{659F7038-9E75-4DA3-AD02-BA8903F7805D}" type="sibTrans" cxnId="{365E0CD4-84BF-45C5-802D-A6A45176F60F}">
      <dgm:prSet/>
      <dgm:spPr/>
      <dgm:t>
        <a:bodyPr/>
        <a:lstStyle/>
        <a:p>
          <a:endParaRPr lang="en-US"/>
        </a:p>
      </dgm:t>
    </dgm:pt>
    <dgm:pt modelId="{25400262-A202-43AC-A278-EF2BD684B2C8}" type="pres">
      <dgm:prSet presAssocID="{FDF589F3-F619-4BDD-A9CF-05E7E043705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F4785B5-5018-4EA7-89F1-3288565C594C}" type="pres">
      <dgm:prSet presAssocID="{4B4A0E20-B81E-4531-AE4E-67846A711321}" presName="hierRoot1" presStyleCnt="0"/>
      <dgm:spPr/>
    </dgm:pt>
    <dgm:pt modelId="{35AB8A42-E09D-4D76-85CD-9930C66A01C3}" type="pres">
      <dgm:prSet presAssocID="{4B4A0E20-B81E-4531-AE4E-67846A711321}" presName="composite" presStyleCnt="0"/>
      <dgm:spPr/>
    </dgm:pt>
    <dgm:pt modelId="{BF464DE9-3AF8-4142-A652-1509B661F038}" type="pres">
      <dgm:prSet presAssocID="{4B4A0E20-B81E-4531-AE4E-67846A711321}" presName="background" presStyleLbl="node0" presStyleIdx="0" presStyleCnt="2"/>
      <dgm:spPr>
        <a:solidFill>
          <a:srgbClr val="FFC000"/>
        </a:solidFill>
      </dgm:spPr>
    </dgm:pt>
    <dgm:pt modelId="{DB863E7C-24E9-4AA8-A121-7D74F2367EC4}" type="pres">
      <dgm:prSet presAssocID="{4B4A0E20-B81E-4531-AE4E-67846A711321}" presName="text" presStyleLbl="fgAcc0" presStyleIdx="0" presStyleCnt="2">
        <dgm:presLayoutVars>
          <dgm:chPref val="3"/>
        </dgm:presLayoutVars>
      </dgm:prSet>
      <dgm:spPr/>
    </dgm:pt>
    <dgm:pt modelId="{9A6A7E76-DB91-45DB-91A6-CF6339F7F7F6}" type="pres">
      <dgm:prSet presAssocID="{4B4A0E20-B81E-4531-AE4E-67846A711321}" presName="hierChild2" presStyleCnt="0"/>
      <dgm:spPr/>
    </dgm:pt>
    <dgm:pt modelId="{8E9AFF3D-2AE2-4E6D-B46B-DCF6B628ADAA}" type="pres">
      <dgm:prSet presAssocID="{54F1B9B3-3012-4BCE-8AAC-067E2E9EA53F}" presName="hierRoot1" presStyleCnt="0"/>
      <dgm:spPr/>
    </dgm:pt>
    <dgm:pt modelId="{703E7C28-B8AC-4F04-AA99-08F0910FE635}" type="pres">
      <dgm:prSet presAssocID="{54F1B9B3-3012-4BCE-8AAC-067E2E9EA53F}" presName="composite" presStyleCnt="0"/>
      <dgm:spPr/>
    </dgm:pt>
    <dgm:pt modelId="{AC1BB4C7-9565-4C92-A344-D1C9F0E1C5FF}" type="pres">
      <dgm:prSet presAssocID="{54F1B9B3-3012-4BCE-8AAC-067E2E9EA53F}" presName="background" presStyleLbl="node0" presStyleIdx="1" presStyleCnt="2"/>
      <dgm:spPr>
        <a:solidFill>
          <a:srgbClr val="FFC000"/>
        </a:solidFill>
      </dgm:spPr>
    </dgm:pt>
    <dgm:pt modelId="{5796EEB5-1B94-46E2-B83C-218AE28497B7}" type="pres">
      <dgm:prSet presAssocID="{54F1B9B3-3012-4BCE-8AAC-067E2E9EA53F}" presName="text" presStyleLbl="fgAcc0" presStyleIdx="1" presStyleCnt="2">
        <dgm:presLayoutVars>
          <dgm:chPref val="3"/>
        </dgm:presLayoutVars>
      </dgm:prSet>
      <dgm:spPr/>
    </dgm:pt>
    <dgm:pt modelId="{06153C29-ED9B-4076-A67D-2766A8DD7DB4}" type="pres">
      <dgm:prSet presAssocID="{54F1B9B3-3012-4BCE-8AAC-067E2E9EA53F}" presName="hierChild2" presStyleCnt="0"/>
      <dgm:spPr/>
    </dgm:pt>
  </dgm:ptLst>
  <dgm:cxnLst>
    <dgm:cxn modelId="{13CD6808-D98E-4A89-A307-819A833D11F0}" type="presOf" srcId="{4B4A0E20-B81E-4531-AE4E-67846A711321}" destId="{DB863E7C-24E9-4AA8-A121-7D74F2367EC4}" srcOrd="0" destOrd="0" presId="urn:microsoft.com/office/officeart/2005/8/layout/hierarchy1"/>
    <dgm:cxn modelId="{D1959E3D-4204-4E72-9C39-9ED07BA58648}" srcId="{FDF589F3-F619-4BDD-A9CF-05E7E0437053}" destId="{4B4A0E20-B81E-4531-AE4E-67846A711321}" srcOrd="0" destOrd="0" parTransId="{CE9D7563-AB51-4D56-8C8C-8304A1DA2429}" sibTransId="{413A75B7-904F-47AD-B052-7DC094E59704}"/>
    <dgm:cxn modelId="{700BFD6D-72F0-4E31-B707-0CE17BA8CA2A}" type="presOf" srcId="{FDF589F3-F619-4BDD-A9CF-05E7E0437053}" destId="{25400262-A202-43AC-A278-EF2BD684B2C8}" srcOrd="0" destOrd="0" presId="urn:microsoft.com/office/officeart/2005/8/layout/hierarchy1"/>
    <dgm:cxn modelId="{B9E7DF6E-4495-466C-BEC1-AECEA169C99E}" type="presOf" srcId="{54F1B9B3-3012-4BCE-8AAC-067E2E9EA53F}" destId="{5796EEB5-1B94-46E2-B83C-218AE28497B7}" srcOrd="0" destOrd="0" presId="urn:microsoft.com/office/officeart/2005/8/layout/hierarchy1"/>
    <dgm:cxn modelId="{365E0CD4-84BF-45C5-802D-A6A45176F60F}" srcId="{FDF589F3-F619-4BDD-A9CF-05E7E0437053}" destId="{54F1B9B3-3012-4BCE-8AAC-067E2E9EA53F}" srcOrd="1" destOrd="0" parTransId="{8E0148E6-5056-436B-ACB9-4653AF53A14C}" sibTransId="{659F7038-9E75-4DA3-AD02-BA8903F7805D}"/>
    <dgm:cxn modelId="{6C4B2D71-22AD-4FC0-9030-7227993F0FEF}" type="presParOf" srcId="{25400262-A202-43AC-A278-EF2BD684B2C8}" destId="{BF4785B5-5018-4EA7-89F1-3288565C594C}" srcOrd="0" destOrd="0" presId="urn:microsoft.com/office/officeart/2005/8/layout/hierarchy1"/>
    <dgm:cxn modelId="{A00FC37A-0EF8-4695-9BA0-19D35F66772F}" type="presParOf" srcId="{BF4785B5-5018-4EA7-89F1-3288565C594C}" destId="{35AB8A42-E09D-4D76-85CD-9930C66A01C3}" srcOrd="0" destOrd="0" presId="urn:microsoft.com/office/officeart/2005/8/layout/hierarchy1"/>
    <dgm:cxn modelId="{73899ACA-1EFE-40CF-96CF-F9A5D7BB0D80}" type="presParOf" srcId="{35AB8A42-E09D-4D76-85CD-9930C66A01C3}" destId="{BF464DE9-3AF8-4142-A652-1509B661F038}" srcOrd="0" destOrd="0" presId="urn:microsoft.com/office/officeart/2005/8/layout/hierarchy1"/>
    <dgm:cxn modelId="{DF6ACDEF-415D-46AB-B96C-DB95B2E5E455}" type="presParOf" srcId="{35AB8A42-E09D-4D76-85CD-9930C66A01C3}" destId="{DB863E7C-24E9-4AA8-A121-7D74F2367EC4}" srcOrd="1" destOrd="0" presId="urn:microsoft.com/office/officeart/2005/8/layout/hierarchy1"/>
    <dgm:cxn modelId="{A058F4D1-2FD3-4451-A131-2CB6459912DE}" type="presParOf" srcId="{BF4785B5-5018-4EA7-89F1-3288565C594C}" destId="{9A6A7E76-DB91-45DB-91A6-CF6339F7F7F6}" srcOrd="1" destOrd="0" presId="urn:microsoft.com/office/officeart/2005/8/layout/hierarchy1"/>
    <dgm:cxn modelId="{2985D2E7-14E2-4157-91B7-943B41818E62}" type="presParOf" srcId="{25400262-A202-43AC-A278-EF2BD684B2C8}" destId="{8E9AFF3D-2AE2-4E6D-B46B-DCF6B628ADAA}" srcOrd="1" destOrd="0" presId="urn:microsoft.com/office/officeart/2005/8/layout/hierarchy1"/>
    <dgm:cxn modelId="{1B997D04-BB18-4FFE-A4E4-4564EB435B2C}" type="presParOf" srcId="{8E9AFF3D-2AE2-4E6D-B46B-DCF6B628ADAA}" destId="{703E7C28-B8AC-4F04-AA99-08F0910FE635}" srcOrd="0" destOrd="0" presId="urn:microsoft.com/office/officeart/2005/8/layout/hierarchy1"/>
    <dgm:cxn modelId="{E55627C0-637D-4F60-BA2F-CA4BCFA5617E}" type="presParOf" srcId="{703E7C28-B8AC-4F04-AA99-08F0910FE635}" destId="{AC1BB4C7-9565-4C92-A344-D1C9F0E1C5FF}" srcOrd="0" destOrd="0" presId="urn:microsoft.com/office/officeart/2005/8/layout/hierarchy1"/>
    <dgm:cxn modelId="{A7D7041A-817D-4155-9F80-2DC393BDC0BD}" type="presParOf" srcId="{703E7C28-B8AC-4F04-AA99-08F0910FE635}" destId="{5796EEB5-1B94-46E2-B83C-218AE28497B7}" srcOrd="1" destOrd="0" presId="urn:microsoft.com/office/officeart/2005/8/layout/hierarchy1"/>
    <dgm:cxn modelId="{41201364-E209-471A-849A-51631F803EB8}" type="presParOf" srcId="{8E9AFF3D-2AE2-4E6D-B46B-DCF6B628ADAA}" destId="{06153C29-ED9B-4076-A67D-2766A8DD7DB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9318E5-0C9C-46FC-A622-30653290C42A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it-IT"/>
        </a:p>
      </dgm:t>
    </dgm:pt>
    <dgm:pt modelId="{BBB651FB-D8F1-438B-A7D0-E2B7BCF52FBD}">
      <dgm:prSet phldrT="[Testo]"/>
      <dgm:spPr>
        <a:noFill/>
        <a:ln w="19050">
          <a:solidFill>
            <a:srgbClr val="FFC000"/>
          </a:solidFill>
        </a:ln>
      </dgm:spPr>
      <dgm:t>
        <a:bodyPr/>
        <a:lstStyle/>
        <a:p>
          <a:r>
            <a:rPr lang="en-US" dirty="0"/>
            <a:t>FD001</a:t>
          </a:r>
          <a:endParaRPr lang="it-IT" dirty="0"/>
        </a:p>
      </dgm:t>
    </dgm:pt>
    <dgm:pt modelId="{3987A02C-D68B-44C0-A869-8D8F717D5C9A}" type="parTrans" cxnId="{B69642BC-1FDF-4F3F-87EF-42658CEAAC61}">
      <dgm:prSet/>
      <dgm:spPr/>
      <dgm:t>
        <a:bodyPr/>
        <a:lstStyle/>
        <a:p>
          <a:endParaRPr lang="it-IT"/>
        </a:p>
      </dgm:t>
    </dgm:pt>
    <dgm:pt modelId="{C51603F2-989C-4EC9-B491-D20C803496A1}" type="sibTrans" cxnId="{B69642BC-1FDF-4F3F-87EF-42658CEAAC61}">
      <dgm:prSet/>
      <dgm:spPr/>
      <dgm:t>
        <a:bodyPr/>
        <a:lstStyle/>
        <a:p>
          <a:endParaRPr lang="it-IT"/>
        </a:p>
      </dgm:t>
    </dgm:pt>
    <dgm:pt modelId="{B171E3BF-3CF8-4351-A67B-40B5FDD4262C}">
      <dgm:prSet phldrT="[Testo]"/>
      <dgm:spPr>
        <a:noFill/>
        <a:ln w="19050">
          <a:solidFill>
            <a:srgbClr val="FFC000"/>
          </a:solidFill>
        </a:ln>
      </dgm:spPr>
      <dgm:t>
        <a:bodyPr/>
        <a:lstStyle/>
        <a:p>
          <a:r>
            <a:rPr lang="en-US" dirty="0" err="1"/>
            <a:t>Condizione</a:t>
          </a:r>
          <a:r>
            <a:rPr lang="en-US" dirty="0"/>
            <a:t> </a:t>
          </a:r>
          <a:r>
            <a:rPr lang="en-US" dirty="0" err="1"/>
            <a:t>costante</a:t>
          </a:r>
          <a:endParaRPr lang="it-IT" dirty="0"/>
        </a:p>
      </dgm:t>
    </dgm:pt>
    <dgm:pt modelId="{245E717D-A8AE-487F-A407-E3B7A2F40EBE}" type="parTrans" cxnId="{C689A6F6-E523-41F8-940F-3B907852F1E1}">
      <dgm:prSet/>
      <dgm:spPr/>
      <dgm:t>
        <a:bodyPr/>
        <a:lstStyle/>
        <a:p>
          <a:endParaRPr lang="it-IT"/>
        </a:p>
      </dgm:t>
    </dgm:pt>
    <dgm:pt modelId="{5AD1F4CC-4244-47D9-9A5B-B19B5EA8BF5A}" type="sibTrans" cxnId="{C689A6F6-E523-41F8-940F-3B907852F1E1}">
      <dgm:prSet/>
      <dgm:spPr/>
      <dgm:t>
        <a:bodyPr/>
        <a:lstStyle/>
        <a:p>
          <a:endParaRPr lang="it-IT"/>
        </a:p>
      </dgm:t>
    </dgm:pt>
    <dgm:pt modelId="{338C0872-1EAF-4A7C-AD77-BC832F249D1B}">
      <dgm:prSet phldrT="[Testo]"/>
      <dgm:spPr>
        <a:noFill/>
        <a:ln w="19050">
          <a:solidFill>
            <a:srgbClr val="FFC000"/>
          </a:solidFill>
        </a:ln>
      </dgm:spPr>
      <dgm:t>
        <a:bodyPr/>
        <a:lstStyle/>
        <a:p>
          <a:r>
            <a:rPr lang="en-US" dirty="0"/>
            <a:t>FD002</a:t>
          </a:r>
          <a:endParaRPr lang="it-IT" dirty="0"/>
        </a:p>
      </dgm:t>
    </dgm:pt>
    <dgm:pt modelId="{2BFAFA5B-13D9-4401-8844-289AC0BAA568}" type="parTrans" cxnId="{6B8EF827-E7AF-4A2A-8DF2-55C7FA6701CD}">
      <dgm:prSet/>
      <dgm:spPr/>
      <dgm:t>
        <a:bodyPr/>
        <a:lstStyle/>
        <a:p>
          <a:endParaRPr lang="it-IT"/>
        </a:p>
      </dgm:t>
    </dgm:pt>
    <dgm:pt modelId="{EE338F48-BA76-4728-B109-F416BCD88870}" type="sibTrans" cxnId="{6B8EF827-E7AF-4A2A-8DF2-55C7FA6701CD}">
      <dgm:prSet/>
      <dgm:spPr/>
      <dgm:t>
        <a:bodyPr/>
        <a:lstStyle/>
        <a:p>
          <a:endParaRPr lang="it-IT"/>
        </a:p>
      </dgm:t>
    </dgm:pt>
    <dgm:pt modelId="{61590CBB-8E11-4BFF-99B0-1EBB39434A40}">
      <dgm:prSet phldrT="[Testo]"/>
      <dgm:spPr>
        <a:noFill/>
        <a:ln w="19050">
          <a:solidFill>
            <a:srgbClr val="FFC000"/>
          </a:solidFill>
        </a:ln>
      </dgm:spPr>
      <dgm:t>
        <a:bodyPr/>
        <a:lstStyle/>
        <a:p>
          <a:r>
            <a:rPr lang="en-US" dirty="0" err="1"/>
            <a:t>Condizione</a:t>
          </a:r>
          <a:r>
            <a:rPr lang="en-US" dirty="0"/>
            <a:t> Mista</a:t>
          </a:r>
          <a:endParaRPr lang="it-IT" dirty="0"/>
        </a:p>
      </dgm:t>
    </dgm:pt>
    <dgm:pt modelId="{71C0C6A3-2F3A-47CC-B33B-5B143805727D}" type="parTrans" cxnId="{DB33B5C6-8BB0-4179-AED3-04E1C6EC81B6}">
      <dgm:prSet/>
      <dgm:spPr/>
      <dgm:t>
        <a:bodyPr/>
        <a:lstStyle/>
        <a:p>
          <a:endParaRPr lang="it-IT"/>
        </a:p>
      </dgm:t>
    </dgm:pt>
    <dgm:pt modelId="{99AEFFFE-D278-4367-BABB-EEAA8342DE5A}" type="sibTrans" cxnId="{DB33B5C6-8BB0-4179-AED3-04E1C6EC81B6}">
      <dgm:prSet/>
      <dgm:spPr/>
      <dgm:t>
        <a:bodyPr/>
        <a:lstStyle/>
        <a:p>
          <a:endParaRPr lang="it-IT"/>
        </a:p>
      </dgm:t>
    </dgm:pt>
    <dgm:pt modelId="{65AC95D5-C065-414B-9552-D3B83D72A7B6}">
      <dgm:prSet phldrT="[Testo]"/>
      <dgm:spPr>
        <a:noFill/>
        <a:ln w="19050">
          <a:solidFill>
            <a:srgbClr val="FFC000"/>
          </a:solidFill>
        </a:ln>
      </dgm:spPr>
      <dgm:t>
        <a:bodyPr/>
        <a:lstStyle/>
        <a:p>
          <a:r>
            <a:rPr lang="en-US" dirty="0"/>
            <a:t>FD003</a:t>
          </a:r>
          <a:endParaRPr lang="it-IT" dirty="0"/>
        </a:p>
      </dgm:t>
    </dgm:pt>
    <dgm:pt modelId="{AFDB5BBF-E6B7-4367-BBC4-31438A55D948}" type="parTrans" cxnId="{8490505E-516E-4F37-B495-AAB6EA8A5E7E}">
      <dgm:prSet/>
      <dgm:spPr/>
      <dgm:t>
        <a:bodyPr/>
        <a:lstStyle/>
        <a:p>
          <a:endParaRPr lang="it-IT"/>
        </a:p>
      </dgm:t>
    </dgm:pt>
    <dgm:pt modelId="{3DC6E16B-5501-4F67-BD97-6C7A2FA42170}" type="sibTrans" cxnId="{8490505E-516E-4F37-B495-AAB6EA8A5E7E}">
      <dgm:prSet/>
      <dgm:spPr/>
      <dgm:t>
        <a:bodyPr/>
        <a:lstStyle/>
        <a:p>
          <a:endParaRPr lang="it-IT"/>
        </a:p>
      </dgm:t>
    </dgm:pt>
    <dgm:pt modelId="{9B0F1E5F-D3C7-48B3-8B5D-7F86099EFFAE}">
      <dgm:prSet phldrT="[Testo]"/>
      <dgm:spPr>
        <a:noFill/>
        <a:ln w="19050">
          <a:solidFill>
            <a:srgbClr val="FFC000"/>
          </a:solidFill>
        </a:ln>
      </dgm:spPr>
      <dgm:t>
        <a:bodyPr/>
        <a:lstStyle/>
        <a:p>
          <a:r>
            <a:rPr lang="en-US" dirty="0" err="1"/>
            <a:t>Condizione</a:t>
          </a:r>
          <a:r>
            <a:rPr lang="en-US" dirty="0"/>
            <a:t> </a:t>
          </a:r>
          <a:r>
            <a:rPr lang="en-US" dirty="0" err="1"/>
            <a:t>costante</a:t>
          </a:r>
          <a:endParaRPr lang="it-IT" dirty="0"/>
        </a:p>
      </dgm:t>
    </dgm:pt>
    <dgm:pt modelId="{E9269D58-FAA5-4844-9069-7626D51A8C65}" type="parTrans" cxnId="{E3EC60B9-ED86-4B42-8105-69E229930683}">
      <dgm:prSet/>
      <dgm:spPr/>
      <dgm:t>
        <a:bodyPr/>
        <a:lstStyle/>
        <a:p>
          <a:endParaRPr lang="it-IT"/>
        </a:p>
      </dgm:t>
    </dgm:pt>
    <dgm:pt modelId="{2B362BFE-7E2C-41F1-B037-C1591606EBA0}" type="sibTrans" cxnId="{E3EC60B9-ED86-4B42-8105-69E229930683}">
      <dgm:prSet/>
      <dgm:spPr/>
      <dgm:t>
        <a:bodyPr/>
        <a:lstStyle/>
        <a:p>
          <a:endParaRPr lang="it-IT"/>
        </a:p>
      </dgm:t>
    </dgm:pt>
    <dgm:pt modelId="{73101B94-C9F1-4C18-BFDC-C756D7B98783}">
      <dgm:prSet phldrT="[Testo]"/>
      <dgm:spPr>
        <a:noFill/>
        <a:ln w="19050">
          <a:solidFill>
            <a:srgbClr val="FFC000"/>
          </a:solidFill>
        </a:ln>
      </dgm:spPr>
      <dgm:t>
        <a:bodyPr/>
        <a:lstStyle/>
        <a:p>
          <a:r>
            <a:rPr lang="en-US" dirty="0"/>
            <a:t>FD004 </a:t>
          </a:r>
          <a:endParaRPr lang="it-IT" dirty="0"/>
        </a:p>
      </dgm:t>
    </dgm:pt>
    <dgm:pt modelId="{D295909A-34A2-4D8C-A75E-3EBD6E34FA75}" type="parTrans" cxnId="{BFF482F7-9F60-4557-AEFD-425E32309AE7}">
      <dgm:prSet/>
      <dgm:spPr/>
      <dgm:t>
        <a:bodyPr/>
        <a:lstStyle/>
        <a:p>
          <a:endParaRPr lang="it-IT"/>
        </a:p>
      </dgm:t>
    </dgm:pt>
    <dgm:pt modelId="{39C85EE3-F2FB-4AF5-967A-C1CB2FB397EC}" type="sibTrans" cxnId="{BFF482F7-9F60-4557-AEFD-425E32309AE7}">
      <dgm:prSet/>
      <dgm:spPr/>
      <dgm:t>
        <a:bodyPr/>
        <a:lstStyle/>
        <a:p>
          <a:endParaRPr lang="it-IT"/>
        </a:p>
      </dgm:t>
    </dgm:pt>
    <dgm:pt modelId="{7202E5AF-9196-4FFB-9592-5494C50607C3}">
      <dgm:prSet phldrT="[Testo]"/>
      <dgm:spPr>
        <a:noFill/>
        <a:ln w="19050">
          <a:solidFill>
            <a:srgbClr val="FFC000"/>
          </a:solidFill>
        </a:ln>
      </dgm:spPr>
      <dgm:t>
        <a:bodyPr/>
        <a:lstStyle/>
        <a:p>
          <a:r>
            <a:rPr lang="en-US" dirty="0" err="1"/>
            <a:t>Condizione</a:t>
          </a:r>
          <a:r>
            <a:rPr lang="en-US" dirty="0"/>
            <a:t> </a:t>
          </a:r>
          <a:r>
            <a:rPr lang="en-US" dirty="0" err="1"/>
            <a:t>mista</a:t>
          </a:r>
          <a:endParaRPr lang="it-IT" dirty="0"/>
        </a:p>
      </dgm:t>
    </dgm:pt>
    <dgm:pt modelId="{42947CED-F835-46FB-8701-63345C817409}" type="parTrans" cxnId="{D6795A90-2020-4B62-B77A-1DD3C19C4521}">
      <dgm:prSet/>
      <dgm:spPr/>
      <dgm:t>
        <a:bodyPr/>
        <a:lstStyle/>
        <a:p>
          <a:endParaRPr lang="it-IT"/>
        </a:p>
      </dgm:t>
    </dgm:pt>
    <dgm:pt modelId="{7C8BE986-3DFF-4ADD-9930-3AEBC13181FB}" type="sibTrans" cxnId="{D6795A90-2020-4B62-B77A-1DD3C19C4521}">
      <dgm:prSet/>
      <dgm:spPr/>
      <dgm:t>
        <a:bodyPr/>
        <a:lstStyle/>
        <a:p>
          <a:endParaRPr lang="it-IT"/>
        </a:p>
      </dgm:t>
    </dgm:pt>
    <dgm:pt modelId="{1B864386-C3B8-47D2-9084-9C7B16644E24}" type="pres">
      <dgm:prSet presAssocID="{CD9318E5-0C9C-46FC-A622-30653290C42A}" presName="Name0" presStyleCnt="0">
        <dgm:presLayoutVars>
          <dgm:chMax val="7"/>
          <dgm:chPref val="7"/>
          <dgm:dir/>
        </dgm:presLayoutVars>
      </dgm:prSet>
      <dgm:spPr/>
    </dgm:pt>
    <dgm:pt modelId="{A394B82E-1080-47C3-9C40-0D6EBC78BF11}" type="pres">
      <dgm:prSet presAssocID="{CD9318E5-0C9C-46FC-A622-30653290C42A}" presName="Name1" presStyleCnt="0"/>
      <dgm:spPr/>
    </dgm:pt>
    <dgm:pt modelId="{F20D3F64-4CCD-4B84-AFE3-3A38346FB576}" type="pres">
      <dgm:prSet presAssocID="{CD9318E5-0C9C-46FC-A622-30653290C42A}" presName="cycle" presStyleCnt="0"/>
      <dgm:spPr/>
    </dgm:pt>
    <dgm:pt modelId="{C8D70033-936A-4C42-9296-A71DD1D62930}" type="pres">
      <dgm:prSet presAssocID="{CD9318E5-0C9C-46FC-A622-30653290C42A}" presName="srcNode" presStyleLbl="node1" presStyleIdx="0" presStyleCnt="4"/>
      <dgm:spPr/>
    </dgm:pt>
    <dgm:pt modelId="{CC66250B-BFA5-4352-B1EA-5E5520EF1206}" type="pres">
      <dgm:prSet presAssocID="{CD9318E5-0C9C-46FC-A622-30653290C42A}" presName="conn" presStyleLbl="parChTrans1D2" presStyleIdx="0" presStyleCnt="1"/>
      <dgm:spPr/>
    </dgm:pt>
    <dgm:pt modelId="{5FA2BA5F-BA26-495B-8828-827CC2917125}" type="pres">
      <dgm:prSet presAssocID="{CD9318E5-0C9C-46FC-A622-30653290C42A}" presName="extraNode" presStyleLbl="node1" presStyleIdx="0" presStyleCnt="4"/>
      <dgm:spPr/>
    </dgm:pt>
    <dgm:pt modelId="{E2D98B19-89C2-432B-8A97-53551C079820}" type="pres">
      <dgm:prSet presAssocID="{CD9318E5-0C9C-46FC-A622-30653290C42A}" presName="dstNode" presStyleLbl="node1" presStyleIdx="0" presStyleCnt="4"/>
      <dgm:spPr/>
    </dgm:pt>
    <dgm:pt modelId="{3783B6F3-C102-423A-9D60-1CF823A6D3EB}" type="pres">
      <dgm:prSet presAssocID="{BBB651FB-D8F1-438B-A7D0-E2B7BCF52FBD}" presName="text_1" presStyleLbl="node1" presStyleIdx="0" presStyleCnt="4">
        <dgm:presLayoutVars>
          <dgm:bulletEnabled val="1"/>
        </dgm:presLayoutVars>
      </dgm:prSet>
      <dgm:spPr/>
    </dgm:pt>
    <dgm:pt modelId="{AE706BC6-4F37-4BE3-AE82-225AB537C41D}" type="pres">
      <dgm:prSet presAssocID="{BBB651FB-D8F1-438B-A7D0-E2B7BCF52FBD}" presName="accent_1" presStyleCnt="0"/>
      <dgm:spPr/>
    </dgm:pt>
    <dgm:pt modelId="{013F1B45-E787-4D91-9619-CF628DED91B1}" type="pres">
      <dgm:prSet presAssocID="{BBB651FB-D8F1-438B-A7D0-E2B7BCF52FBD}" presName="accentRepeatNode" presStyleLbl="solidFgAcc1" presStyleIdx="0" presStyleCnt="4"/>
      <dgm:spPr>
        <a:solidFill>
          <a:srgbClr val="FFFFFF"/>
        </a:solidFill>
        <a:ln>
          <a:solidFill>
            <a:srgbClr val="FFC000"/>
          </a:solidFill>
        </a:ln>
      </dgm:spPr>
    </dgm:pt>
    <dgm:pt modelId="{86880159-6A2C-41D1-8B0F-D9CB17A74EA0}" type="pres">
      <dgm:prSet presAssocID="{338C0872-1EAF-4A7C-AD77-BC832F249D1B}" presName="text_2" presStyleLbl="node1" presStyleIdx="1" presStyleCnt="4">
        <dgm:presLayoutVars>
          <dgm:bulletEnabled val="1"/>
        </dgm:presLayoutVars>
      </dgm:prSet>
      <dgm:spPr/>
    </dgm:pt>
    <dgm:pt modelId="{76BACB93-2D5A-4E9B-82F9-591DD976F7A3}" type="pres">
      <dgm:prSet presAssocID="{338C0872-1EAF-4A7C-AD77-BC832F249D1B}" presName="accent_2" presStyleCnt="0"/>
      <dgm:spPr/>
    </dgm:pt>
    <dgm:pt modelId="{D6034142-6A3C-4442-A9EB-5514A9003203}" type="pres">
      <dgm:prSet presAssocID="{338C0872-1EAF-4A7C-AD77-BC832F249D1B}" presName="accentRepeatNode" presStyleLbl="solidFgAcc1" presStyleIdx="1" presStyleCnt="4"/>
      <dgm:spPr>
        <a:ln>
          <a:solidFill>
            <a:srgbClr val="FFC000"/>
          </a:solidFill>
        </a:ln>
      </dgm:spPr>
    </dgm:pt>
    <dgm:pt modelId="{D1387A17-2AB1-44DD-845E-A95A464FB323}" type="pres">
      <dgm:prSet presAssocID="{65AC95D5-C065-414B-9552-D3B83D72A7B6}" presName="text_3" presStyleLbl="node1" presStyleIdx="2" presStyleCnt="4">
        <dgm:presLayoutVars>
          <dgm:bulletEnabled val="1"/>
        </dgm:presLayoutVars>
      </dgm:prSet>
      <dgm:spPr/>
    </dgm:pt>
    <dgm:pt modelId="{F1E336DE-263D-4857-B7AD-5BE32D1B8820}" type="pres">
      <dgm:prSet presAssocID="{65AC95D5-C065-414B-9552-D3B83D72A7B6}" presName="accent_3" presStyleCnt="0"/>
      <dgm:spPr/>
    </dgm:pt>
    <dgm:pt modelId="{BB1B42EE-6F55-455A-9067-CA3E4BEA46FE}" type="pres">
      <dgm:prSet presAssocID="{65AC95D5-C065-414B-9552-D3B83D72A7B6}" presName="accentRepeatNode" presStyleLbl="solidFgAcc1" presStyleIdx="2" presStyleCnt="4"/>
      <dgm:spPr>
        <a:ln>
          <a:solidFill>
            <a:srgbClr val="FFC000"/>
          </a:solidFill>
        </a:ln>
      </dgm:spPr>
    </dgm:pt>
    <dgm:pt modelId="{3EB8C0E8-0070-46A1-ADDA-6274D96C6C51}" type="pres">
      <dgm:prSet presAssocID="{73101B94-C9F1-4C18-BFDC-C756D7B98783}" presName="text_4" presStyleLbl="node1" presStyleIdx="3" presStyleCnt="4">
        <dgm:presLayoutVars>
          <dgm:bulletEnabled val="1"/>
        </dgm:presLayoutVars>
      </dgm:prSet>
      <dgm:spPr/>
    </dgm:pt>
    <dgm:pt modelId="{65C24A31-020E-472D-9F76-A2DA5A48F9A9}" type="pres">
      <dgm:prSet presAssocID="{73101B94-C9F1-4C18-BFDC-C756D7B98783}" presName="accent_4" presStyleCnt="0"/>
      <dgm:spPr/>
    </dgm:pt>
    <dgm:pt modelId="{0A83DC03-0398-4746-B285-6B3B62B3DB1B}" type="pres">
      <dgm:prSet presAssocID="{73101B94-C9F1-4C18-BFDC-C756D7B98783}" presName="accentRepeatNode" presStyleLbl="solidFgAcc1" presStyleIdx="3" presStyleCnt="4"/>
      <dgm:spPr>
        <a:ln>
          <a:solidFill>
            <a:srgbClr val="FFC000"/>
          </a:solidFill>
        </a:ln>
      </dgm:spPr>
    </dgm:pt>
  </dgm:ptLst>
  <dgm:cxnLst>
    <dgm:cxn modelId="{A1D3C706-98F5-4D83-B046-A5B65C4FF35F}" type="presOf" srcId="{5AD1F4CC-4244-47D9-9A5B-B19B5EA8BF5A}" destId="{CC66250B-BFA5-4352-B1EA-5E5520EF1206}" srcOrd="0" destOrd="0" presId="urn:microsoft.com/office/officeart/2008/layout/VerticalCurvedList"/>
    <dgm:cxn modelId="{6B8EF827-E7AF-4A2A-8DF2-55C7FA6701CD}" srcId="{CD9318E5-0C9C-46FC-A622-30653290C42A}" destId="{338C0872-1EAF-4A7C-AD77-BC832F249D1B}" srcOrd="1" destOrd="0" parTransId="{2BFAFA5B-13D9-4401-8844-289AC0BAA568}" sibTransId="{EE338F48-BA76-4728-B109-F416BCD88870}"/>
    <dgm:cxn modelId="{8490505E-516E-4F37-B495-AAB6EA8A5E7E}" srcId="{CD9318E5-0C9C-46FC-A622-30653290C42A}" destId="{65AC95D5-C065-414B-9552-D3B83D72A7B6}" srcOrd="2" destOrd="0" parTransId="{AFDB5BBF-E6B7-4367-BBC4-31438A55D948}" sibTransId="{3DC6E16B-5501-4F67-BD97-6C7A2FA42170}"/>
    <dgm:cxn modelId="{24B50C62-3B43-44EB-8F04-6029E434D755}" type="presOf" srcId="{B171E3BF-3CF8-4351-A67B-40B5FDD4262C}" destId="{3783B6F3-C102-423A-9D60-1CF823A6D3EB}" srcOrd="0" destOrd="1" presId="urn:microsoft.com/office/officeart/2008/layout/VerticalCurvedList"/>
    <dgm:cxn modelId="{809D2C64-5D94-4ACC-BBCB-2A87AE9FF97D}" type="presOf" srcId="{CD9318E5-0C9C-46FC-A622-30653290C42A}" destId="{1B864386-C3B8-47D2-9084-9C7B16644E24}" srcOrd="0" destOrd="0" presId="urn:microsoft.com/office/officeart/2008/layout/VerticalCurvedList"/>
    <dgm:cxn modelId="{2B07F56C-12B8-4FEE-99D4-AEA226B55B23}" type="presOf" srcId="{7202E5AF-9196-4FFB-9592-5494C50607C3}" destId="{3EB8C0E8-0070-46A1-ADDA-6274D96C6C51}" srcOrd="0" destOrd="1" presId="urn:microsoft.com/office/officeart/2008/layout/VerticalCurvedList"/>
    <dgm:cxn modelId="{F96F9E52-4617-40E5-958E-EECBD3D5C1B5}" type="presOf" srcId="{73101B94-C9F1-4C18-BFDC-C756D7B98783}" destId="{3EB8C0E8-0070-46A1-ADDA-6274D96C6C51}" srcOrd="0" destOrd="0" presId="urn:microsoft.com/office/officeart/2008/layout/VerticalCurvedList"/>
    <dgm:cxn modelId="{D6795A90-2020-4B62-B77A-1DD3C19C4521}" srcId="{73101B94-C9F1-4C18-BFDC-C756D7B98783}" destId="{7202E5AF-9196-4FFB-9592-5494C50607C3}" srcOrd="0" destOrd="0" parTransId="{42947CED-F835-46FB-8701-63345C817409}" sibTransId="{7C8BE986-3DFF-4ADD-9930-3AEBC13181FB}"/>
    <dgm:cxn modelId="{E3EC60B9-ED86-4B42-8105-69E229930683}" srcId="{65AC95D5-C065-414B-9552-D3B83D72A7B6}" destId="{9B0F1E5F-D3C7-48B3-8B5D-7F86099EFFAE}" srcOrd="0" destOrd="0" parTransId="{E9269D58-FAA5-4844-9069-7626D51A8C65}" sibTransId="{2B362BFE-7E2C-41F1-B037-C1591606EBA0}"/>
    <dgm:cxn modelId="{B69642BC-1FDF-4F3F-87EF-42658CEAAC61}" srcId="{CD9318E5-0C9C-46FC-A622-30653290C42A}" destId="{BBB651FB-D8F1-438B-A7D0-E2B7BCF52FBD}" srcOrd="0" destOrd="0" parTransId="{3987A02C-D68B-44C0-A869-8D8F717D5C9A}" sibTransId="{C51603F2-989C-4EC9-B491-D20C803496A1}"/>
    <dgm:cxn modelId="{DB33B5C6-8BB0-4179-AED3-04E1C6EC81B6}" srcId="{338C0872-1EAF-4A7C-AD77-BC832F249D1B}" destId="{61590CBB-8E11-4BFF-99B0-1EBB39434A40}" srcOrd="0" destOrd="0" parTransId="{71C0C6A3-2F3A-47CC-B33B-5B143805727D}" sibTransId="{99AEFFFE-D278-4367-BABB-EEAA8342DE5A}"/>
    <dgm:cxn modelId="{0F645DD9-17CA-48FE-BF80-55C46FCD38B4}" type="presOf" srcId="{338C0872-1EAF-4A7C-AD77-BC832F249D1B}" destId="{86880159-6A2C-41D1-8B0F-D9CB17A74EA0}" srcOrd="0" destOrd="0" presId="urn:microsoft.com/office/officeart/2008/layout/VerticalCurvedList"/>
    <dgm:cxn modelId="{8E6815E0-6E56-4B9A-8E37-A601A4828E09}" type="presOf" srcId="{BBB651FB-D8F1-438B-A7D0-E2B7BCF52FBD}" destId="{3783B6F3-C102-423A-9D60-1CF823A6D3EB}" srcOrd="0" destOrd="0" presId="urn:microsoft.com/office/officeart/2008/layout/VerticalCurvedList"/>
    <dgm:cxn modelId="{C5CEB2E9-9B79-4064-B221-4B1EAD18998E}" type="presOf" srcId="{61590CBB-8E11-4BFF-99B0-1EBB39434A40}" destId="{86880159-6A2C-41D1-8B0F-D9CB17A74EA0}" srcOrd="0" destOrd="1" presId="urn:microsoft.com/office/officeart/2008/layout/VerticalCurvedList"/>
    <dgm:cxn modelId="{C689A6F6-E523-41F8-940F-3B907852F1E1}" srcId="{BBB651FB-D8F1-438B-A7D0-E2B7BCF52FBD}" destId="{B171E3BF-3CF8-4351-A67B-40B5FDD4262C}" srcOrd="0" destOrd="0" parTransId="{245E717D-A8AE-487F-A407-E3B7A2F40EBE}" sibTransId="{5AD1F4CC-4244-47D9-9A5B-B19B5EA8BF5A}"/>
    <dgm:cxn modelId="{BFF482F7-9F60-4557-AEFD-425E32309AE7}" srcId="{CD9318E5-0C9C-46FC-A622-30653290C42A}" destId="{73101B94-C9F1-4C18-BFDC-C756D7B98783}" srcOrd="3" destOrd="0" parTransId="{D295909A-34A2-4D8C-A75E-3EBD6E34FA75}" sibTransId="{39C85EE3-F2FB-4AF5-967A-C1CB2FB397EC}"/>
    <dgm:cxn modelId="{909F1AFB-8858-48F7-B446-5B0952CF182E}" type="presOf" srcId="{9B0F1E5F-D3C7-48B3-8B5D-7F86099EFFAE}" destId="{D1387A17-2AB1-44DD-845E-A95A464FB323}" srcOrd="0" destOrd="1" presId="urn:microsoft.com/office/officeart/2008/layout/VerticalCurvedList"/>
    <dgm:cxn modelId="{60EF73FE-F9D6-4384-865D-CDBA949B85F9}" type="presOf" srcId="{65AC95D5-C065-414B-9552-D3B83D72A7B6}" destId="{D1387A17-2AB1-44DD-845E-A95A464FB323}" srcOrd="0" destOrd="0" presId="urn:microsoft.com/office/officeart/2008/layout/VerticalCurvedList"/>
    <dgm:cxn modelId="{0588FEAD-B2B6-40BD-B4BB-13FCDBE2B0C9}" type="presParOf" srcId="{1B864386-C3B8-47D2-9084-9C7B16644E24}" destId="{A394B82E-1080-47C3-9C40-0D6EBC78BF11}" srcOrd="0" destOrd="0" presId="urn:microsoft.com/office/officeart/2008/layout/VerticalCurvedList"/>
    <dgm:cxn modelId="{EE091DD2-3623-4FBB-B92E-5AB54AB64798}" type="presParOf" srcId="{A394B82E-1080-47C3-9C40-0D6EBC78BF11}" destId="{F20D3F64-4CCD-4B84-AFE3-3A38346FB576}" srcOrd="0" destOrd="0" presId="urn:microsoft.com/office/officeart/2008/layout/VerticalCurvedList"/>
    <dgm:cxn modelId="{0D201CA4-A8DA-49D1-99C9-C642095D584E}" type="presParOf" srcId="{F20D3F64-4CCD-4B84-AFE3-3A38346FB576}" destId="{C8D70033-936A-4C42-9296-A71DD1D62930}" srcOrd="0" destOrd="0" presId="urn:microsoft.com/office/officeart/2008/layout/VerticalCurvedList"/>
    <dgm:cxn modelId="{7296F083-723C-4BDE-B881-F8F504049518}" type="presParOf" srcId="{F20D3F64-4CCD-4B84-AFE3-3A38346FB576}" destId="{CC66250B-BFA5-4352-B1EA-5E5520EF1206}" srcOrd="1" destOrd="0" presId="urn:microsoft.com/office/officeart/2008/layout/VerticalCurvedList"/>
    <dgm:cxn modelId="{02295146-42C1-4DF6-B827-7817A74AFA65}" type="presParOf" srcId="{F20D3F64-4CCD-4B84-AFE3-3A38346FB576}" destId="{5FA2BA5F-BA26-495B-8828-827CC2917125}" srcOrd="2" destOrd="0" presId="urn:microsoft.com/office/officeart/2008/layout/VerticalCurvedList"/>
    <dgm:cxn modelId="{88678FB7-6554-4DC2-A792-371505FE4B18}" type="presParOf" srcId="{F20D3F64-4CCD-4B84-AFE3-3A38346FB576}" destId="{E2D98B19-89C2-432B-8A97-53551C079820}" srcOrd="3" destOrd="0" presId="urn:microsoft.com/office/officeart/2008/layout/VerticalCurvedList"/>
    <dgm:cxn modelId="{74D58E7E-AE25-4FD9-973E-D86D7BB6061F}" type="presParOf" srcId="{A394B82E-1080-47C3-9C40-0D6EBC78BF11}" destId="{3783B6F3-C102-423A-9D60-1CF823A6D3EB}" srcOrd="1" destOrd="0" presId="urn:microsoft.com/office/officeart/2008/layout/VerticalCurvedList"/>
    <dgm:cxn modelId="{09FCD25B-DCDE-4FAE-B9BB-0881018D9833}" type="presParOf" srcId="{A394B82E-1080-47C3-9C40-0D6EBC78BF11}" destId="{AE706BC6-4F37-4BE3-AE82-225AB537C41D}" srcOrd="2" destOrd="0" presId="urn:microsoft.com/office/officeart/2008/layout/VerticalCurvedList"/>
    <dgm:cxn modelId="{7841DDAF-8CAF-4237-B7E7-D421097EFE5A}" type="presParOf" srcId="{AE706BC6-4F37-4BE3-AE82-225AB537C41D}" destId="{013F1B45-E787-4D91-9619-CF628DED91B1}" srcOrd="0" destOrd="0" presId="urn:microsoft.com/office/officeart/2008/layout/VerticalCurvedList"/>
    <dgm:cxn modelId="{526374A8-D0D8-4097-8A05-C1D26987008F}" type="presParOf" srcId="{A394B82E-1080-47C3-9C40-0D6EBC78BF11}" destId="{86880159-6A2C-41D1-8B0F-D9CB17A74EA0}" srcOrd="3" destOrd="0" presId="urn:microsoft.com/office/officeart/2008/layout/VerticalCurvedList"/>
    <dgm:cxn modelId="{9C06830D-A88E-44A4-B00F-4C661523DE16}" type="presParOf" srcId="{A394B82E-1080-47C3-9C40-0D6EBC78BF11}" destId="{76BACB93-2D5A-4E9B-82F9-591DD976F7A3}" srcOrd="4" destOrd="0" presId="urn:microsoft.com/office/officeart/2008/layout/VerticalCurvedList"/>
    <dgm:cxn modelId="{182C73AE-A3C7-438A-8238-31017201228B}" type="presParOf" srcId="{76BACB93-2D5A-4E9B-82F9-591DD976F7A3}" destId="{D6034142-6A3C-4442-A9EB-5514A9003203}" srcOrd="0" destOrd="0" presId="urn:microsoft.com/office/officeart/2008/layout/VerticalCurvedList"/>
    <dgm:cxn modelId="{03E3C65E-C51A-4F93-91A2-78BA39BFDC73}" type="presParOf" srcId="{A394B82E-1080-47C3-9C40-0D6EBC78BF11}" destId="{D1387A17-2AB1-44DD-845E-A95A464FB323}" srcOrd="5" destOrd="0" presId="urn:microsoft.com/office/officeart/2008/layout/VerticalCurvedList"/>
    <dgm:cxn modelId="{8A1B143C-24CA-4309-AE4F-391AACC2888F}" type="presParOf" srcId="{A394B82E-1080-47C3-9C40-0D6EBC78BF11}" destId="{F1E336DE-263D-4857-B7AD-5BE32D1B8820}" srcOrd="6" destOrd="0" presId="urn:microsoft.com/office/officeart/2008/layout/VerticalCurvedList"/>
    <dgm:cxn modelId="{47B4274F-3FF3-4424-B516-B5283CC51632}" type="presParOf" srcId="{F1E336DE-263D-4857-B7AD-5BE32D1B8820}" destId="{BB1B42EE-6F55-455A-9067-CA3E4BEA46FE}" srcOrd="0" destOrd="0" presId="urn:microsoft.com/office/officeart/2008/layout/VerticalCurvedList"/>
    <dgm:cxn modelId="{A32E0A32-6636-4B9F-9AAA-40FDA6EB6270}" type="presParOf" srcId="{A394B82E-1080-47C3-9C40-0D6EBC78BF11}" destId="{3EB8C0E8-0070-46A1-ADDA-6274D96C6C51}" srcOrd="7" destOrd="0" presId="urn:microsoft.com/office/officeart/2008/layout/VerticalCurvedList"/>
    <dgm:cxn modelId="{66F6A5DE-107F-444A-8BCA-11A653F76E27}" type="presParOf" srcId="{A394B82E-1080-47C3-9C40-0D6EBC78BF11}" destId="{65C24A31-020E-472D-9F76-A2DA5A48F9A9}" srcOrd="8" destOrd="0" presId="urn:microsoft.com/office/officeart/2008/layout/VerticalCurvedList"/>
    <dgm:cxn modelId="{A5C0F55E-A77F-4ABA-914F-1D54D9D4F824}" type="presParOf" srcId="{65C24A31-020E-472D-9F76-A2DA5A48F9A9}" destId="{0A83DC03-0398-4746-B285-6B3B62B3DB1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0ABDC2D-A689-4EE6-9BA6-22C3F77CA963}" type="doc">
      <dgm:prSet loTypeId="urn:microsoft.com/office/officeart/2005/8/layout/hProcess9" loCatId="process" qsTypeId="urn:microsoft.com/office/officeart/2005/8/quickstyle/simple1" qsCatId="simple" csTypeId="urn:microsoft.com/office/officeart/2005/8/colors/colorful5" csCatId="colorful" phldr="1"/>
      <dgm:spPr/>
    </dgm:pt>
    <dgm:pt modelId="{BDA6A32C-05B5-4985-83CC-D85DECFBD6EE}">
      <dgm:prSet phldrT="[Testo]" custT="1"/>
      <dgm:spPr>
        <a:ln>
          <a:solidFill>
            <a:srgbClr val="FFC000"/>
          </a:solidFill>
        </a:ln>
      </dgm:spPr>
      <dgm:t>
        <a:bodyPr/>
        <a:lstStyle/>
        <a:p>
          <a:r>
            <a:rPr lang="en-US" sz="1800" dirty="0" err="1"/>
            <a:t>Rimozione</a:t>
          </a:r>
          <a:r>
            <a:rPr lang="en-US" sz="1800" dirty="0"/>
            <a:t> </a:t>
          </a:r>
          <a:r>
            <a:rPr lang="en-US" sz="1800" dirty="0" err="1"/>
            <a:t>dei</a:t>
          </a:r>
          <a:r>
            <a:rPr lang="en-US" sz="1800" dirty="0"/>
            <a:t> </a:t>
          </a:r>
          <a:r>
            <a:rPr lang="en-US" sz="1800" dirty="0" err="1"/>
            <a:t>sensori</a:t>
          </a:r>
          <a:r>
            <a:rPr lang="en-US" sz="1800" dirty="0"/>
            <a:t> con </a:t>
          </a:r>
          <a:r>
            <a:rPr lang="en-US" sz="1800" dirty="0" err="1"/>
            <a:t>valori</a:t>
          </a:r>
          <a:r>
            <a:rPr lang="en-US" sz="1800" dirty="0"/>
            <a:t> </a:t>
          </a:r>
          <a:r>
            <a:rPr lang="en-US" sz="1800" dirty="0" err="1"/>
            <a:t>costanti</a:t>
          </a:r>
          <a:endParaRPr lang="it-IT" sz="1800" dirty="0"/>
        </a:p>
      </dgm:t>
    </dgm:pt>
    <dgm:pt modelId="{24D753F2-CE26-4CE7-AEA4-1D7138D183B9}" type="parTrans" cxnId="{BE568D0F-D987-46EE-865E-E827C57EA7B1}">
      <dgm:prSet/>
      <dgm:spPr/>
      <dgm:t>
        <a:bodyPr/>
        <a:lstStyle/>
        <a:p>
          <a:endParaRPr lang="it-IT"/>
        </a:p>
      </dgm:t>
    </dgm:pt>
    <dgm:pt modelId="{9768C46F-42C2-4B5B-8F3A-53CC5880398E}" type="sibTrans" cxnId="{BE568D0F-D987-46EE-865E-E827C57EA7B1}">
      <dgm:prSet/>
      <dgm:spPr/>
      <dgm:t>
        <a:bodyPr/>
        <a:lstStyle/>
        <a:p>
          <a:endParaRPr lang="it-IT"/>
        </a:p>
      </dgm:t>
    </dgm:pt>
    <dgm:pt modelId="{5C30D589-8E42-4180-ACB4-1B76B0FC2F42}">
      <dgm:prSet phldrT="[Testo]" custT="1"/>
      <dgm:spPr>
        <a:ln>
          <a:solidFill>
            <a:srgbClr val="FFC000"/>
          </a:solidFill>
        </a:ln>
      </dgm:spPr>
      <dgm:t>
        <a:bodyPr/>
        <a:lstStyle/>
        <a:p>
          <a:r>
            <a:rPr lang="en-US" sz="1800" dirty="0"/>
            <a:t>Min-Max Normalization</a:t>
          </a:r>
          <a:endParaRPr lang="it-IT" sz="1800" dirty="0"/>
        </a:p>
      </dgm:t>
    </dgm:pt>
    <dgm:pt modelId="{856751F4-A631-44E8-9AEB-58668AA3DF41}" type="parTrans" cxnId="{E305C557-0FF3-4E70-8E64-8C0E9FB5479E}">
      <dgm:prSet/>
      <dgm:spPr/>
      <dgm:t>
        <a:bodyPr/>
        <a:lstStyle/>
        <a:p>
          <a:endParaRPr lang="it-IT"/>
        </a:p>
      </dgm:t>
    </dgm:pt>
    <dgm:pt modelId="{8B18FF61-8805-4D3E-9CF0-7584C2A73EC6}" type="sibTrans" cxnId="{E305C557-0FF3-4E70-8E64-8C0E9FB5479E}">
      <dgm:prSet/>
      <dgm:spPr/>
      <dgm:t>
        <a:bodyPr/>
        <a:lstStyle/>
        <a:p>
          <a:endParaRPr lang="it-IT"/>
        </a:p>
      </dgm:t>
    </dgm:pt>
    <dgm:pt modelId="{5B79656A-9AC9-46A0-A28F-A8E6498EDEC3}">
      <dgm:prSet phldrT="[Testo]" custT="1"/>
      <dgm:spPr>
        <a:ln>
          <a:solidFill>
            <a:srgbClr val="FFC000"/>
          </a:solidFill>
        </a:ln>
      </dgm:spPr>
      <dgm:t>
        <a:bodyPr/>
        <a:lstStyle/>
        <a:p>
          <a:r>
            <a:rPr lang="en-US" sz="1800" dirty="0" err="1"/>
            <a:t>Funzione</a:t>
          </a:r>
          <a:r>
            <a:rPr lang="en-US" sz="1800" dirty="0"/>
            <a:t> </a:t>
          </a:r>
          <a:r>
            <a:rPr lang="en-US" sz="1800" dirty="0" err="1"/>
            <a:t>lineare</a:t>
          </a:r>
          <a:r>
            <a:rPr lang="en-US" sz="1800" dirty="0"/>
            <a:t> a </a:t>
          </a:r>
          <a:r>
            <a:rPr lang="en-US" sz="1800" dirty="0" err="1"/>
            <a:t>tratti</a:t>
          </a:r>
          <a:endParaRPr lang="it-IT" sz="1800" dirty="0"/>
        </a:p>
      </dgm:t>
    </dgm:pt>
    <dgm:pt modelId="{23A143E9-9401-4AD8-BD81-2630AA675B69}" type="parTrans" cxnId="{D756DA8C-C2B4-487B-9A03-29C22C77DBBE}">
      <dgm:prSet/>
      <dgm:spPr/>
      <dgm:t>
        <a:bodyPr/>
        <a:lstStyle/>
        <a:p>
          <a:endParaRPr lang="it-IT"/>
        </a:p>
      </dgm:t>
    </dgm:pt>
    <dgm:pt modelId="{A1695C5E-7327-412C-B258-4CBA795D25F4}" type="sibTrans" cxnId="{D756DA8C-C2B4-487B-9A03-29C22C77DBBE}">
      <dgm:prSet/>
      <dgm:spPr/>
      <dgm:t>
        <a:bodyPr/>
        <a:lstStyle/>
        <a:p>
          <a:endParaRPr lang="it-IT"/>
        </a:p>
      </dgm:t>
    </dgm:pt>
    <dgm:pt modelId="{9252AAB8-36C1-4AD4-9853-867199DA1717}">
      <dgm:prSet phldrT="[Testo]"/>
      <dgm:spPr>
        <a:ln>
          <a:solidFill>
            <a:srgbClr val="FFC000"/>
          </a:solidFill>
        </a:ln>
      </dgm:spPr>
      <dgm:t>
        <a:bodyPr/>
        <a:lstStyle/>
        <a:p>
          <a:r>
            <a:rPr lang="en-US" dirty="0" err="1"/>
            <a:t>Formattazione</a:t>
          </a:r>
          <a:r>
            <a:rPr lang="en-US" dirty="0"/>
            <a:t> per input </a:t>
          </a:r>
          <a:r>
            <a:rPr lang="en-US" dirty="0" err="1"/>
            <a:t>alla</a:t>
          </a:r>
          <a:r>
            <a:rPr lang="en-US" dirty="0"/>
            <a:t> rete </a:t>
          </a:r>
          <a:endParaRPr lang="it-IT" dirty="0"/>
        </a:p>
      </dgm:t>
    </dgm:pt>
    <dgm:pt modelId="{EF987A62-E206-45A8-B611-096EE827F7DB}" type="parTrans" cxnId="{6688CAD8-50CC-404E-9019-702B6452E5B0}">
      <dgm:prSet/>
      <dgm:spPr/>
      <dgm:t>
        <a:bodyPr/>
        <a:lstStyle/>
        <a:p>
          <a:endParaRPr lang="it-IT"/>
        </a:p>
      </dgm:t>
    </dgm:pt>
    <dgm:pt modelId="{3C303ABA-1D2F-4499-89F3-261FE398F045}" type="sibTrans" cxnId="{6688CAD8-50CC-404E-9019-702B6452E5B0}">
      <dgm:prSet/>
      <dgm:spPr/>
      <dgm:t>
        <a:bodyPr/>
        <a:lstStyle/>
        <a:p>
          <a:endParaRPr lang="it-IT"/>
        </a:p>
      </dgm:t>
    </dgm:pt>
    <dgm:pt modelId="{0F478D46-A05E-4273-8A26-997B554BC2AF}">
      <dgm:prSet phldrT="[Testo]" custT="1"/>
      <dgm:spPr>
        <a:ln>
          <a:solidFill>
            <a:srgbClr val="FFC000"/>
          </a:solidFill>
        </a:ln>
      </dgm:spPr>
      <dgm:t>
        <a:bodyPr/>
        <a:lstStyle/>
        <a:p>
          <a:r>
            <a:rPr lang="en-US" sz="1800" dirty="0" err="1"/>
            <a:t>Calcolo</a:t>
          </a:r>
          <a:r>
            <a:rPr lang="en-US" sz="1800" dirty="0"/>
            <a:t> </a:t>
          </a:r>
          <a:r>
            <a:rPr lang="en-US" sz="1800" dirty="0" err="1"/>
            <a:t>della</a:t>
          </a:r>
          <a:r>
            <a:rPr lang="en-US" sz="1800" dirty="0"/>
            <a:t> RUL </a:t>
          </a:r>
          <a:r>
            <a:rPr lang="en-US" sz="1800" dirty="0" err="1"/>
            <a:t>effettiva</a:t>
          </a:r>
          <a:endParaRPr lang="it-IT" sz="1800" dirty="0"/>
        </a:p>
      </dgm:t>
    </dgm:pt>
    <dgm:pt modelId="{44D649CB-5F81-4822-91AB-834648B4AE42}" type="parTrans" cxnId="{EFFFF291-F646-44C4-9879-CBA4F4C8714F}">
      <dgm:prSet/>
      <dgm:spPr/>
      <dgm:t>
        <a:bodyPr/>
        <a:lstStyle/>
        <a:p>
          <a:endParaRPr lang="it-IT"/>
        </a:p>
      </dgm:t>
    </dgm:pt>
    <dgm:pt modelId="{FCE249EC-2828-4B6F-B7FB-FDC87CBADB51}" type="sibTrans" cxnId="{EFFFF291-F646-44C4-9879-CBA4F4C8714F}">
      <dgm:prSet/>
      <dgm:spPr/>
      <dgm:t>
        <a:bodyPr/>
        <a:lstStyle/>
        <a:p>
          <a:endParaRPr lang="it-IT"/>
        </a:p>
      </dgm:t>
    </dgm:pt>
    <dgm:pt modelId="{9EDED648-E985-432B-A031-76E0FF71E496}" type="pres">
      <dgm:prSet presAssocID="{70ABDC2D-A689-4EE6-9BA6-22C3F77CA963}" presName="CompostProcess" presStyleCnt="0">
        <dgm:presLayoutVars>
          <dgm:dir/>
          <dgm:resizeHandles val="exact"/>
        </dgm:presLayoutVars>
      </dgm:prSet>
      <dgm:spPr/>
    </dgm:pt>
    <dgm:pt modelId="{D4CD77AC-D083-422A-BB4C-121500B1847B}" type="pres">
      <dgm:prSet presAssocID="{70ABDC2D-A689-4EE6-9BA6-22C3F77CA963}" presName="arrow" presStyleLbl="bgShp" presStyleIdx="0" presStyleCnt="1"/>
      <dgm:spPr>
        <a:solidFill>
          <a:schemeClr val="accent2">
            <a:lumMod val="75000"/>
          </a:schemeClr>
        </a:solidFill>
      </dgm:spPr>
    </dgm:pt>
    <dgm:pt modelId="{D6FAD752-877F-4A90-A0C7-8200F9848FB4}" type="pres">
      <dgm:prSet presAssocID="{70ABDC2D-A689-4EE6-9BA6-22C3F77CA963}" presName="linearProcess" presStyleCnt="0"/>
      <dgm:spPr/>
    </dgm:pt>
    <dgm:pt modelId="{4EEBEC84-5ABE-454F-851F-D49263DBE393}" type="pres">
      <dgm:prSet presAssocID="{BDA6A32C-05B5-4985-83CC-D85DECFBD6EE}" presName="textNode" presStyleLbl="node1" presStyleIdx="0" presStyleCnt="5">
        <dgm:presLayoutVars>
          <dgm:bulletEnabled val="1"/>
        </dgm:presLayoutVars>
      </dgm:prSet>
      <dgm:spPr/>
    </dgm:pt>
    <dgm:pt modelId="{54DC9D48-47F6-49C0-8D89-7B3D1DBF05E0}" type="pres">
      <dgm:prSet presAssocID="{9768C46F-42C2-4B5B-8F3A-53CC5880398E}" presName="sibTrans" presStyleCnt="0"/>
      <dgm:spPr/>
    </dgm:pt>
    <dgm:pt modelId="{35F9A76C-5688-424A-AC61-CD0A65B1CA4F}" type="pres">
      <dgm:prSet presAssocID="{0F478D46-A05E-4273-8A26-997B554BC2AF}" presName="textNode" presStyleLbl="node1" presStyleIdx="1" presStyleCnt="5">
        <dgm:presLayoutVars>
          <dgm:bulletEnabled val="1"/>
        </dgm:presLayoutVars>
      </dgm:prSet>
      <dgm:spPr/>
    </dgm:pt>
    <dgm:pt modelId="{27084D01-05AF-46AF-A357-5BCF4B37FD14}" type="pres">
      <dgm:prSet presAssocID="{FCE249EC-2828-4B6F-B7FB-FDC87CBADB51}" presName="sibTrans" presStyleCnt="0"/>
      <dgm:spPr/>
    </dgm:pt>
    <dgm:pt modelId="{9B22C152-3579-47DA-8653-0F2FCF793646}" type="pres">
      <dgm:prSet presAssocID="{5C30D589-8E42-4180-ACB4-1B76B0FC2F42}" presName="textNode" presStyleLbl="node1" presStyleIdx="2" presStyleCnt="5">
        <dgm:presLayoutVars>
          <dgm:bulletEnabled val="1"/>
        </dgm:presLayoutVars>
      </dgm:prSet>
      <dgm:spPr/>
    </dgm:pt>
    <dgm:pt modelId="{F3E667F0-ECE2-42C1-88D0-DAE37E97EBCB}" type="pres">
      <dgm:prSet presAssocID="{8B18FF61-8805-4D3E-9CF0-7584C2A73EC6}" presName="sibTrans" presStyleCnt="0"/>
      <dgm:spPr/>
    </dgm:pt>
    <dgm:pt modelId="{3C1C3761-2EA0-43B9-ABC7-AFC81AB6E87A}" type="pres">
      <dgm:prSet presAssocID="{5B79656A-9AC9-46A0-A28F-A8E6498EDEC3}" presName="textNode" presStyleLbl="node1" presStyleIdx="3" presStyleCnt="5">
        <dgm:presLayoutVars>
          <dgm:bulletEnabled val="1"/>
        </dgm:presLayoutVars>
      </dgm:prSet>
      <dgm:spPr/>
    </dgm:pt>
    <dgm:pt modelId="{1F34B665-ED05-4325-A074-F44B9B26F748}" type="pres">
      <dgm:prSet presAssocID="{A1695C5E-7327-412C-B258-4CBA795D25F4}" presName="sibTrans" presStyleCnt="0"/>
      <dgm:spPr/>
    </dgm:pt>
    <dgm:pt modelId="{0D574B4A-8704-496C-ACF2-6CF2CD957BBF}" type="pres">
      <dgm:prSet presAssocID="{9252AAB8-36C1-4AD4-9853-867199DA1717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969C7A03-14C9-4D4B-B903-99352F7EB9D8}" type="presOf" srcId="{9252AAB8-36C1-4AD4-9853-867199DA1717}" destId="{0D574B4A-8704-496C-ACF2-6CF2CD957BBF}" srcOrd="0" destOrd="0" presId="urn:microsoft.com/office/officeart/2005/8/layout/hProcess9"/>
    <dgm:cxn modelId="{BE568D0F-D987-46EE-865E-E827C57EA7B1}" srcId="{70ABDC2D-A689-4EE6-9BA6-22C3F77CA963}" destId="{BDA6A32C-05B5-4985-83CC-D85DECFBD6EE}" srcOrd="0" destOrd="0" parTransId="{24D753F2-CE26-4CE7-AEA4-1D7138D183B9}" sibTransId="{9768C46F-42C2-4B5B-8F3A-53CC5880398E}"/>
    <dgm:cxn modelId="{53A8741F-F442-4287-B4B4-C698B5A2593A}" type="presOf" srcId="{0F478D46-A05E-4273-8A26-997B554BC2AF}" destId="{35F9A76C-5688-424A-AC61-CD0A65B1CA4F}" srcOrd="0" destOrd="0" presId="urn:microsoft.com/office/officeart/2005/8/layout/hProcess9"/>
    <dgm:cxn modelId="{F6C07560-093B-4E71-92EA-2860B266D81C}" type="presOf" srcId="{BDA6A32C-05B5-4985-83CC-D85DECFBD6EE}" destId="{4EEBEC84-5ABE-454F-851F-D49263DBE393}" srcOrd="0" destOrd="0" presId="urn:microsoft.com/office/officeart/2005/8/layout/hProcess9"/>
    <dgm:cxn modelId="{D556104E-E013-45C4-A816-09B63EC85071}" type="presOf" srcId="{5C30D589-8E42-4180-ACB4-1B76B0FC2F42}" destId="{9B22C152-3579-47DA-8653-0F2FCF793646}" srcOrd="0" destOrd="0" presId="urn:microsoft.com/office/officeart/2005/8/layout/hProcess9"/>
    <dgm:cxn modelId="{E305C557-0FF3-4E70-8E64-8C0E9FB5479E}" srcId="{70ABDC2D-A689-4EE6-9BA6-22C3F77CA963}" destId="{5C30D589-8E42-4180-ACB4-1B76B0FC2F42}" srcOrd="2" destOrd="0" parTransId="{856751F4-A631-44E8-9AEB-58668AA3DF41}" sibTransId="{8B18FF61-8805-4D3E-9CF0-7584C2A73EC6}"/>
    <dgm:cxn modelId="{50BFDE89-7109-4FA3-B5D9-FA2BBA34B90E}" type="presOf" srcId="{70ABDC2D-A689-4EE6-9BA6-22C3F77CA963}" destId="{9EDED648-E985-432B-A031-76E0FF71E496}" srcOrd="0" destOrd="0" presId="urn:microsoft.com/office/officeart/2005/8/layout/hProcess9"/>
    <dgm:cxn modelId="{D756DA8C-C2B4-487B-9A03-29C22C77DBBE}" srcId="{70ABDC2D-A689-4EE6-9BA6-22C3F77CA963}" destId="{5B79656A-9AC9-46A0-A28F-A8E6498EDEC3}" srcOrd="3" destOrd="0" parTransId="{23A143E9-9401-4AD8-BD81-2630AA675B69}" sibTransId="{A1695C5E-7327-412C-B258-4CBA795D25F4}"/>
    <dgm:cxn modelId="{EFFFF291-F646-44C4-9879-CBA4F4C8714F}" srcId="{70ABDC2D-A689-4EE6-9BA6-22C3F77CA963}" destId="{0F478D46-A05E-4273-8A26-997B554BC2AF}" srcOrd="1" destOrd="0" parTransId="{44D649CB-5F81-4822-91AB-834648B4AE42}" sibTransId="{FCE249EC-2828-4B6F-B7FB-FDC87CBADB51}"/>
    <dgm:cxn modelId="{70948EA4-B766-4644-93B4-04E588696AAF}" type="presOf" srcId="{5B79656A-9AC9-46A0-A28F-A8E6498EDEC3}" destId="{3C1C3761-2EA0-43B9-ABC7-AFC81AB6E87A}" srcOrd="0" destOrd="0" presId="urn:microsoft.com/office/officeart/2005/8/layout/hProcess9"/>
    <dgm:cxn modelId="{6688CAD8-50CC-404E-9019-702B6452E5B0}" srcId="{70ABDC2D-A689-4EE6-9BA6-22C3F77CA963}" destId="{9252AAB8-36C1-4AD4-9853-867199DA1717}" srcOrd="4" destOrd="0" parTransId="{EF987A62-E206-45A8-B611-096EE827F7DB}" sibTransId="{3C303ABA-1D2F-4499-89F3-261FE398F045}"/>
    <dgm:cxn modelId="{3EBD6904-C503-49CD-B154-F317051545DE}" type="presParOf" srcId="{9EDED648-E985-432B-A031-76E0FF71E496}" destId="{D4CD77AC-D083-422A-BB4C-121500B1847B}" srcOrd="0" destOrd="0" presId="urn:microsoft.com/office/officeart/2005/8/layout/hProcess9"/>
    <dgm:cxn modelId="{8EC6DBC1-D85C-476D-BCCC-C212463AC1A7}" type="presParOf" srcId="{9EDED648-E985-432B-A031-76E0FF71E496}" destId="{D6FAD752-877F-4A90-A0C7-8200F9848FB4}" srcOrd="1" destOrd="0" presId="urn:microsoft.com/office/officeart/2005/8/layout/hProcess9"/>
    <dgm:cxn modelId="{04017732-1313-486E-849A-1F5849BDF3A7}" type="presParOf" srcId="{D6FAD752-877F-4A90-A0C7-8200F9848FB4}" destId="{4EEBEC84-5ABE-454F-851F-D49263DBE393}" srcOrd="0" destOrd="0" presId="urn:microsoft.com/office/officeart/2005/8/layout/hProcess9"/>
    <dgm:cxn modelId="{2730CA48-A270-4F99-B777-F1CF7354472F}" type="presParOf" srcId="{D6FAD752-877F-4A90-A0C7-8200F9848FB4}" destId="{54DC9D48-47F6-49C0-8D89-7B3D1DBF05E0}" srcOrd="1" destOrd="0" presId="urn:microsoft.com/office/officeart/2005/8/layout/hProcess9"/>
    <dgm:cxn modelId="{7FDD8DFF-0084-49C2-A039-CC08E5E95FC7}" type="presParOf" srcId="{D6FAD752-877F-4A90-A0C7-8200F9848FB4}" destId="{35F9A76C-5688-424A-AC61-CD0A65B1CA4F}" srcOrd="2" destOrd="0" presId="urn:microsoft.com/office/officeart/2005/8/layout/hProcess9"/>
    <dgm:cxn modelId="{F3712CA4-1B20-47C8-9490-9E4027CC7F1C}" type="presParOf" srcId="{D6FAD752-877F-4A90-A0C7-8200F9848FB4}" destId="{27084D01-05AF-46AF-A357-5BCF4B37FD14}" srcOrd="3" destOrd="0" presId="urn:microsoft.com/office/officeart/2005/8/layout/hProcess9"/>
    <dgm:cxn modelId="{091ABC0F-6219-4334-8718-CDBD2F2F5DF1}" type="presParOf" srcId="{D6FAD752-877F-4A90-A0C7-8200F9848FB4}" destId="{9B22C152-3579-47DA-8653-0F2FCF793646}" srcOrd="4" destOrd="0" presId="urn:microsoft.com/office/officeart/2005/8/layout/hProcess9"/>
    <dgm:cxn modelId="{C747D763-C21D-40FC-BA3A-F5AE1719B3A6}" type="presParOf" srcId="{D6FAD752-877F-4A90-A0C7-8200F9848FB4}" destId="{F3E667F0-ECE2-42C1-88D0-DAE37E97EBCB}" srcOrd="5" destOrd="0" presId="urn:microsoft.com/office/officeart/2005/8/layout/hProcess9"/>
    <dgm:cxn modelId="{777391F7-AB33-4939-8C25-961D0A4ED302}" type="presParOf" srcId="{D6FAD752-877F-4A90-A0C7-8200F9848FB4}" destId="{3C1C3761-2EA0-43B9-ABC7-AFC81AB6E87A}" srcOrd="6" destOrd="0" presId="urn:microsoft.com/office/officeart/2005/8/layout/hProcess9"/>
    <dgm:cxn modelId="{52F519FB-859D-4401-A7C0-D51BD27FCBA7}" type="presParOf" srcId="{D6FAD752-877F-4A90-A0C7-8200F9848FB4}" destId="{1F34B665-ED05-4325-A074-F44B9B26F748}" srcOrd="7" destOrd="0" presId="urn:microsoft.com/office/officeart/2005/8/layout/hProcess9"/>
    <dgm:cxn modelId="{A3AB147E-7944-4C5B-86A3-0C06940D4571}" type="presParOf" srcId="{D6FAD752-877F-4A90-A0C7-8200F9848FB4}" destId="{0D574B4A-8704-496C-ACF2-6CF2CD957BBF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B57F49-8EB4-4776-9BBC-2701AD51498E}">
      <dsp:nvSpPr>
        <dsp:cNvPr id="0" name=""/>
        <dsp:cNvSpPr/>
      </dsp:nvSpPr>
      <dsp:spPr>
        <a:xfrm>
          <a:off x="1183677" y="990905"/>
          <a:ext cx="1295251" cy="12952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solidFill>
            <a:srgbClr val="FFC000"/>
          </a:solidFill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6D65689-5803-45AA-9480-1F8688A27FD8}">
      <dsp:nvSpPr>
        <dsp:cNvPr id="0" name=""/>
        <dsp:cNvSpPr/>
      </dsp:nvSpPr>
      <dsp:spPr>
        <a:xfrm>
          <a:off x="392134" y="2701394"/>
          <a:ext cx="2878337" cy="105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 dirty="0"/>
            <a:t>Sviluppare algoritmi di apprendimento </a:t>
          </a:r>
          <a:r>
            <a:rPr lang="it-IT" sz="1800" kern="1200" baseline="0" dirty="0"/>
            <a:t>automatico che possano «</a:t>
          </a:r>
          <a:r>
            <a:rPr lang="it-IT" sz="1800" i="1" kern="1200" baseline="0" dirty="0"/>
            <a:t>girare» </a:t>
          </a:r>
          <a:r>
            <a:rPr lang="it-IT" sz="1800" kern="1200" baseline="0" dirty="0"/>
            <a:t>su MCU (</a:t>
          </a:r>
          <a:r>
            <a:rPr lang="it-IT" sz="1800" kern="1200" baseline="0" dirty="0" err="1"/>
            <a:t>MicroController</a:t>
          </a:r>
          <a:r>
            <a:rPr lang="it-IT" sz="1800" kern="1200" baseline="0" dirty="0"/>
            <a:t> Unit)</a:t>
          </a:r>
          <a:endParaRPr lang="en-US" sz="1800" kern="1200" dirty="0"/>
        </a:p>
      </dsp:txBody>
      <dsp:txXfrm>
        <a:off x="392134" y="2701394"/>
        <a:ext cx="2878337" cy="1057500"/>
      </dsp:txXfrm>
    </dsp:sp>
    <dsp:sp modelId="{8C27F442-C770-4F3F-BFDD-62CF62C0A070}">
      <dsp:nvSpPr>
        <dsp:cNvPr id="0" name=""/>
        <dsp:cNvSpPr/>
      </dsp:nvSpPr>
      <dsp:spPr>
        <a:xfrm>
          <a:off x="4565724" y="990905"/>
          <a:ext cx="1295251" cy="12952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solidFill>
            <a:srgbClr val="FFC000"/>
          </a:solidFill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374AC2B-188E-40CE-9452-34F71D2A9387}">
      <dsp:nvSpPr>
        <dsp:cNvPr id="0" name=""/>
        <dsp:cNvSpPr/>
      </dsp:nvSpPr>
      <dsp:spPr>
        <a:xfrm>
          <a:off x="3774181" y="2701394"/>
          <a:ext cx="2878337" cy="105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baseline="0" dirty="0"/>
            <a:t>Non è sufficiente sviluppare qualcosa che funzioni</a:t>
          </a:r>
          <a:endParaRPr lang="en-US" sz="2400" kern="1200" dirty="0"/>
        </a:p>
      </dsp:txBody>
      <dsp:txXfrm>
        <a:off x="3774181" y="2701394"/>
        <a:ext cx="2878337" cy="1057500"/>
      </dsp:txXfrm>
    </dsp:sp>
    <dsp:sp modelId="{8C7E82C8-468A-4BA9-A98C-B0C6560BEE03}">
      <dsp:nvSpPr>
        <dsp:cNvPr id="0" name=""/>
        <dsp:cNvSpPr/>
      </dsp:nvSpPr>
      <dsp:spPr>
        <a:xfrm>
          <a:off x="7947770" y="990905"/>
          <a:ext cx="1295251" cy="12952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solidFill>
            <a:srgbClr val="FFC000"/>
          </a:solidFill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E44C5CC-CF3D-4055-96D0-9DB44ED64083}">
      <dsp:nvSpPr>
        <dsp:cNvPr id="0" name=""/>
        <dsp:cNvSpPr/>
      </dsp:nvSpPr>
      <dsp:spPr>
        <a:xfrm>
          <a:off x="7156227" y="2701394"/>
          <a:ext cx="2878337" cy="105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baseline="0" dirty="0"/>
            <a:t>Bisogna sviluppare qualcosa di efficiente</a:t>
          </a:r>
          <a:endParaRPr lang="en-US" sz="2400" kern="1200" dirty="0"/>
        </a:p>
      </dsp:txBody>
      <dsp:txXfrm>
        <a:off x="7156227" y="2701394"/>
        <a:ext cx="2878337" cy="1057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308141-FBAF-49F8-9EB3-58E7CF1B7680}">
      <dsp:nvSpPr>
        <dsp:cNvPr id="0" name=""/>
        <dsp:cNvSpPr/>
      </dsp:nvSpPr>
      <dsp:spPr>
        <a:xfrm>
          <a:off x="-4958338" y="-759746"/>
          <a:ext cx="5905225" cy="5905225"/>
        </a:xfrm>
        <a:prstGeom prst="blockArc">
          <a:avLst>
            <a:gd name="adj1" fmla="val 18900000"/>
            <a:gd name="adj2" fmla="val 2700000"/>
            <a:gd name="adj3" fmla="val 366"/>
          </a:avLst>
        </a:prstGeom>
        <a:noFill/>
        <a:ln w="34925" cap="flat" cmpd="sng" algn="in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2C2BFC-B81E-4496-B339-7AFCE14386E8}">
      <dsp:nvSpPr>
        <dsp:cNvPr id="0" name=""/>
        <dsp:cNvSpPr/>
      </dsp:nvSpPr>
      <dsp:spPr>
        <a:xfrm>
          <a:off x="495842" y="337175"/>
          <a:ext cx="4434989" cy="67470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5544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Multi Scale CNN </a:t>
          </a:r>
          <a:endParaRPr lang="it-IT" sz="2200" kern="1200" dirty="0"/>
        </a:p>
      </dsp:txBody>
      <dsp:txXfrm>
        <a:off x="495842" y="337175"/>
        <a:ext cx="4434989" cy="674701"/>
      </dsp:txXfrm>
    </dsp:sp>
    <dsp:sp modelId="{32FDD494-8750-4DBC-9597-62F37EAC4668}">
      <dsp:nvSpPr>
        <dsp:cNvPr id="0" name=""/>
        <dsp:cNvSpPr/>
      </dsp:nvSpPr>
      <dsp:spPr>
        <a:xfrm>
          <a:off x="74154" y="252837"/>
          <a:ext cx="843376" cy="84337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F24AF0E5-24B1-40A5-B645-B48D4C60A488}">
      <dsp:nvSpPr>
        <dsp:cNvPr id="0" name=""/>
        <dsp:cNvSpPr/>
      </dsp:nvSpPr>
      <dsp:spPr>
        <a:xfrm>
          <a:off x="882664" y="1349402"/>
          <a:ext cx="4048167" cy="67470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5544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Hybrid Deep Neural network</a:t>
          </a:r>
          <a:endParaRPr lang="it-IT" sz="2200" kern="1200" dirty="0"/>
        </a:p>
      </dsp:txBody>
      <dsp:txXfrm>
        <a:off x="882664" y="1349402"/>
        <a:ext cx="4048167" cy="674701"/>
      </dsp:txXfrm>
    </dsp:sp>
    <dsp:sp modelId="{9DAB59C9-6A2C-4C19-B7D2-DC0D01BEFB27}">
      <dsp:nvSpPr>
        <dsp:cNvPr id="0" name=""/>
        <dsp:cNvSpPr/>
      </dsp:nvSpPr>
      <dsp:spPr>
        <a:xfrm>
          <a:off x="460976" y="1265064"/>
          <a:ext cx="843376" cy="84337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6EE0C280-24CA-4490-9466-548111332EA6}">
      <dsp:nvSpPr>
        <dsp:cNvPr id="0" name=""/>
        <dsp:cNvSpPr/>
      </dsp:nvSpPr>
      <dsp:spPr>
        <a:xfrm>
          <a:off x="882664" y="2361629"/>
          <a:ext cx="4048167" cy="67470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5544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Bidirectional LSTM</a:t>
          </a:r>
          <a:endParaRPr lang="it-IT" sz="2200" kern="1200" dirty="0"/>
        </a:p>
      </dsp:txBody>
      <dsp:txXfrm>
        <a:off x="882664" y="2361629"/>
        <a:ext cx="4048167" cy="674701"/>
      </dsp:txXfrm>
    </dsp:sp>
    <dsp:sp modelId="{D441A2FF-207F-47EC-820D-25176086C52F}">
      <dsp:nvSpPr>
        <dsp:cNvPr id="0" name=""/>
        <dsp:cNvSpPr/>
      </dsp:nvSpPr>
      <dsp:spPr>
        <a:xfrm>
          <a:off x="460976" y="2277291"/>
          <a:ext cx="843376" cy="84337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3DB4179C-1128-45A1-870D-8F5A40DAC3DA}">
      <dsp:nvSpPr>
        <dsp:cNvPr id="0" name=""/>
        <dsp:cNvSpPr/>
      </dsp:nvSpPr>
      <dsp:spPr>
        <a:xfrm>
          <a:off x="495842" y="3373856"/>
          <a:ext cx="4434989" cy="67470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5544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Double CNN</a:t>
          </a:r>
          <a:endParaRPr lang="it-IT" sz="2200" kern="1200" dirty="0"/>
        </a:p>
      </dsp:txBody>
      <dsp:txXfrm>
        <a:off x="495842" y="3373856"/>
        <a:ext cx="4434989" cy="674701"/>
      </dsp:txXfrm>
    </dsp:sp>
    <dsp:sp modelId="{B2175651-45C1-4671-9A8A-B5CEA7C90A6D}">
      <dsp:nvSpPr>
        <dsp:cNvPr id="0" name=""/>
        <dsp:cNvSpPr/>
      </dsp:nvSpPr>
      <dsp:spPr>
        <a:xfrm>
          <a:off x="74154" y="3289519"/>
          <a:ext cx="843376" cy="84337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464DE9-3AF8-4142-A652-1509B661F038}">
      <dsp:nvSpPr>
        <dsp:cNvPr id="0" name=""/>
        <dsp:cNvSpPr/>
      </dsp:nvSpPr>
      <dsp:spPr>
        <a:xfrm>
          <a:off x="1230" y="25787"/>
          <a:ext cx="4320573" cy="2743564"/>
        </a:xfrm>
        <a:prstGeom prst="roundRect">
          <a:avLst>
            <a:gd name="adj" fmla="val 10000"/>
          </a:avLst>
        </a:prstGeom>
        <a:solidFill>
          <a:srgbClr val="FFC000"/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863E7C-24E9-4AA8-A121-7D74F2367EC4}">
      <dsp:nvSpPr>
        <dsp:cNvPr id="0" name=""/>
        <dsp:cNvSpPr/>
      </dsp:nvSpPr>
      <dsp:spPr>
        <a:xfrm>
          <a:off x="481294" y="481848"/>
          <a:ext cx="4320573" cy="27435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 baseline="0" dirty="0"/>
            <a:t>Identificare il modello a maggiori prestazioni, focalizzandosi su LSTM. </a:t>
          </a:r>
          <a:endParaRPr lang="en-US" sz="3500" kern="1200" dirty="0"/>
        </a:p>
      </dsp:txBody>
      <dsp:txXfrm>
        <a:off x="561650" y="562204"/>
        <a:ext cx="4159861" cy="2582852"/>
      </dsp:txXfrm>
    </dsp:sp>
    <dsp:sp modelId="{AC1BB4C7-9565-4C92-A344-D1C9F0E1C5FF}">
      <dsp:nvSpPr>
        <dsp:cNvPr id="0" name=""/>
        <dsp:cNvSpPr/>
      </dsp:nvSpPr>
      <dsp:spPr>
        <a:xfrm>
          <a:off x="5281931" y="25787"/>
          <a:ext cx="4320573" cy="2743564"/>
        </a:xfrm>
        <a:prstGeom prst="roundRect">
          <a:avLst>
            <a:gd name="adj" fmla="val 10000"/>
          </a:avLst>
        </a:prstGeom>
        <a:solidFill>
          <a:srgbClr val="FFC000"/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96EEB5-1B94-46E2-B83C-218AE28497B7}">
      <dsp:nvSpPr>
        <dsp:cNvPr id="0" name=""/>
        <dsp:cNvSpPr/>
      </dsp:nvSpPr>
      <dsp:spPr>
        <a:xfrm>
          <a:off x="5761995" y="481848"/>
          <a:ext cx="4320573" cy="27435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 baseline="0" dirty="0"/>
            <a:t>Effettuare il </a:t>
          </a:r>
          <a:r>
            <a:rPr lang="it-IT" sz="3500" i="1" kern="1200" baseline="0" dirty="0"/>
            <a:t>deployment</a:t>
          </a:r>
          <a:r>
            <a:rPr lang="it-IT" sz="3500" kern="1200" baseline="0" dirty="0"/>
            <a:t> su microcontrollore e verificarne le prestazioni online</a:t>
          </a:r>
          <a:endParaRPr lang="en-US" sz="3500" kern="1200" dirty="0"/>
        </a:p>
      </dsp:txBody>
      <dsp:txXfrm>
        <a:off x="5842351" y="562204"/>
        <a:ext cx="4159861" cy="25828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66250B-BFA5-4352-B1EA-5E5520EF1206}">
      <dsp:nvSpPr>
        <dsp:cNvPr id="0" name=""/>
        <dsp:cNvSpPr/>
      </dsp:nvSpPr>
      <dsp:spPr>
        <a:xfrm>
          <a:off x="-5845279" y="-894584"/>
          <a:ext cx="6958847" cy="6958847"/>
        </a:xfrm>
        <a:prstGeom prst="blockArc">
          <a:avLst>
            <a:gd name="adj1" fmla="val 18900000"/>
            <a:gd name="adj2" fmla="val 2700000"/>
            <a:gd name="adj3" fmla="val 310"/>
          </a:avLst>
        </a:pr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83B6F3-C102-423A-9D60-1CF823A6D3EB}">
      <dsp:nvSpPr>
        <dsp:cNvPr id="0" name=""/>
        <dsp:cNvSpPr/>
      </dsp:nvSpPr>
      <dsp:spPr>
        <a:xfrm>
          <a:off x="582865" y="397444"/>
          <a:ext cx="5396682" cy="795303"/>
        </a:xfrm>
        <a:prstGeom prst="rect">
          <a:avLst/>
        </a:prstGeom>
        <a:noFill/>
        <a:ln w="19050">
          <a:solidFill>
            <a:srgbClr val="FFC000"/>
          </a:solidFill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1272" tIns="58420" rIns="58420" bIns="5842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FD001</a:t>
          </a:r>
          <a:endParaRPr lang="it-IT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Condizione</a:t>
          </a:r>
          <a:r>
            <a:rPr lang="en-US" sz="1800" kern="1200" dirty="0"/>
            <a:t> </a:t>
          </a:r>
          <a:r>
            <a:rPr lang="en-US" sz="1800" kern="1200" dirty="0" err="1"/>
            <a:t>costante</a:t>
          </a:r>
          <a:endParaRPr lang="it-IT" sz="1800" kern="1200" dirty="0"/>
        </a:p>
      </dsp:txBody>
      <dsp:txXfrm>
        <a:off x="582865" y="397444"/>
        <a:ext cx="5396682" cy="795303"/>
      </dsp:txXfrm>
    </dsp:sp>
    <dsp:sp modelId="{013F1B45-E787-4D91-9619-CF628DED91B1}">
      <dsp:nvSpPr>
        <dsp:cNvPr id="0" name=""/>
        <dsp:cNvSpPr/>
      </dsp:nvSpPr>
      <dsp:spPr>
        <a:xfrm>
          <a:off x="85801" y="298031"/>
          <a:ext cx="994129" cy="994129"/>
        </a:xfrm>
        <a:prstGeom prst="ellipse">
          <a:avLst/>
        </a:prstGeom>
        <a:solidFill>
          <a:srgbClr val="FFFFFF"/>
        </a:solidFill>
        <a:ln w="6350" cap="flat" cmpd="sng" algn="in">
          <a:solidFill>
            <a:srgbClr val="FFC000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6880159-6A2C-41D1-8B0F-D9CB17A74EA0}">
      <dsp:nvSpPr>
        <dsp:cNvPr id="0" name=""/>
        <dsp:cNvSpPr/>
      </dsp:nvSpPr>
      <dsp:spPr>
        <a:xfrm>
          <a:off x="1038831" y="1590606"/>
          <a:ext cx="4940717" cy="795303"/>
        </a:xfrm>
        <a:prstGeom prst="rect">
          <a:avLst/>
        </a:prstGeom>
        <a:noFill/>
        <a:ln w="19050">
          <a:solidFill>
            <a:srgbClr val="FFC000"/>
          </a:solidFill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1272" tIns="58420" rIns="58420" bIns="5842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FD002</a:t>
          </a:r>
          <a:endParaRPr lang="it-IT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Condizione</a:t>
          </a:r>
          <a:r>
            <a:rPr lang="en-US" sz="1800" kern="1200" dirty="0"/>
            <a:t> Mista</a:t>
          </a:r>
          <a:endParaRPr lang="it-IT" sz="1800" kern="1200" dirty="0"/>
        </a:p>
      </dsp:txBody>
      <dsp:txXfrm>
        <a:off x="1038831" y="1590606"/>
        <a:ext cx="4940717" cy="795303"/>
      </dsp:txXfrm>
    </dsp:sp>
    <dsp:sp modelId="{D6034142-6A3C-4442-A9EB-5514A9003203}">
      <dsp:nvSpPr>
        <dsp:cNvPr id="0" name=""/>
        <dsp:cNvSpPr/>
      </dsp:nvSpPr>
      <dsp:spPr>
        <a:xfrm>
          <a:off x="541766" y="1491193"/>
          <a:ext cx="994129" cy="9941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in">
          <a:solidFill>
            <a:srgbClr val="FFC000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1387A17-2AB1-44DD-845E-A95A464FB323}">
      <dsp:nvSpPr>
        <dsp:cNvPr id="0" name=""/>
        <dsp:cNvSpPr/>
      </dsp:nvSpPr>
      <dsp:spPr>
        <a:xfrm>
          <a:off x="1038831" y="2783768"/>
          <a:ext cx="4940717" cy="795303"/>
        </a:xfrm>
        <a:prstGeom prst="rect">
          <a:avLst/>
        </a:prstGeom>
        <a:noFill/>
        <a:ln w="19050">
          <a:solidFill>
            <a:srgbClr val="FFC000"/>
          </a:solidFill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1272" tIns="58420" rIns="58420" bIns="5842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FD003</a:t>
          </a:r>
          <a:endParaRPr lang="it-IT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Condizione</a:t>
          </a:r>
          <a:r>
            <a:rPr lang="en-US" sz="1800" kern="1200" dirty="0"/>
            <a:t> </a:t>
          </a:r>
          <a:r>
            <a:rPr lang="en-US" sz="1800" kern="1200" dirty="0" err="1"/>
            <a:t>costante</a:t>
          </a:r>
          <a:endParaRPr lang="it-IT" sz="1800" kern="1200" dirty="0"/>
        </a:p>
      </dsp:txBody>
      <dsp:txXfrm>
        <a:off x="1038831" y="2783768"/>
        <a:ext cx="4940717" cy="795303"/>
      </dsp:txXfrm>
    </dsp:sp>
    <dsp:sp modelId="{BB1B42EE-6F55-455A-9067-CA3E4BEA46FE}">
      <dsp:nvSpPr>
        <dsp:cNvPr id="0" name=""/>
        <dsp:cNvSpPr/>
      </dsp:nvSpPr>
      <dsp:spPr>
        <a:xfrm>
          <a:off x="541766" y="2684355"/>
          <a:ext cx="994129" cy="9941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in">
          <a:solidFill>
            <a:srgbClr val="FFC000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EB8C0E8-0070-46A1-ADDA-6274D96C6C51}">
      <dsp:nvSpPr>
        <dsp:cNvPr id="0" name=""/>
        <dsp:cNvSpPr/>
      </dsp:nvSpPr>
      <dsp:spPr>
        <a:xfrm>
          <a:off x="582865" y="3976929"/>
          <a:ext cx="5396682" cy="795303"/>
        </a:xfrm>
        <a:prstGeom prst="rect">
          <a:avLst/>
        </a:prstGeom>
        <a:noFill/>
        <a:ln w="19050">
          <a:solidFill>
            <a:srgbClr val="FFC000"/>
          </a:solidFill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1272" tIns="58420" rIns="58420" bIns="5842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FD004 </a:t>
          </a:r>
          <a:endParaRPr lang="it-IT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Condizione</a:t>
          </a:r>
          <a:r>
            <a:rPr lang="en-US" sz="1800" kern="1200" dirty="0"/>
            <a:t> </a:t>
          </a:r>
          <a:r>
            <a:rPr lang="en-US" sz="1800" kern="1200" dirty="0" err="1"/>
            <a:t>mista</a:t>
          </a:r>
          <a:endParaRPr lang="it-IT" sz="1800" kern="1200" dirty="0"/>
        </a:p>
      </dsp:txBody>
      <dsp:txXfrm>
        <a:off x="582865" y="3976929"/>
        <a:ext cx="5396682" cy="795303"/>
      </dsp:txXfrm>
    </dsp:sp>
    <dsp:sp modelId="{0A83DC03-0398-4746-B285-6B3B62B3DB1B}">
      <dsp:nvSpPr>
        <dsp:cNvPr id="0" name=""/>
        <dsp:cNvSpPr/>
      </dsp:nvSpPr>
      <dsp:spPr>
        <a:xfrm>
          <a:off x="85801" y="3877516"/>
          <a:ext cx="994129" cy="9941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in">
          <a:solidFill>
            <a:srgbClr val="FFC000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CD77AC-D083-422A-BB4C-121500B1847B}">
      <dsp:nvSpPr>
        <dsp:cNvPr id="0" name=""/>
        <dsp:cNvSpPr/>
      </dsp:nvSpPr>
      <dsp:spPr>
        <a:xfrm>
          <a:off x="833437" y="0"/>
          <a:ext cx="9445625" cy="4041775"/>
        </a:xfrm>
        <a:prstGeom prst="rightArrow">
          <a:avLst/>
        </a:prstGeom>
        <a:solidFill>
          <a:schemeClr val="accent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EBEC84-5ABE-454F-851F-D49263DBE393}">
      <dsp:nvSpPr>
        <dsp:cNvPr id="0" name=""/>
        <dsp:cNvSpPr/>
      </dsp:nvSpPr>
      <dsp:spPr>
        <a:xfrm>
          <a:off x="4883" y="1212532"/>
          <a:ext cx="2135140" cy="16167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Rimozione</a:t>
          </a:r>
          <a:r>
            <a:rPr lang="en-US" sz="1800" kern="1200" dirty="0"/>
            <a:t> </a:t>
          </a:r>
          <a:r>
            <a:rPr lang="en-US" sz="1800" kern="1200" dirty="0" err="1"/>
            <a:t>dei</a:t>
          </a:r>
          <a:r>
            <a:rPr lang="en-US" sz="1800" kern="1200" dirty="0"/>
            <a:t> </a:t>
          </a:r>
          <a:r>
            <a:rPr lang="en-US" sz="1800" kern="1200" dirty="0" err="1"/>
            <a:t>sensori</a:t>
          </a:r>
          <a:r>
            <a:rPr lang="en-US" sz="1800" kern="1200" dirty="0"/>
            <a:t> con </a:t>
          </a:r>
          <a:r>
            <a:rPr lang="en-US" sz="1800" kern="1200" dirty="0" err="1"/>
            <a:t>valori</a:t>
          </a:r>
          <a:r>
            <a:rPr lang="en-US" sz="1800" kern="1200" dirty="0"/>
            <a:t> </a:t>
          </a:r>
          <a:r>
            <a:rPr lang="en-US" sz="1800" kern="1200" dirty="0" err="1"/>
            <a:t>costanti</a:t>
          </a:r>
          <a:endParaRPr lang="it-IT" sz="1800" kern="1200" dirty="0"/>
        </a:p>
      </dsp:txBody>
      <dsp:txXfrm>
        <a:off x="83804" y="1291453"/>
        <a:ext cx="1977298" cy="1458868"/>
      </dsp:txXfrm>
    </dsp:sp>
    <dsp:sp modelId="{35F9A76C-5688-424A-AC61-CD0A65B1CA4F}">
      <dsp:nvSpPr>
        <dsp:cNvPr id="0" name=""/>
        <dsp:cNvSpPr/>
      </dsp:nvSpPr>
      <dsp:spPr>
        <a:xfrm>
          <a:off x="2246781" y="1212532"/>
          <a:ext cx="2135140" cy="1616710"/>
        </a:xfrm>
        <a:prstGeom prst="roundRect">
          <a:avLst/>
        </a:prstGeom>
        <a:solidFill>
          <a:schemeClr val="accent5">
            <a:hueOff val="0"/>
            <a:satOff val="0"/>
            <a:lumOff val="-1765"/>
            <a:alphaOff val="0"/>
          </a:schemeClr>
        </a:solidFill>
        <a:ln w="34925" cap="flat" cmpd="sng" algn="in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Calcolo</a:t>
          </a:r>
          <a:r>
            <a:rPr lang="en-US" sz="1800" kern="1200" dirty="0"/>
            <a:t> </a:t>
          </a:r>
          <a:r>
            <a:rPr lang="en-US" sz="1800" kern="1200" dirty="0" err="1"/>
            <a:t>della</a:t>
          </a:r>
          <a:r>
            <a:rPr lang="en-US" sz="1800" kern="1200" dirty="0"/>
            <a:t> RUL </a:t>
          </a:r>
          <a:r>
            <a:rPr lang="en-US" sz="1800" kern="1200" dirty="0" err="1"/>
            <a:t>effettiva</a:t>
          </a:r>
          <a:endParaRPr lang="it-IT" sz="1800" kern="1200" dirty="0"/>
        </a:p>
      </dsp:txBody>
      <dsp:txXfrm>
        <a:off x="2325702" y="1291453"/>
        <a:ext cx="1977298" cy="1458868"/>
      </dsp:txXfrm>
    </dsp:sp>
    <dsp:sp modelId="{9B22C152-3579-47DA-8653-0F2FCF793646}">
      <dsp:nvSpPr>
        <dsp:cNvPr id="0" name=""/>
        <dsp:cNvSpPr/>
      </dsp:nvSpPr>
      <dsp:spPr>
        <a:xfrm>
          <a:off x="4488679" y="1212532"/>
          <a:ext cx="2135140" cy="1616710"/>
        </a:xfrm>
        <a:prstGeom prst="roundRect">
          <a:avLst/>
        </a:prstGeom>
        <a:solidFill>
          <a:schemeClr val="accent5">
            <a:hueOff val="0"/>
            <a:satOff val="0"/>
            <a:lumOff val="-3530"/>
            <a:alphaOff val="0"/>
          </a:schemeClr>
        </a:solidFill>
        <a:ln w="34925" cap="flat" cmpd="sng" algn="in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Min-Max Normalization</a:t>
          </a:r>
          <a:endParaRPr lang="it-IT" sz="1800" kern="1200" dirty="0"/>
        </a:p>
      </dsp:txBody>
      <dsp:txXfrm>
        <a:off x="4567600" y="1291453"/>
        <a:ext cx="1977298" cy="1458868"/>
      </dsp:txXfrm>
    </dsp:sp>
    <dsp:sp modelId="{3C1C3761-2EA0-43B9-ABC7-AFC81AB6E87A}">
      <dsp:nvSpPr>
        <dsp:cNvPr id="0" name=""/>
        <dsp:cNvSpPr/>
      </dsp:nvSpPr>
      <dsp:spPr>
        <a:xfrm>
          <a:off x="6730577" y="1212532"/>
          <a:ext cx="2135140" cy="1616710"/>
        </a:xfrm>
        <a:prstGeom prst="roundRect">
          <a:avLst/>
        </a:prstGeom>
        <a:solidFill>
          <a:schemeClr val="accent5">
            <a:hueOff val="0"/>
            <a:satOff val="0"/>
            <a:lumOff val="-5296"/>
            <a:alphaOff val="0"/>
          </a:schemeClr>
        </a:solidFill>
        <a:ln w="34925" cap="flat" cmpd="sng" algn="in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Funzione</a:t>
          </a:r>
          <a:r>
            <a:rPr lang="en-US" sz="1800" kern="1200" dirty="0"/>
            <a:t> </a:t>
          </a:r>
          <a:r>
            <a:rPr lang="en-US" sz="1800" kern="1200" dirty="0" err="1"/>
            <a:t>lineare</a:t>
          </a:r>
          <a:r>
            <a:rPr lang="en-US" sz="1800" kern="1200" dirty="0"/>
            <a:t> a </a:t>
          </a:r>
          <a:r>
            <a:rPr lang="en-US" sz="1800" kern="1200" dirty="0" err="1"/>
            <a:t>tratti</a:t>
          </a:r>
          <a:endParaRPr lang="it-IT" sz="1800" kern="1200" dirty="0"/>
        </a:p>
      </dsp:txBody>
      <dsp:txXfrm>
        <a:off x="6809498" y="1291453"/>
        <a:ext cx="1977298" cy="1458868"/>
      </dsp:txXfrm>
    </dsp:sp>
    <dsp:sp modelId="{0D574B4A-8704-496C-ACF2-6CF2CD957BBF}">
      <dsp:nvSpPr>
        <dsp:cNvPr id="0" name=""/>
        <dsp:cNvSpPr/>
      </dsp:nvSpPr>
      <dsp:spPr>
        <a:xfrm>
          <a:off x="8972475" y="1212532"/>
          <a:ext cx="2135140" cy="1616710"/>
        </a:xfrm>
        <a:prstGeom prst="roundRect">
          <a:avLst/>
        </a:prstGeom>
        <a:solidFill>
          <a:schemeClr val="accent5">
            <a:hueOff val="0"/>
            <a:satOff val="0"/>
            <a:lumOff val="-7061"/>
            <a:alphaOff val="0"/>
          </a:schemeClr>
        </a:solidFill>
        <a:ln w="34925" cap="flat" cmpd="sng" algn="in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Formattazione</a:t>
          </a:r>
          <a:r>
            <a:rPr lang="en-US" sz="2300" kern="1200" dirty="0"/>
            <a:t> per input </a:t>
          </a:r>
          <a:r>
            <a:rPr lang="en-US" sz="2300" kern="1200" dirty="0" err="1"/>
            <a:t>alla</a:t>
          </a:r>
          <a:r>
            <a:rPr lang="en-US" sz="2300" kern="1200" dirty="0"/>
            <a:t> rete </a:t>
          </a:r>
          <a:endParaRPr lang="it-IT" sz="2300" kern="1200" dirty="0"/>
        </a:p>
      </dsp:txBody>
      <dsp:txXfrm>
        <a:off x="9051396" y="1291453"/>
        <a:ext cx="1977298" cy="14588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402E1-6639-45E9-B71D-7AB27F17D4AE}" type="datetimeFigureOut">
              <a:rPr lang="it-IT" smtClean="0"/>
              <a:t>15/11/2023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2C1648-C0DE-4E4A-B9E0-4C421E9483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780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Perché</a:t>
            </a:r>
            <a:r>
              <a:rPr lang="en-US" dirty="0"/>
              <a:t> il </a:t>
            </a:r>
            <a:r>
              <a:rPr lang="en-US" dirty="0" err="1"/>
              <a:t>tinyML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importante</a:t>
            </a:r>
            <a:r>
              <a:rPr lang="en-US" dirty="0"/>
              <a:t>? </a:t>
            </a:r>
          </a:p>
          <a:p>
            <a:r>
              <a:rPr lang="en-US" dirty="0" err="1"/>
              <a:t>Monitoraggio</a:t>
            </a:r>
            <a:r>
              <a:rPr lang="en-US" dirty="0"/>
              <a:t> di </a:t>
            </a:r>
            <a:r>
              <a:rPr lang="en-US" dirty="0" err="1"/>
              <a:t>veicoli</a:t>
            </a:r>
            <a:r>
              <a:rPr lang="en-US" dirty="0"/>
              <a:t> in </a:t>
            </a:r>
            <a:r>
              <a:rPr lang="en-US" dirty="0" err="1"/>
              <a:t>movimento</a:t>
            </a:r>
            <a:r>
              <a:rPr lang="en-US" dirty="0"/>
              <a:t> </a:t>
            </a:r>
          </a:p>
          <a:p>
            <a:r>
              <a:rPr lang="en-US" dirty="0"/>
              <a:t>Una </a:t>
            </a:r>
            <a:r>
              <a:rPr lang="en-US" dirty="0" err="1"/>
              <a:t>svolta</a:t>
            </a:r>
            <a:r>
              <a:rPr lang="en-US" dirty="0"/>
              <a:t> “Racing?“</a:t>
            </a:r>
          </a:p>
          <a:p>
            <a:r>
              <a:rPr lang="en-US" dirty="0"/>
              <a:t>Micro Controller Unit, </a:t>
            </a:r>
            <a:r>
              <a:rPr lang="en-US" dirty="0" err="1"/>
              <a:t>ovvero</a:t>
            </a:r>
            <a:r>
              <a:rPr lang="en-US" dirty="0"/>
              <a:t> un </a:t>
            </a:r>
            <a:r>
              <a:rPr lang="en-US" dirty="0" err="1"/>
              <a:t>dispositivo</a:t>
            </a:r>
            <a:r>
              <a:rPr lang="en-US" dirty="0"/>
              <a:t> </a:t>
            </a:r>
            <a:r>
              <a:rPr lang="en-US" dirty="0" err="1"/>
              <a:t>elettronico</a:t>
            </a:r>
            <a:r>
              <a:rPr lang="en-US" dirty="0"/>
              <a:t> </a:t>
            </a:r>
            <a:r>
              <a:rPr lang="en-US" dirty="0" err="1"/>
              <a:t>integrato</a:t>
            </a:r>
            <a:r>
              <a:rPr lang="en-US" dirty="0"/>
              <a:t> con scares </a:t>
            </a:r>
            <a:r>
              <a:rPr lang="en-US" dirty="0" err="1"/>
              <a:t>capacità</a:t>
            </a:r>
            <a:r>
              <a:rPr lang="en-US" dirty="0"/>
              <a:t> hardware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2C1648-C0DE-4E4A-B9E0-4C421E9483C3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3921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Doppia CNN per Dataset PRONOSTIA</a:t>
            </a:r>
          </a:p>
          <a:p>
            <a:r>
              <a:rPr lang="en-US" dirty="0"/>
              <a:t>LSTM </a:t>
            </a:r>
            <a:r>
              <a:rPr lang="en-US" dirty="0" err="1"/>
              <a:t>Bidirezionale</a:t>
            </a:r>
            <a:endParaRPr lang="en-US" dirty="0"/>
          </a:p>
          <a:p>
            <a:r>
              <a:rPr lang="en-US" dirty="0"/>
              <a:t>Multi scale CNN </a:t>
            </a:r>
          </a:p>
          <a:p>
            <a:r>
              <a:rPr lang="en-US" dirty="0"/>
              <a:t>Hybrid Deep neural network (Path per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2C1648-C0DE-4E4A-B9E0-4C421E9483C3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4665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Il dataset è composto da diverse serie temporali multivariate, a loro volta contenute in 4 blocchi (FD001,FD001,FD003,FD004). Ogni serie temporale proviene da un motore differente e ognuno di questi motori comincia con un livello di degrado precedente non noto. All'interno del training set il problema cresce fino a rendere il sistema inutilizzabile, mentre nel test set la serie temporale si conclude prima che il sistema vada in stato di fallimento. </a:t>
            </a:r>
          </a:p>
          <a:p>
            <a:endParaRPr lang="it-IT" dirty="0"/>
          </a:p>
          <a:p>
            <a:r>
              <a:rPr lang="it-IT" dirty="0"/>
              <a:t>Ci sono 6 possibili condizioni di altitudine e velocità previste, FD001 e FD003 hanno condizione costante</a:t>
            </a:r>
          </a:p>
          <a:p>
            <a:r>
              <a:rPr lang="it-IT" dirty="0"/>
              <a:t>FD002 ed FD004 non hanno condizione costante ma mista</a:t>
            </a:r>
          </a:p>
          <a:p>
            <a:endParaRPr lang="it-IT" dirty="0"/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1: 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Altitude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0, Mach 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0, TRA = 100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2: 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Altitude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10, Mach 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0.25, TRA = 100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3: 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Altitude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20, Mach 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0.7 TRA = 100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4: 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Altitude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25, Mach 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0.62, TRA = 60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5: 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Altitude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35 Mach 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0.84, TRA = 100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6: 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Altitude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42, Mach 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0.84, TRA = 100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2C1648-C0DE-4E4A-B9E0-4C421E9483C3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7394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Learning rate scheduler </a:t>
            </a:r>
            <a:r>
              <a:rPr lang="en-US" dirty="0" err="1"/>
              <a:t>ogni</a:t>
            </a:r>
            <a:r>
              <a:rPr lang="en-US" dirty="0"/>
              <a:t> 10 </a:t>
            </a:r>
            <a:r>
              <a:rPr lang="en-US" dirty="0" err="1"/>
              <a:t>epoche</a:t>
            </a:r>
            <a:r>
              <a:rPr lang="en-US" dirty="0"/>
              <a:t> /10 dopo aver </a:t>
            </a:r>
            <a:r>
              <a:rPr lang="en-US" dirty="0" err="1"/>
              <a:t>superato</a:t>
            </a:r>
            <a:r>
              <a:rPr lang="en-US" dirty="0"/>
              <a:t> le 30 </a:t>
            </a:r>
            <a:r>
              <a:rPr lang="en-US" dirty="0" err="1"/>
              <a:t>epoche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2C1648-C0DE-4E4A-B9E0-4C421E9483C3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6399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L’idea</a:t>
            </a:r>
            <a:r>
              <a:rPr lang="en-US" dirty="0"/>
              <a:t> è </a:t>
            </a:r>
            <a:r>
              <a:rPr lang="en-US" dirty="0" err="1"/>
              <a:t>quella</a:t>
            </a:r>
            <a:r>
              <a:rPr lang="en-US" dirty="0"/>
              <a:t> di fare in modo </a:t>
            </a:r>
            <a:r>
              <a:rPr lang="en-US" dirty="0" err="1"/>
              <a:t>che</a:t>
            </a:r>
            <a:r>
              <a:rPr lang="en-US" dirty="0"/>
              <a:t> la rete </a:t>
            </a:r>
            <a:r>
              <a:rPr lang="en-US" dirty="0" err="1"/>
              <a:t>riesca</a:t>
            </a:r>
            <a:r>
              <a:rPr lang="en-US" dirty="0"/>
              <a:t> ad </a:t>
            </a:r>
            <a:r>
              <a:rPr lang="en-US" dirty="0" err="1"/>
              <a:t>apprendere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le </a:t>
            </a:r>
            <a:r>
              <a:rPr lang="en-US" dirty="0" err="1"/>
              <a:t>previsioni</a:t>
            </a:r>
            <a:r>
              <a:rPr lang="en-US" dirty="0"/>
              <a:t> “tardive” </a:t>
            </a:r>
            <a:r>
              <a:rPr lang="en-US" dirty="0" err="1"/>
              <a:t>siano</a:t>
            </a:r>
            <a:r>
              <a:rPr lang="en-US" dirty="0"/>
              <a:t> </a:t>
            </a:r>
            <a:r>
              <a:rPr lang="en-US" dirty="0" err="1"/>
              <a:t>peggiori</a:t>
            </a:r>
            <a:r>
              <a:rPr lang="en-US" dirty="0"/>
              <a:t> rispetto a quelle anticipate.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un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sovrastimare</a:t>
            </a:r>
            <a:r>
              <a:rPr lang="en-US" dirty="0"/>
              <a:t> la vita utile </a:t>
            </a:r>
            <a:r>
              <a:rPr lang="en-US" dirty="0" err="1"/>
              <a:t>rimanente</a:t>
            </a:r>
            <a:r>
              <a:rPr lang="en-US" dirty="0"/>
              <a:t> di un </a:t>
            </a:r>
            <a:r>
              <a:rPr lang="en-US" dirty="0" err="1"/>
              <a:t>pezzo</a:t>
            </a:r>
            <a:r>
              <a:rPr lang="en-US" dirty="0"/>
              <a:t> </a:t>
            </a:r>
            <a:r>
              <a:rPr lang="en-US" dirty="0" err="1"/>
              <a:t>meccanico</a:t>
            </a:r>
            <a:r>
              <a:rPr lang="en-US" dirty="0"/>
              <a:t> in </a:t>
            </a:r>
            <a:r>
              <a:rPr lang="en-US" dirty="0" err="1"/>
              <a:t>generale</a:t>
            </a:r>
            <a:endParaRPr lang="en-US" dirty="0"/>
          </a:p>
          <a:p>
            <a:r>
              <a:rPr lang="en-US" dirty="0"/>
              <a:t>Il </a:t>
            </a:r>
            <a:r>
              <a:rPr lang="en-US" dirty="0" err="1"/>
              <a:t>valore</a:t>
            </a:r>
            <a:r>
              <a:rPr lang="en-US" dirty="0"/>
              <a:t> di alfa è un </a:t>
            </a:r>
            <a:r>
              <a:rPr lang="en-US" dirty="0" err="1"/>
              <a:t>iperparametro</a:t>
            </a:r>
            <a:r>
              <a:rPr lang="en-US" dirty="0"/>
              <a:t>, </a:t>
            </a:r>
            <a:r>
              <a:rPr lang="en-US" dirty="0" err="1"/>
              <a:t>usiamo</a:t>
            </a:r>
            <a:r>
              <a:rPr lang="en-US" dirty="0"/>
              <a:t> 0.2 per la small e 0.4 per la large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2C1648-C0DE-4E4A-B9E0-4C421E9483C3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5982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2C1648-C0DE-4E4A-B9E0-4C421E9483C3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1213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Proposta</a:t>
            </a:r>
            <a:r>
              <a:rPr lang="en-US" dirty="0"/>
              <a:t> </a:t>
            </a:r>
            <a:r>
              <a:rPr lang="en-US" dirty="0" err="1"/>
              <a:t>classificatore</a:t>
            </a:r>
            <a:r>
              <a:rPr lang="en-US" dirty="0"/>
              <a:t> </a:t>
            </a:r>
            <a:r>
              <a:rPr lang="en-US" dirty="0" err="1"/>
              <a:t>binario</a:t>
            </a:r>
            <a:r>
              <a:rPr lang="en-US" dirty="0"/>
              <a:t> per le </a:t>
            </a:r>
            <a:r>
              <a:rPr lang="en-US" dirty="0" err="1"/>
              <a:t>condizioni</a:t>
            </a:r>
            <a:r>
              <a:rPr lang="en-US" dirty="0"/>
              <a:t> </a:t>
            </a:r>
            <a:r>
              <a:rPr lang="en-US" dirty="0" err="1"/>
              <a:t>miste</a:t>
            </a:r>
            <a:r>
              <a:rPr lang="en-US" dirty="0"/>
              <a:t> e </a:t>
            </a:r>
            <a:r>
              <a:rPr lang="en-US" dirty="0" err="1"/>
              <a:t>costanti</a:t>
            </a:r>
            <a:r>
              <a:rPr lang="en-US" dirty="0"/>
              <a:t> per </a:t>
            </a:r>
            <a:r>
              <a:rPr lang="en-US" dirty="0" err="1"/>
              <a:t>smistare</a:t>
            </a:r>
            <a:r>
              <a:rPr lang="en-US" dirty="0"/>
              <a:t> </a:t>
            </a:r>
            <a:r>
              <a:rPr lang="en-US" dirty="0" err="1"/>
              <a:t>alla</a:t>
            </a:r>
            <a:r>
              <a:rPr lang="en-US" dirty="0"/>
              <a:t> rete </a:t>
            </a:r>
            <a:r>
              <a:rPr lang="en-US" dirty="0" err="1"/>
              <a:t>giusta</a:t>
            </a:r>
            <a:r>
              <a:rPr lang="en-US" dirty="0"/>
              <a:t> </a:t>
            </a:r>
            <a:r>
              <a:rPr lang="en-US" dirty="0" err="1"/>
              <a:t>ciò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serve 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2C1648-C0DE-4E4A-B9E0-4C421E9483C3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6080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6F5C1A-391F-9DE3-9EDE-0E32B2E19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6215" y="2152539"/>
            <a:ext cx="8361229" cy="2098226"/>
          </a:xfrm>
        </p:spPr>
        <p:txBody>
          <a:bodyPr/>
          <a:lstStyle/>
          <a:p>
            <a:r>
              <a:rPr lang="it" sz="4800" cap="none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Predizione di Remaining Useful Life per Componenti Meccaniche, un approccio TinyML</a:t>
            </a:r>
            <a:endParaRPr lang="it-IT" sz="4800" cap="none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98212BD-ABC6-F208-676E-FBA234210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4" y="4472746"/>
            <a:ext cx="6831673" cy="1086237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Riccardo Puleo </a:t>
            </a:r>
            <a:endParaRPr lang="it-I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Relatore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Daniele Peri</a:t>
            </a:r>
            <a:endParaRPr lang="it-I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850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563518-432A-6793-8E16-57FA9558F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 sz="4100"/>
              <a:t>La </a:t>
            </a:r>
            <a:r>
              <a:rPr lang="en-US" sz="4100" err="1"/>
              <a:t>funzione</a:t>
            </a:r>
            <a:r>
              <a:rPr lang="en-US" sz="4100"/>
              <a:t> </a:t>
            </a:r>
            <a:r>
              <a:rPr lang="en-US" sz="4100" err="1"/>
              <a:t>lineare</a:t>
            </a:r>
            <a:r>
              <a:rPr lang="en-US" sz="4100"/>
              <a:t> a </a:t>
            </a:r>
            <a:r>
              <a:rPr lang="en-US" sz="4100" err="1"/>
              <a:t>tratti</a:t>
            </a:r>
            <a:endParaRPr lang="it-IT" sz="410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1037A9E-D1F5-00B4-76AA-CCDE03EAE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n-US" dirty="0" err="1"/>
              <a:t>Tramite</a:t>
            </a:r>
            <a:r>
              <a:rPr lang="en-US" dirty="0"/>
              <a:t> </a:t>
            </a:r>
            <a:r>
              <a:rPr lang="en-US" dirty="0" err="1"/>
              <a:t>questa</a:t>
            </a:r>
            <a:r>
              <a:rPr lang="en-US" dirty="0"/>
              <a:t> </a:t>
            </a:r>
            <a:r>
              <a:rPr lang="en-US" dirty="0" err="1"/>
              <a:t>funzione</a:t>
            </a:r>
            <a:r>
              <a:rPr lang="en-US" dirty="0"/>
              <a:t> </a:t>
            </a:r>
            <a:r>
              <a:rPr lang="en-US" dirty="0" err="1"/>
              <a:t>imponiamo</a:t>
            </a:r>
            <a:r>
              <a:rPr lang="en-US" dirty="0"/>
              <a:t> un </a:t>
            </a:r>
            <a:r>
              <a:rPr lang="en-US" dirty="0" err="1"/>
              <a:t>valore</a:t>
            </a:r>
            <a:r>
              <a:rPr lang="en-US" dirty="0"/>
              <a:t> </a:t>
            </a:r>
            <a:r>
              <a:rPr lang="en-US" dirty="0" err="1"/>
              <a:t>massimo</a:t>
            </a:r>
            <a:r>
              <a:rPr lang="en-US" dirty="0"/>
              <a:t> per la RUL </a:t>
            </a:r>
            <a:r>
              <a:rPr lang="en-US" dirty="0" err="1"/>
              <a:t>effettiva</a:t>
            </a:r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questo</a:t>
            </a:r>
            <a:r>
              <a:rPr lang="en-US" dirty="0"/>
              <a:t> modo la rete </a:t>
            </a:r>
            <a:r>
              <a:rPr lang="en-US" dirty="0" err="1"/>
              <a:t>apprende</a:t>
            </a:r>
            <a:r>
              <a:rPr lang="en-US" dirty="0"/>
              <a:t> la </a:t>
            </a:r>
            <a:r>
              <a:rPr lang="en-US" dirty="0" err="1"/>
              <a:t>differenza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condizione</a:t>
            </a:r>
            <a:r>
              <a:rPr lang="en-US" dirty="0"/>
              <a:t> Healthy e Not Healthy</a:t>
            </a:r>
          </a:p>
        </p:txBody>
      </p:sp>
      <p:graphicFrame>
        <p:nvGraphicFramePr>
          <p:cNvPr id="8" name="Grafico 7">
            <a:extLst>
              <a:ext uri="{FF2B5EF4-FFF2-40B4-BE49-F238E27FC236}">
                <a16:creationId xmlns:a16="http://schemas.microsoft.com/office/drawing/2014/main" id="{12E4A71D-F589-513B-63D7-2FBA8D9778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585302"/>
              </p:ext>
            </p:extLst>
          </p:nvPr>
        </p:nvGraphicFramePr>
        <p:xfrm>
          <a:off x="4724400" y="1266825"/>
          <a:ext cx="7229475" cy="4505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68303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D5E21D-4F57-471E-B9F2-7B60AEFB2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914" y="685800"/>
            <a:ext cx="5127172" cy="1485900"/>
          </a:xfrm>
        </p:spPr>
        <p:txBody>
          <a:bodyPr>
            <a:normAutofit/>
          </a:bodyPr>
          <a:lstStyle/>
          <a:p>
            <a:r>
              <a:rPr lang="it-IT"/>
              <a:t>Reti implementate</a:t>
            </a:r>
            <a:endParaRPr lang="it-IT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7E2D8A-19BE-48A0-889C-CCAC02348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FDD33D2A-DD56-006D-2E31-EB7B3E3C4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342" y="685800"/>
            <a:ext cx="4952095" cy="58604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8459AB-0799-B55E-0492-CB0FD8AFF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9914" y="2286000"/>
            <a:ext cx="5127172" cy="3581400"/>
          </a:xfrm>
        </p:spPr>
        <p:txBody>
          <a:bodyPr>
            <a:normAutofit/>
          </a:bodyPr>
          <a:lstStyle/>
          <a:p>
            <a:r>
              <a:rPr lang="it-IT"/>
              <a:t>Per affrontare un problema di questo tipo le reti più indicate sono le LSTM poiché, per la loro intrinseca struttura ricorrente, riescono ad estrapolare informazioni interne alle sequenze di dati. </a:t>
            </a:r>
          </a:p>
          <a:p>
            <a:r>
              <a:rPr lang="it-IT"/>
              <a:t>Abbiamo scelto di implementare due reti: </a:t>
            </a:r>
          </a:p>
          <a:p>
            <a:pPr lvl="1"/>
            <a:r>
              <a:rPr lang="it-IT"/>
              <a:t>LSTM small </a:t>
            </a:r>
          </a:p>
          <a:p>
            <a:pPr lvl="1"/>
            <a:r>
              <a:rPr lang="it-IT"/>
              <a:t>LSTM large</a:t>
            </a:r>
          </a:p>
          <a:p>
            <a:pPr marL="530352" lvl="1" indent="0">
              <a:buNone/>
            </a:pPr>
            <a:r>
              <a:rPr lang="it-IT"/>
              <a:t>Le quali, come indicato dal nome, differiscono per dimensioni.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5317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A204626-2220-4678-A939-FD94EA7B5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8DD68AC-2C0F-4526-7049-8F4A4915B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958837" cy="1485900"/>
          </a:xfrm>
        </p:spPr>
        <p:txBody>
          <a:bodyPr>
            <a:normAutofit/>
          </a:bodyPr>
          <a:lstStyle/>
          <a:p>
            <a:r>
              <a:rPr lang="en-US" dirty="0"/>
              <a:t>Rete LSTM small</a:t>
            </a:r>
            <a:endParaRPr lang="it-IT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9DBFA9F-7B7A-C8FE-E4E1-1A0872B6D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958837" cy="3581400"/>
          </a:xfrm>
        </p:spPr>
        <p:txBody>
          <a:bodyPr>
            <a:normAutofit/>
          </a:bodyPr>
          <a:lstStyle/>
          <a:p>
            <a:r>
              <a:rPr lang="en-US" dirty="0" err="1"/>
              <a:t>Dimensione</a:t>
            </a:r>
            <a:r>
              <a:rPr lang="en-US" dirty="0"/>
              <a:t> di input (256x30x14)</a:t>
            </a:r>
          </a:p>
          <a:p>
            <a:r>
              <a:rPr lang="en-US" dirty="0"/>
              <a:t>Epochs: 50</a:t>
            </a:r>
          </a:p>
          <a:p>
            <a:r>
              <a:rPr lang="en-US" dirty="0"/>
              <a:t>Batch size: 256 </a:t>
            </a:r>
          </a:p>
          <a:p>
            <a:r>
              <a:rPr lang="en-US" dirty="0"/>
              <a:t>Minibatch: 30 </a:t>
            </a:r>
          </a:p>
          <a:p>
            <a:r>
              <a:rPr lang="en-US" dirty="0"/>
              <a:t>Input size: (256x30x14)</a:t>
            </a:r>
          </a:p>
          <a:p>
            <a:r>
              <a:rPr lang="en-US" dirty="0"/>
              <a:t>Early RUL: 125</a:t>
            </a:r>
          </a:p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97D8A6-1C5A-42B6-AE78-F3D0F9BDF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grpSp>
        <p:nvGrpSpPr>
          <p:cNvPr id="35" name="Gruppo 34">
            <a:extLst>
              <a:ext uri="{FF2B5EF4-FFF2-40B4-BE49-F238E27FC236}">
                <a16:creationId xmlns:a16="http://schemas.microsoft.com/office/drawing/2014/main" id="{66A38D22-DD4C-B9FD-E66E-21A4E7A35CD7}"/>
              </a:ext>
            </a:extLst>
          </p:cNvPr>
          <p:cNvGrpSpPr/>
          <p:nvPr/>
        </p:nvGrpSpPr>
        <p:grpSpPr>
          <a:xfrm>
            <a:off x="8557923" y="685800"/>
            <a:ext cx="2809384" cy="5419725"/>
            <a:chOff x="8050143" y="447675"/>
            <a:chExt cx="2809384" cy="5419725"/>
          </a:xfrm>
        </p:grpSpPr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E500A6D4-BBF0-4E96-C6A3-CB8BC77DC311}"/>
                </a:ext>
              </a:extLst>
            </p:cNvPr>
            <p:cNvSpPr/>
            <p:nvPr/>
          </p:nvSpPr>
          <p:spPr>
            <a:xfrm>
              <a:off x="9527054" y="447675"/>
              <a:ext cx="1143000" cy="4762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LSTM</a:t>
              </a:r>
              <a:endParaRPr lang="it-IT" dirty="0">
                <a:solidFill>
                  <a:schemeClr val="tx2"/>
                </a:solidFill>
              </a:endParaRPr>
            </a:p>
          </p:txBody>
        </p:sp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E4B4F842-F14F-F777-1989-4C4C304D8BCC}"/>
                </a:ext>
              </a:extLst>
            </p:cNvPr>
            <p:cNvSpPr/>
            <p:nvPr/>
          </p:nvSpPr>
          <p:spPr>
            <a:xfrm>
              <a:off x="9527054" y="1293017"/>
              <a:ext cx="1143000" cy="4762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LSTM</a:t>
              </a:r>
              <a:endParaRPr lang="it-IT" dirty="0">
                <a:solidFill>
                  <a:schemeClr val="tx2"/>
                </a:solidFill>
              </a:endParaRPr>
            </a:p>
          </p:txBody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BC7E17BC-3966-09A6-7E9F-BB2D55DEA4DB}"/>
                </a:ext>
              </a:extLst>
            </p:cNvPr>
            <p:cNvSpPr/>
            <p:nvPr/>
          </p:nvSpPr>
          <p:spPr>
            <a:xfrm>
              <a:off x="9527054" y="2138359"/>
              <a:ext cx="1143000" cy="47625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Flatten</a:t>
              </a:r>
              <a:endParaRPr lang="it-IT" dirty="0">
                <a:solidFill>
                  <a:schemeClr val="tx2"/>
                </a:solidFill>
              </a:endParaRPr>
            </a:p>
          </p:txBody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10B7D306-8F8B-5111-F9DB-D9943AF6BFAB}"/>
                </a:ext>
              </a:extLst>
            </p:cNvPr>
            <p:cNvSpPr/>
            <p:nvPr/>
          </p:nvSpPr>
          <p:spPr>
            <a:xfrm>
              <a:off x="9527054" y="4667231"/>
              <a:ext cx="1143000" cy="47625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Dense</a:t>
              </a:r>
              <a:endParaRPr lang="it-IT" dirty="0">
                <a:solidFill>
                  <a:schemeClr val="tx2"/>
                </a:solidFill>
              </a:endParaRPr>
            </a:p>
          </p:txBody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A15C2935-028B-95A8-17D3-9B96B4A32314}"/>
                </a:ext>
              </a:extLst>
            </p:cNvPr>
            <p:cNvSpPr/>
            <p:nvPr/>
          </p:nvSpPr>
          <p:spPr>
            <a:xfrm>
              <a:off x="9527054" y="3825466"/>
              <a:ext cx="1143000" cy="47625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Dense</a:t>
              </a:r>
              <a:r>
                <a:rPr lang="en-US" dirty="0"/>
                <a:t> </a:t>
              </a:r>
              <a:endParaRPr lang="it-IT" dirty="0"/>
            </a:p>
          </p:txBody>
        </p:sp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81D97661-5B20-CCBE-4FF3-81A09969AD8E}"/>
                </a:ext>
              </a:extLst>
            </p:cNvPr>
            <p:cNvSpPr/>
            <p:nvPr/>
          </p:nvSpPr>
          <p:spPr>
            <a:xfrm>
              <a:off x="9527054" y="2983701"/>
              <a:ext cx="1143000" cy="47625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Dense</a:t>
              </a:r>
              <a:endParaRPr lang="it-IT" dirty="0">
                <a:solidFill>
                  <a:schemeClr val="tx2"/>
                </a:solidFill>
              </a:endParaRPr>
            </a:p>
          </p:txBody>
        </p:sp>
        <p:cxnSp>
          <p:nvCxnSpPr>
            <p:cNvPr id="22" name="Connettore 2 21">
              <a:extLst>
                <a:ext uri="{FF2B5EF4-FFF2-40B4-BE49-F238E27FC236}">
                  <a16:creationId xmlns:a16="http://schemas.microsoft.com/office/drawing/2014/main" id="{AC2F3063-DAA0-BD27-953E-7693A4CCFBED}"/>
                </a:ext>
              </a:extLst>
            </p:cNvPr>
            <p:cNvCxnSpPr>
              <a:stCxn id="21" idx="2"/>
              <a:endCxn id="20" idx="0"/>
            </p:cNvCxnSpPr>
            <p:nvPr/>
          </p:nvCxnSpPr>
          <p:spPr>
            <a:xfrm>
              <a:off x="10098554" y="3459951"/>
              <a:ext cx="0" cy="36551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2 22">
              <a:extLst>
                <a:ext uri="{FF2B5EF4-FFF2-40B4-BE49-F238E27FC236}">
                  <a16:creationId xmlns:a16="http://schemas.microsoft.com/office/drawing/2014/main" id="{0F0CAA7A-3FDF-5AB5-E751-8F0727B4E07F}"/>
                </a:ext>
              </a:extLst>
            </p:cNvPr>
            <p:cNvCxnSpPr>
              <a:stCxn id="20" idx="2"/>
              <a:endCxn id="19" idx="0"/>
            </p:cNvCxnSpPr>
            <p:nvPr/>
          </p:nvCxnSpPr>
          <p:spPr>
            <a:xfrm>
              <a:off x="10098554" y="4301716"/>
              <a:ext cx="0" cy="3655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2 26">
              <a:extLst>
                <a:ext uri="{FF2B5EF4-FFF2-40B4-BE49-F238E27FC236}">
                  <a16:creationId xmlns:a16="http://schemas.microsoft.com/office/drawing/2014/main" id="{26544D6E-6645-A0AD-46B3-54E477F8839F}"/>
                </a:ext>
              </a:extLst>
            </p:cNvPr>
            <p:cNvCxnSpPr/>
            <p:nvPr/>
          </p:nvCxnSpPr>
          <p:spPr>
            <a:xfrm>
              <a:off x="10098554" y="2614609"/>
              <a:ext cx="0" cy="36551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2 27">
              <a:extLst>
                <a:ext uri="{FF2B5EF4-FFF2-40B4-BE49-F238E27FC236}">
                  <a16:creationId xmlns:a16="http://schemas.microsoft.com/office/drawing/2014/main" id="{16B48632-1A57-B3FC-87A6-78E08E851C67}"/>
                </a:ext>
              </a:extLst>
            </p:cNvPr>
            <p:cNvCxnSpPr/>
            <p:nvPr/>
          </p:nvCxnSpPr>
          <p:spPr>
            <a:xfrm>
              <a:off x="10098554" y="1772844"/>
              <a:ext cx="0" cy="36551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2 28">
              <a:extLst>
                <a:ext uri="{FF2B5EF4-FFF2-40B4-BE49-F238E27FC236}">
                  <a16:creationId xmlns:a16="http://schemas.microsoft.com/office/drawing/2014/main" id="{A859DC1F-A3FD-EB00-C0D7-02F512898647}"/>
                </a:ext>
              </a:extLst>
            </p:cNvPr>
            <p:cNvCxnSpPr/>
            <p:nvPr/>
          </p:nvCxnSpPr>
          <p:spPr>
            <a:xfrm>
              <a:off x="10100608" y="927502"/>
              <a:ext cx="0" cy="36551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2 29">
              <a:extLst>
                <a:ext uri="{FF2B5EF4-FFF2-40B4-BE49-F238E27FC236}">
                  <a16:creationId xmlns:a16="http://schemas.microsoft.com/office/drawing/2014/main" id="{FBBCA6EA-8D34-02B3-27C2-29B3DD620DA7}"/>
                </a:ext>
              </a:extLst>
            </p:cNvPr>
            <p:cNvCxnSpPr/>
            <p:nvPr/>
          </p:nvCxnSpPr>
          <p:spPr>
            <a:xfrm>
              <a:off x="10098554" y="5143481"/>
              <a:ext cx="0" cy="3655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E9684579-BA96-BDFA-E59D-6417AC7AAAD7}"/>
                </a:ext>
              </a:extLst>
            </p:cNvPr>
            <p:cNvSpPr txBox="1"/>
            <p:nvPr/>
          </p:nvSpPr>
          <p:spPr>
            <a:xfrm>
              <a:off x="9716529" y="5498068"/>
              <a:ext cx="1142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</a:t>
              </a:r>
              <a:endParaRPr lang="it-IT" dirty="0"/>
            </a:p>
          </p:txBody>
        </p:sp>
        <p:cxnSp>
          <p:nvCxnSpPr>
            <p:cNvPr id="33" name="Connettore 2 32">
              <a:extLst>
                <a:ext uri="{FF2B5EF4-FFF2-40B4-BE49-F238E27FC236}">
                  <a16:creationId xmlns:a16="http://schemas.microsoft.com/office/drawing/2014/main" id="{30D6E3B0-1E50-6AC6-2287-37BCBDCE86FE}"/>
                </a:ext>
              </a:extLst>
            </p:cNvPr>
            <p:cNvCxnSpPr>
              <a:endCxn id="14" idx="1"/>
            </p:cNvCxnSpPr>
            <p:nvPr/>
          </p:nvCxnSpPr>
          <p:spPr>
            <a:xfrm>
              <a:off x="8801100" y="685800"/>
              <a:ext cx="7259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CasellaDiTesto 33">
              <a:extLst>
                <a:ext uri="{FF2B5EF4-FFF2-40B4-BE49-F238E27FC236}">
                  <a16:creationId xmlns:a16="http://schemas.microsoft.com/office/drawing/2014/main" id="{0C0B2EBD-955D-C37E-4F30-90B02BC7982F}"/>
                </a:ext>
              </a:extLst>
            </p:cNvPr>
            <p:cNvSpPr txBox="1"/>
            <p:nvPr/>
          </p:nvSpPr>
          <p:spPr>
            <a:xfrm>
              <a:off x="8050143" y="501134"/>
              <a:ext cx="838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Input</a:t>
              </a:r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424868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o 52">
            <a:extLst>
              <a:ext uri="{FF2B5EF4-FFF2-40B4-BE49-F238E27FC236}">
                <a16:creationId xmlns:a16="http://schemas.microsoft.com/office/drawing/2014/main" id="{1D792276-C38C-29CD-7B7A-C7EA79F08110}"/>
              </a:ext>
            </a:extLst>
          </p:cNvPr>
          <p:cNvGrpSpPr/>
          <p:nvPr/>
        </p:nvGrpSpPr>
        <p:grpSpPr>
          <a:xfrm>
            <a:off x="752476" y="340517"/>
            <a:ext cx="7600949" cy="6176966"/>
            <a:chOff x="895351" y="433387"/>
            <a:chExt cx="7600949" cy="6176966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E465C1D3-B274-C8AA-B2E4-18B91816331F}"/>
                </a:ext>
              </a:extLst>
            </p:cNvPr>
            <p:cNvSpPr/>
            <p:nvPr/>
          </p:nvSpPr>
          <p:spPr>
            <a:xfrm>
              <a:off x="2298228" y="433387"/>
              <a:ext cx="1143000" cy="4762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LSTM</a:t>
              </a:r>
              <a:endParaRPr lang="it-IT" dirty="0">
                <a:solidFill>
                  <a:schemeClr val="tx2"/>
                </a:solidFill>
              </a:endParaRPr>
            </a:p>
          </p:txBody>
        </p:sp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F175C79A-BE5C-90EF-77EB-0696AAC65741}"/>
                </a:ext>
              </a:extLst>
            </p:cNvPr>
            <p:cNvSpPr/>
            <p:nvPr/>
          </p:nvSpPr>
          <p:spPr>
            <a:xfrm>
              <a:off x="2298228" y="3690939"/>
              <a:ext cx="1143000" cy="4762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LSTM</a:t>
              </a:r>
              <a:endParaRPr lang="it-IT" dirty="0">
                <a:solidFill>
                  <a:schemeClr val="tx2"/>
                </a:solidFill>
              </a:endParaRPr>
            </a:p>
          </p:txBody>
        </p:sp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C193D117-2882-CE0D-DEE0-AA5A7CADF600}"/>
                </a:ext>
              </a:extLst>
            </p:cNvPr>
            <p:cNvSpPr/>
            <p:nvPr/>
          </p:nvSpPr>
          <p:spPr>
            <a:xfrm>
              <a:off x="2298228" y="1247775"/>
              <a:ext cx="1143000" cy="47625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Dropout</a:t>
              </a:r>
              <a:endParaRPr lang="it-IT" dirty="0">
                <a:solidFill>
                  <a:schemeClr val="tx2"/>
                </a:solidFill>
              </a:endParaRPr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61521EEB-7655-6071-AAA9-382FDAC8C384}"/>
                </a:ext>
              </a:extLst>
            </p:cNvPr>
            <p:cNvSpPr/>
            <p:nvPr/>
          </p:nvSpPr>
          <p:spPr>
            <a:xfrm>
              <a:off x="2298228" y="4505327"/>
              <a:ext cx="1143000" cy="47625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Dropout</a:t>
              </a:r>
              <a:endParaRPr lang="it-IT" dirty="0">
                <a:solidFill>
                  <a:schemeClr val="tx2"/>
                </a:solidFill>
              </a:endParaRPr>
            </a:p>
          </p:txBody>
        </p:sp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A245ED23-DA4C-40F5-48C8-96FB4C1B20D3}"/>
                </a:ext>
              </a:extLst>
            </p:cNvPr>
            <p:cNvSpPr/>
            <p:nvPr/>
          </p:nvSpPr>
          <p:spPr>
            <a:xfrm>
              <a:off x="2298228" y="5319715"/>
              <a:ext cx="1143000" cy="4762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LSTM</a:t>
              </a:r>
              <a:endParaRPr lang="it-IT" dirty="0">
                <a:solidFill>
                  <a:schemeClr val="tx2"/>
                </a:solidFill>
              </a:endParaRPr>
            </a:p>
          </p:txBody>
        </p:sp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AF0A5BC6-E2FB-191C-CB56-2B68B8233B58}"/>
                </a:ext>
              </a:extLst>
            </p:cNvPr>
            <p:cNvSpPr/>
            <p:nvPr/>
          </p:nvSpPr>
          <p:spPr>
            <a:xfrm>
              <a:off x="2298228" y="6134103"/>
              <a:ext cx="1143000" cy="47625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Dropout</a:t>
              </a:r>
              <a:endParaRPr lang="it-IT" dirty="0">
                <a:solidFill>
                  <a:schemeClr val="tx2"/>
                </a:solidFill>
              </a:endParaRPr>
            </a:p>
          </p:txBody>
        </p:sp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36B28C14-C2DF-F642-58D2-26AD92773777}"/>
                </a:ext>
              </a:extLst>
            </p:cNvPr>
            <p:cNvSpPr/>
            <p:nvPr/>
          </p:nvSpPr>
          <p:spPr>
            <a:xfrm>
              <a:off x="2298228" y="2062163"/>
              <a:ext cx="1143000" cy="4762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LSTM</a:t>
              </a:r>
              <a:endParaRPr lang="it-IT" dirty="0">
                <a:solidFill>
                  <a:schemeClr val="tx2"/>
                </a:solidFill>
              </a:endParaRPr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FC78F2EA-ED2D-C09B-C0DC-25E2438EACA0}"/>
                </a:ext>
              </a:extLst>
            </p:cNvPr>
            <p:cNvSpPr/>
            <p:nvPr/>
          </p:nvSpPr>
          <p:spPr>
            <a:xfrm>
              <a:off x="2298228" y="2876551"/>
              <a:ext cx="1143000" cy="47625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Dropout</a:t>
              </a:r>
              <a:endParaRPr lang="it-IT" dirty="0">
                <a:solidFill>
                  <a:schemeClr val="tx2"/>
                </a:solidFill>
              </a:endParaRPr>
            </a:p>
          </p:txBody>
        </p:sp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39D81783-FDFC-5F9D-F90F-C94D7BC6838C}"/>
                </a:ext>
              </a:extLst>
            </p:cNvPr>
            <p:cNvSpPr/>
            <p:nvPr/>
          </p:nvSpPr>
          <p:spPr>
            <a:xfrm>
              <a:off x="3855921" y="2876551"/>
              <a:ext cx="1143000" cy="47625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Flatten</a:t>
              </a:r>
              <a:endParaRPr lang="it-IT" dirty="0">
                <a:solidFill>
                  <a:schemeClr val="tx2"/>
                </a:solidFill>
              </a:endParaRPr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401E6F0B-7C45-7465-44CE-6A61FC9B7DD8}"/>
                </a:ext>
              </a:extLst>
            </p:cNvPr>
            <p:cNvSpPr/>
            <p:nvPr/>
          </p:nvSpPr>
          <p:spPr>
            <a:xfrm>
              <a:off x="5524500" y="4674396"/>
              <a:ext cx="1143000" cy="47625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Dense</a:t>
              </a:r>
              <a:endParaRPr lang="it-IT" dirty="0">
                <a:solidFill>
                  <a:schemeClr val="tx2"/>
                </a:solidFill>
              </a:endParaRPr>
            </a:p>
          </p:txBody>
        </p:sp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648AF72B-0635-822A-76B3-406DE9F57E13}"/>
                </a:ext>
              </a:extLst>
            </p:cNvPr>
            <p:cNvSpPr/>
            <p:nvPr/>
          </p:nvSpPr>
          <p:spPr>
            <a:xfrm>
              <a:off x="5524500" y="3775473"/>
              <a:ext cx="1143000" cy="47625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Dense</a:t>
              </a:r>
              <a:r>
                <a:rPr lang="en-US" dirty="0"/>
                <a:t> </a:t>
              </a:r>
              <a:endParaRPr lang="it-IT" dirty="0"/>
            </a:p>
          </p:txBody>
        </p:sp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1B237FB5-AE0B-0AFB-BE01-D59F88CA9B3F}"/>
                </a:ext>
              </a:extLst>
            </p:cNvPr>
            <p:cNvSpPr/>
            <p:nvPr/>
          </p:nvSpPr>
          <p:spPr>
            <a:xfrm>
              <a:off x="5524500" y="2876551"/>
              <a:ext cx="1143000" cy="47625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Dense</a:t>
              </a:r>
              <a:endParaRPr lang="it-IT" dirty="0">
                <a:solidFill>
                  <a:schemeClr val="tx2"/>
                </a:solidFill>
              </a:endParaRPr>
            </a:p>
          </p:txBody>
        </p:sp>
        <p:cxnSp>
          <p:nvCxnSpPr>
            <p:cNvPr id="20" name="Connettore 2 19">
              <a:extLst>
                <a:ext uri="{FF2B5EF4-FFF2-40B4-BE49-F238E27FC236}">
                  <a16:creationId xmlns:a16="http://schemas.microsoft.com/office/drawing/2014/main" id="{47C93155-C9AB-A4B7-3F36-4951C0A1337A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>
              <a:off x="2869728" y="909637"/>
              <a:ext cx="0" cy="3381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ttore 2 21">
              <a:extLst>
                <a:ext uri="{FF2B5EF4-FFF2-40B4-BE49-F238E27FC236}">
                  <a16:creationId xmlns:a16="http://schemas.microsoft.com/office/drawing/2014/main" id="{37FDF595-C8E4-B51B-29BC-03063526F451}"/>
                </a:ext>
              </a:extLst>
            </p:cNvPr>
            <p:cNvCxnSpPr>
              <a:cxnSpLocks/>
              <a:stCxn id="7" idx="2"/>
              <a:endCxn id="11" idx="0"/>
            </p:cNvCxnSpPr>
            <p:nvPr/>
          </p:nvCxnSpPr>
          <p:spPr>
            <a:xfrm>
              <a:off x="2869728" y="1724025"/>
              <a:ext cx="0" cy="3381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ttore 2 23">
              <a:extLst>
                <a:ext uri="{FF2B5EF4-FFF2-40B4-BE49-F238E27FC236}">
                  <a16:creationId xmlns:a16="http://schemas.microsoft.com/office/drawing/2014/main" id="{ACC15480-C45F-BECE-13F5-A27AE221483A}"/>
                </a:ext>
              </a:extLst>
            </p:cNvPr>
            <p:cNvCxnSpPr/>
            <p:nvPr/>
          </p:nvCxnSpPr>
          <p:spPr>
            <a:xfrm>
              <a:off x="2869728" y="2538413"/>
              <a:ext cx="0" cy="3381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ttore 2 24">
              <a:extLst>
                <a:ext uri="{FF2B5EF4-FFF2-40B4-BE49-F238E27FC236}">
                  <a16:creationId xmlns:a16="http://schemas.microsoft.com/office/drawing/2014/main" id="{1352EFCE-BCFB-85E9-2260-7FD646D1432C}"/>
                </a:ext>
              </a:extLst>
            </p:cNvPr>
            <p:cNvCxnSpPr/>
            <p:nvPr/>
          </p:nvCxnSpPr>
          <p:spPr>
            <a:xfrm>
              <a:off x="2891481" y="3352801"/>
              <a:ext cx="0" cy="3381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ttore 2 25">
              <a:extLst>
                <a:ext uri="{FF2B5EF4-FFF2-40B4-BE49-F238E27FC236}">
                  <a16:creationId xmlns:a16="http://schemas.microsoft.com/office/drawing/2014/main" id="{959314B5-FC29-8048-AEC5-16BD17FD7743}"/>
                </a:ext>
              </a:extLst>
            </p:cNvPr>
            <p:cNvCxnSpPr/>
            <p:nvPr/>
          </p:nvCxnSpPr>
          <p:spPr>
            <a:xfrm>
              <a:off x="2903709" y="4167189"/>
              <a:ext cx="0" cy="3381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ttore 2 26">
              <a:extLst>
                <a:ext uri="{FF2B5EF4-FFF2-40B4-BE49-F238E27FC236}">
                  <a16:creationId xmlns:a16="http://schemas.microsoft.com/office/drawing/2014/main" id="{055E5468-C8F5-499C-5983-C42D90EE5E88}"/>
                </a:ext>
              </a:extLst>
            </p:cNvPr>
            <p:cNvCxnSpPr/>
            <p:nvPr/>
          </p:nvCxnSpPr>
          <p:spPr>
            <a:xfrm>
              <a:off x="2903709" y="4981577"/>
              <a:ext cx="0" cy="3381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ttore 2 27">
              <a:extLst>
                <a:ext uri="{FF2B5EF4-FFF2-40B4-BE49-F238E27FC236}">
                  <a16:creationId xmlns:a16="http://schemas.microsoft.com/office/drawing/2014/main" id="{8E1B6854-AE47-3BC4-679F-46226560A029}"/>
                </a:ext>
              </a:extLst>
            </p:cNvPr>
            <p:cNvCxnSpPr/>
            <p:nvPr/>
          </p:nvCxnSpPr>
          <p:spPr>
            <a:xfrm>
              <a:off x="2901006" y="5795965"/>
              <a:ext cx="0" cy="3381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ttore a gomito 29">
              <a:extLst>
                <a:ext uri="{FF2B5EF4-FFF2-40B4-BE49-F238E27FC236}">
                  <a16:creationId xmlns:a16="http://schemas.microsoft.com/office/drawing/2014/main" id="{F3680596-D721-9595-A88B-C7F1E480ED14}"/>
                </a:ext>
              </a:extLst>
            </p:cNvPr>
            <p:cNvCxnSpPr>
              <a:cxnSpLocks/>
              <a:stCxn id="10" idx="3"/>
              <a:endCxn id="13" idx="2"/>
            </p:cNvCxnSpPr>
            <p:nvPr/>
          </p:nvCxnSpPr>
          <p:spPr>
            <a:xfrm flipV="1">
              <a:off x="3441228" y="3352801"/>
              <a:ext cx="986193" cy="3019427"/>
            </a:xfrm>
            <a:prstGeom prst="bentConnector2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2 36">
              <a:extLst>
                <a:ext uri="{FF2B5EF4-FFF2-40B4-BE49-F238E27FC236}">
                  <a16:creationId xmlns:a16="http://schemas.microsoft.com/office/drawing/2014/main" id="{34E36F44-66EE-C634-61C7-0864CBBE4622}"/>
                </a:ext>
              </a:extLst>
            </p:cNvPr>
            <p:cNvCxnSpPr>
              <a:stCxn id="13" idx="3"/>
              <a:endCxn id="16" idx="1"/>
            </p:cNvCxnSpPr>
            <p:nvPr/>
          </p:nvCxnSpPr>
          <p:spPr>
            <a:xfrm>
              <a:off x="4998921" y="3114676"/>
              <a:ext cx="5255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nettore 2 38">
              <a:extLst>
                <a:ext uri="{FF2B5EF4-FFF2-40B4-BE49-F238E27FC236}">
                  <a16:creationId xmlns:a16="http://schemas.microsoft.com/office/drawing/2014/main" id="{902D1C0C-AF79-FDD2-3ACF-0457FDA6FD17}"/>
                </a:ext>
              </a:extLst>
            </p:cNvPr>
            <p:cNvCxnSpPr>
              <a:stCxn id="16" idx="2"/>
              <a:endCxn id="15" idx="0"/>
            </p:cNvCxnSpPr>
            <p:nvPr/>
          </p:nvCxnSpPr>
          <p:spPr>
            <a:xfrm>
              <a:off x="6096000" y="3352801"/>
              <a:ext cx="0" cy="422672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2 40">
              <a:extLst>
                <a:ext uri="{FF2B5EF4-FFF2-40B4-BE49-F238E27FC236}">
                  <a16:creationId xmlns:a16="http://schemas.microsoft.com/office/drawing/2014/main" id="{D9D06402-E3AC-E6FC-32F4-F03A6D4CBEDD}"/>
                </a:ext>
              </a:extLst>
            </p:cNvPr>
            <p:cNvCxnSpPr>
              <a:stCxn id="15" idx="2"/>
              <a:endCxn id="14" idx="0"/>
            </p:cNvCxnSpPr>
            <p:nvPr/>
          </p:nvCxnSpPr>
          <p:spPr>
            <a:xfrm>
              <a:off x="6096000" y="4251723"/>
              <a:ext cx="0" cy="4226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2 45">
              <a:extLst>
                <a:ext uri="{FF2B5EF4-FFF2-40B4-BE49-F238E27FC236}">
                  <a16:creationId xmlns:a16="http://schemas.microsoft.com/office/drawing/2014/main" id="{933CA79B-DD9B-12D8-9230-DB36415E9F3C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1676400" y="671512"/>
              <a:ext cx="62182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asellaDiTesto 47">
              <a:extLst>
                <a:ext uri="{FF2B5EF4-FFF2-40B4-BE49-F238E27FC236}">
                  <a16:creationId xmlns:a16="http://schemas.microsoft.com/office/drawing/2014/main" id="{F06F632B-3872-9624-F86A-86AD528DF8E5}"/>
                </a:ext>
              </a:extLst>
            </p:cNvPr>
            <p:cNvSpPr txBox="1"/>
            <p:nvPr/>
          </p:nvSpPr>
          <p:spPr>
            <a:xfrm>
              <a:off x="895351" y="483395"/>
              <a:ext cx="952500" cy="376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Input</a:t>
              </a:r>
              <a:endParaRPr lang="it-IT" dirty="0"/>
            </a:p>
          </p:txBody>
        </p:sp>
        <p:cxnSp>
          <p:nvCxnSpPr>
            <p:cNvPr id="50" name="Connettore 2 49">
              <a:extLst>
                <a:ext uri="{FF2B5EF4-FFF2-40B4-BE49-F238E27FC236}">
                  <a16:creationId xmlns:a16="http://schemas.microsoft.com/office/drawing/2014/main" id="{2B3580C8-F547-329F-898D-F9E4A3614D7D}"/>
                </a:ext>
              </a:extLst>
            </p:cNvPr>
            <p:cNvCxnSpPr>
              <a:stCxn id="14" idx="3"/>
            </p:cNvCxnSpPr>
            <p:nvPr/>
          </p:nvCxnSpPr>
          <p:spPr>
            <a:xfrm>
              <a:off x="6667500" y="4912521"/>
              <a:ext cx="685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asellaDiTesto 50">
              <a:extLst>
                <a:ext uri="{FF2B5EF4-FFF2-40B4-BE49-F238E27FC236}">
                  <a16:creationId xmlns:a16="http://schemas.microsoft.com/office/drawing/2014/main" id="{647A3E63-BAE7-79AD-958C-CCDA212C7DF6}"/>
                </a:ext>
              </a:extLst>
            </p:cNvPr>
            <p:cNvSpPr txBox="1"/>
            <p:nvPr/>
          </p:nvSpPr>
          <p:spPr>
            <a:xfrm>
              <a:off x="7496175" y="4767029"/>
              <a:ext cx="1000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 </a:t>
              </a:r>
              <a:endParaRPr lang="it-IT" dirty="0"/>
            </a:p>
          </p:txBody>
        </p:sp>
      </p:grpSp>
      <p:sp>
        <p:nvSpPr>
          <p:cNvPr id="54" name="Titolo 53">
            <a:extLst>
              <a:ext uri="{FF2B5EF4-FFF2-40B4-BE49-F238E27FC236}">
                <a16:creationId xmlns:a16="http://schemas.microsoft.com/office/drawing/2014/main" id="{E7AA229F-832A-49F9-4EA3-1F4AD85C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0100" y="333374"/>
            <a:ext cx="7105649" cy="1485900"/>
          </a:xfrm>
        </p:spPr>
        <p:txBody>
          <a:bodyPr/>
          <a:lstStyle/>
          <a:p>
            <a:r>
              <a:rPr lang="en-US" dirty="0"/>
              <a:t>LSTM large</a:t>
            </a:r>
            <a:endParaRPr lang="it-IT" dirty="0"/>
          </a:p>
        </p:txBody>
      </p:sp>
      <p:sp>
        <p:nvSpPr>
          <p:cNvPr id="56" name="Content Placeholder 12">
            <a:extLst>
              <a:ext uri="{FF2B5EF4-FFF2-40B4-BE49-F238E27FC236}">
                <a16:creationId xmlns:a16="http://schemas.microsoft.com/office/drawing/2014/main" id="{C9658E76-BC61-A7C0-21C8-AECC3A851C82}"/>
              </a:ext>
            </a:extLst>
          </p:cNvPr>
          <p:cNvSpPr txBox="1">
            <a:spLocks/>
          </p:cNvSpPr>
          <p:nvPr/>
        </p:nvSpPr>
        <p:spPr>
          <a:xfrm>
            <a:off x="8677275" y="2005013"/>
            <a:ext cx="3257550" cy="4036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Dimensione</a:t>
            </a:r>
            <a:r>
              <a:rPr lang="en-US" dirty="0"/>
              <a:t> di input (256x30x14)</a:t>
            </a:r>
          </a:p>
          <a:p>
            <a:r>
              <a:rPr lang="en-US" dirty="0" err="1"/>
              <a:t>Addestrata</a:t>
            </a:r>
            <a:r>
              <a:rPr lang="en-US" dirty="0"/>
              <a:t> per 50 </a:t>
            </a:r>
            <a:r>
              <a:rPr lang="en-US" dirty="0" err="1"/>
              <a:t>epoche</a:t>
            </a:r>
            <a:endParaRPr lang="en-US" dirty="0"/>
          </a:p>
          <a:p>
            <a:r>
              <a:rPr lang="en-US" dirty="0"/>
              <a:t>Batch size 256 </a:t>
            </a:r>
          </a:p>
          <a:p>
            <a:r>
              <a:rPr lang="en-US" dirty="0"/>
              <a:t>Minibatch 30 </a:t>
            </a:r>
          </a:p>
          <a:p>
            <a:r>
              <a:rPr lang="en-US" dirty="0"/>
              <a:t>Input size (256x30x14)</a:t>
            </a:r>
          </a:p>
          <a:p>
            <a:r>
              <a:rPr lang="en-US" dirty="0"/>
              <a:t>Early RUL 125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16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FE61A6C-E9B0-3F23-1FAD-4B7E31CD5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dirty="0" err="1"/>
              <a:t>Metriche</a:t>
            </a:r>
            <a:r>
              <a:rPr lang="en-US" dirty="0"/>
              <a:t> di </a:t>
            </a:r>
            <a:r>
              <a:rPr lang="en-US" dirty="0" err="1"/>
              <a:t>valutazione</a:t>
            </a:r>
            <a:r>
              <a:rPr lang="en-US" dirty="0"/>
              <a:t> e </a:t>
            </a:r>
            <a:r>
              <a:rPr lang="en-US" dirty="0" err="1"/>
              <a:t>funzione</a:t>
            </a:r>
            <a:r>
              <a:rPr lang="en-US" dirty="0"/>
              <a:t> di Loss</a:t>
            </a:r>
            <a:endParaRPr lang="it-IT" dirty="0"/>
          </a:p>
        </p:txBody>
      </p:sp>
      <p:pic>
        <p:nvPicPr>
          <p:cNvPr id="14" name="Picture 13" descr="Vista grandangolare di righelli su sfondo bianco">
            <a:extLst>
              <a:ext uri="{FF2B5EF4-FFF2-40B4-BE49-F238E27FC236}">
                <a16:creationId xmlns:a16="http://schemas.microsoft.com/office/drawing/2014/main" id="{DE556173-8E14-DDBC-E744-FB8328BBC7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881" r="34550" b="-1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1AB704D-97DE-4BF6-2A81-EE026F5AB5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22909" y="2263365"/>
                <a:ext cx="7148326" cy="421891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S-Score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nary>
                              <m:naryPr>
                                <m:chr m:val="∑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𝑑𝑖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13</m:t>
                                        </m:r>
                                      </m:den>
                                    </m:f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nary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𝑑𝑖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den>
                                    </m:f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nary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𝑎𝑙𝑡𝑟𝑖𝑚𝑒𝑛𝑡𝑖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RMSE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ra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QUAD – QUAD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2 </m:t>
                                </m:r>
                              </m:sup>
                            </m:s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2 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1+2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</m:e>
                            </m:d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2 </m:t>
                                </m:r>
                              </m:sup>
                            </m:s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𝑎𝑙𝑡𝑟𝑖𝑚𝑒𝑛𝑡𝑖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1AB704D-97DE-4BF6-2A81-EE026F5AB5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2909" y="2263365"/>
                <a:ext cx="7148326" cy="4218915"/>
              </a:xfrm>
              <a:blipFill>
                <a:blip r:embed="rId4"/>
                <a:stretch>
                  <a:fillRect l="-85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4276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63C9F5-348A-6AAD-9E8C-0B68DFAD0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Risultati</a:t>
            </a:r>
            <a:endParaRPr lang="it-IT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AF13DBCC-150D-AD40-F5CC-4F08308B0B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4684332"/>
              </p:ext>
            </p:extLst>
          </p:nvPr>
        </p:nvGraphicFramePr>
        <p:xfrm>
          <a:off x="2618208" y="1639917"/>
          <a:ext cx="7374598" cy="2926080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1053514">
                  <a:extLst>
                    <a:ext uri="{9D8B030D-6E8A-4147-A177-3AD203B41FA5}">
                      <a16:colId xmlns:a16="http://schemas.microsoft.com/office/drawing/2014/main" val="2102617904"/>
                    </a:ext>
                  </a:extLst>
                </a:gridCol>
                <a:gridCol w="1435911">
                  <a:extLst>
                    <a:ext uri="{9D8B030D-6E8A-4147-A177-3AD203B41FA5}">
                      <a16:colId xmlns:a16="http://schemas.microsoft.com/office/drawing/2014/main" val="1898220449"/>
                    </a:ext>
                  </a:extLst>
                </a:gridCol>
                <a:gridCol w="1435911">
                  <a:extLst>
                    <a:ext uri="{9D8B030D-6E8A-4147-A177-3AD203B41FA5}">
                      <a16:colId xmlns:a16="http://schemas.microsoft.com/office/drawing/2014/main" val="638629237"/>
                    </a:ext>
                  </a:extLst>
                </a:gridCol>
                <a:gridCol w="1724631">
                  <a:extLst>
                    <a:ext uri="{9D8B030D-6E8A-4147-A177-3AD203B41FA5}">
                      <a16:colId xmlns:a16="http://schemas.microsoft.com/office/drawing/2014/main" val="3563466155"/>
                    </a:ext>
                  </a:extLst>
                </a:gridCol>
                <a:gridCol w="1724631">
                  <a:extLst>
                    <a:ext uri="{9D8B030D-6E8A-4147-A177-3AD203B41FA5}">
                      <a16:colId xmlns:a16="http://schemas.microsoft.com/office/drawing/2014/main" val="699657824"/>
                    </a:ext>
                  </a:extLst>
                </a:gridCol>
              </a:tblGrid>
              <a:tr h="363127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LSTM small</a:t>
                      </a:r>
                      <a:endParaRPr lang="it-IT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LSTM Large</a:t>
                      </a:r>
                      <a:endParaRPr lang="it-IT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026303"/>
                  </a:ext>
                </a:extLst>
              </a:tr>
              <a:tr h="363127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S-Score</a:t>
                      </a:r>
                      <a:endParaRPr lang="it-IT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RMSE</a:t>
                      </a:r>
                      <a:endParaRPr lang="it-IT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S-Score</a:t>
                      </a:r>
                      <a:endParaRPr lang="it-IT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RMSE</a:t>
                      </a:r>
                      <a:endParaRPr lang="it-IT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709202"/>
                  </a:ext>
                </a:extLst>
              </a:tr>
              <a:tr h="635473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/>
                          </a:solidFill>
                        </a:rPr>
                        <a:t>Risultati</a:t>
                      </a: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 Progetto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332,76</a:t>
                      </a:r>
                      <a:endParaRPr lang="it-I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14.89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342,06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13.98</a:t>
                      </a:r>
                      <a:endParaRPr lang="it-IT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66381"/>
                  </a:ext>
                </a:extLst>
              </a:tr>
              <a:tr h="635473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/>
                          </a:solidFill>
                        </a:rPr>
                        <a:t>Risultati</a:t>
                      </a: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 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462.53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15.45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347.78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14.5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940586"/>
                  </a:ext>
                </a:extLst>
              </a:tr>
              <a:tr h="635473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/>
                          </a:solidFill>
                        </a:rPr>
                        <a:t>Risultati</a:t>
                      </a: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2"/>
                          </a:solidFill>
                        </a:rPr>
                        <a:t>stato</a:t>
                      </a: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 dell’arte</a:t>
                      </a:r>
                      <a:endParaRPr lang="it-IT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14,94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446.89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14.84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383206"/>
                  </a:ext>
                </a:extLst>
              </a:tr>
            </a:tbl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1B730A23-96F3-6FE4-C4E7-BCCC8BE683B3}"/>
              </a:ext>
            </a:extLst>
          </p:cNvPr>
          <p:cNvSpPr txBox="1"/>
          <p:nvPr/>
        </p:nvSpPr>
        <p:spPr>
          <a:xfrm>
            <a:off x="3124847" y="4766371"/>
            <a:ext cx="703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Tabella</a:t>
            </a:r>
            <a:r>
              <a:rPr lang="en-US" i="1" dirty="0"/>
              <a:t> 1. </a:t>
            </a:r>
            <a:r>
              <a:rPr lang="en-US" i="1" dirty="0" err="1"/>
              <a:t>Confronto</a:t>
            </a:r>
            <a:r>
              <a:rPr lang="en-US" i="1" dirty="0"/>
              <a:t> S-Score per LSTM small e Large </a:t>
            </a:r>
            <a:r>
              <a:rPr lang="en-US" i="1" dirty="0" err="1"/>
              <a:t>su</a:t>
            </a:r>
            <a:r>
              <a:rPr lang="en-US" i="1" dirty="0"/>
              <a:t> FD001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393934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egnaposto contenuto 8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3D18F595-9F66-CE0B-D178-EA5AD6D9215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51922" y="1872540"/>
            <a:ext cx="4448175" cy="33280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2D00872-23CA-A53E-FA26-A7A45D59693F}"/>
              </a:ext>
            </a:extLst>
          </p:cNvPr>
          <p:cNvSpPr txBox="1"/>
          <p:nvPr/>
        </p:nvSpPr>
        <p:spPr>
          <a:xfrm>
            <a:off x="919323" y="5367504"/>
            <a:ext cx="531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Fig.1 </a:t>
            </a:r>
            <a:r>
              <a:rPr lang="en-US" i="1" dirty="0" err="1"/>
              <a:t>Risultati</a:t>
            </a:r>
            <a:r>
              <a:rPr lang="en-US" i="1" dirty="0"/>
              <a:t> test LSTM small FD001 (QUAD-QUAD)</a:t>
            </a:r>
            <a:endParaRPr lang="it-IT" i="1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22C29FC-FDFD-7DC9-A37D-5B37BAD7C4EC}"/>
              </a:ext>
            </a:extLst>
          </p:cNvPr>
          <p:cNvSpPr txBox="1"/>
          <p:nvPr/>
        </p:nvSpPr>
        <p:spPr>
          <a:xfrm>
            <a:off x="6391905" y="5357250"/>
            <a:ext cx="4736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Fig.2 </a:t>
            </a:r>
            <a:r>
              <a:rPr lang="en-US" i="1" dirty="0" err="1"/>
              <a:t>Risultati</a:t>
            </a:r>
            <a:r>
              <a:rPr lang="en-US" i="1" dirty="0"/>
              <a:t> test LSTM small FD001  (MSE) </a:t>
            </a:r>
            <a:endParaRPr lang="it-IT" i="1" dirty="0"/>
          </a:p>
        </p:txBody>
      </p: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6879CF84-9A7B-19FA-AB60-1944A405E8E7}"/>
              </a:ext>
            </a:extLst>
          </p:cNvPr>
          <p:cNvGrpSpPr/>
          <p:nvPr/>
        </p:nvGrpSpPr>
        <p:grpSpPr>
          <a:xfrm>
            <a:off x="6391905" y="1872540"/>
            <a:ext cx="4448173" cy="3328072"/>
            <a:chOff x="6387914" y="2278514"/>
            <a:chExt cx="4736323" cy="3543662"/>
          </a:xfrm>
        </p:grpSpPr>
        <p:pic>
          <p:nvPicPr>
            <p:cNvPr id="11" name="Immagine 10" descr="Immagine che contiene testo, schermata, Diagramma, Carattere&#10;&#10;Descrizione generata automaticamente">
              <a:extLst>
                <a:ext uri="{FF2B5EF4-FFF2-40B4-BE49-F238E27FC236}">
                  <a16:creationId xmlns:a16="http://schemas.microsoft.com/office/drawing/2014/main" id="{6314F5E7-D91A-B3E2-D50E-1249F3E22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87914" y="2278514"/>
              <a:ext cx="4736323" cy="354366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EAED5815-D45B-174F-83AE-361AE53848A7}"/>
                </a:ext>
              </a:extLst>
            </p:cNvPr>
            <p:cNvSpPr/>
            <p:nvPr/>
          </p:nvSpPr>
          <p:spPr>
            <a:xfrm>
              <a:off x="6891074" y="2907434"/>
              <a:ext cx="918099" cy="629142"/>
            </a:xfrm>
            <a:prstGeom prst="ellipse">
              <a:avLst/>
            </a:prstGeom>
            <a:noFill/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Ovale 18">
              <a:extLst>
                <a:ext uri="{FF2B5EF4-FFF2-40B4-BE49-F238E27FC236}">
                  <a16:creationId xmlns:a16="http://schemas.microsoft.com/office/drawing/2014/main" id="{9003C120-33F1-636A-0EFD-51C022646305}"/>
                </a:ext>
              </a:extLst>
            </p:cNvPr>
            <p:cNvSpPr/>
            <p:nvPr/>
          </p:nvSpPr>
          <p:spPr>
            <a:xfrm>
              <a:off x="9756661" y="2862777"/>
              <a:ext cx="523516" cy="453770"/>
            </a:xfrm>
            <a:prstGeom prst="ellips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0" name="Titolo 29">
            <a:extLst>
              <a:ext uri="{FF2B5EF4-FFF2-40B4-BE49-F238E27FC236}">
                <a16:creationId xmlns:a16="http://schemas.microsoft.com/office/drawing/2014/main" id="{E1B034C4-4C57-CBA1-C155-3346A5134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5182"/>
          </a:xfrm>
        </p:spPr>
        <p:txBody>
          <a:bodyPr/>
          <a:lstStyle/>
          <a:p>
            <a:r>
              <a:rPr lang="en-US" dirty="0" err="1"/>
              <a:t>Risultati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73727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58E3B82B-E8F4-11E7-C4AD-66772342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Prossimi</a:t>
            </a:r>
            <a:r>
              <a:rPr lang="en-US" dirty="0"/>
              <a:t> </a:t>
            </a:r>
            <a:r>
              <a:rPr lang="en-US" dirty="0" err="1"/>
              <a:t>passi</a:t>
            </a:r>
            <a:endParaRPr lang="it-IT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CF171A1-D64B-C6AB-DB73-53B7B1627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263774"/>
          </a:xfrm>
        </p:spPr>
        <p:txBody>
          <a:bodyPr/>
          <a:lstStyle/>
          <a:p>
            <a:r>
              <a:rPr lang="en-US" dirty="0" err="1"/>
              <a:t>Effettuare</a:t>
            </a:r>
            <a:r>
              <a:rPr lang="en-US" dirty="0"/>
              <a:t> il “deploy” </a:t>
            </a:r>
            <a:r>
              <a:rPr lang="en-US" dirty="0" err="1"/>
              <a:t>della</a:t>
            </a:r>
            <a:r>
              <a:rPr lang="en-US" dirty="0"/>
              <a:t> rete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microcontrollore</a:t>
            </a:r>
            <a:endParaRPr lang="en-US" dirty="0"/>
          </a:p>
          <a:p>
            <a:pPr lvl="1"/>
            <a:r>
              <a:rPr lang="en-US" dirty="0" err="1"/>
              <a:t>Valutare</a:t>
            </a:r>
            <a:r>
              <a:rPr lang="en-US" dirty="0"/>
              <a:t> le </a:t>
            </a:r>
            <a:r>
              <a:rPr lang="en-US" dirty="0" err="1"/>
              <a:t>metriche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reti</a:t>
            </a:r>
            <a:r>
              <a:rPr lang="en-US" dirty="0"/>
              <a:t> in </a:t>
            </a:r>
            <a:r>
              <a:rPr lang="en-US" dirty="0" err="1"/>
              <a:t>fase</a:t>
            </a:r>
            <a:r>
              <a:rPr lang="en-US" dirty="0"/>
              <a:t> di </a:t>
            </a:r>
            <a:r>
              <a:rPr lang="en-US" dirty="0" err="1"/>
              <a:t>inferenza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Sviluppare</a:t>
            </a:r>
            <a:r>
              <a:rPr lang="en-US" dirty="0"/>
              <a:t> un </a:t>
            </a:r>
            <a:r>
              <a:rPr lang="en-US" dirty="0" err="1"/>
              <a:t>approccio</a:t>
            </a:r>
            <a:r>
              <a:rPr lang="en-US" dirty="0"/>
              <a:t> di </a:t>
            </a:r>
            <a:r>
              <a:rPr lang="en-US" dirty="0" err="1"/>
              <a:t>tipo</a:t>
            </a:r>
            <a:r>
              <a:rPr lang="en-US" dirty="0"/>
              <a:t> </a:t>
            </a:r>
            <a:r>
              <a:rPr lang="en-US" b="1" dirty="0"/>
              <a:t>online</a:t>
            </a:r>
            <a:endParaRPr lang="en-US" dirty="0"/>
          </a:p>
          <a:p>
            <a:r>
              <a:rPr lang="en-US" dirty="0" err="1"/>
              <a:t>Confrontare</a:t>
            </a:r>
            <a:r>
              <a:rPr lang="en-US" dirty="0"/>
              <a:t> le </a:t>
            </a:r>
            <a:r>
              <a:rPr lang="en-US" dirty="0" err="1"/>
              <a:t>prestazioni</a:t>
            </a:r>
            <a:r>
              <a:rPr lang="en-US" dirty="0"/>
              <a:t> con CNN</a:t>
            </a:r>
          </a:p>
          <a:p>
            <a:r>
              <a:rPr lang="en-US" dirty="0" err="1"/>
              <a:t>Addestrare</a:t>
            </a:r>
            <a:r>
              <a:rPr lang="en-US" dirty="0"/>
              <a:t> le </a:t>
            </a:r>
            <a:r>
              <a:rPr lang="en-US" dirty="0" err="1"/>
              <a:t>reti</a:t>
            </a:r>
            <a:r>
              <a:rPr lang="en-US" dirty="0"/>
              <a:t> con </a:t>
            </a:r>
            <a:r>
              <a:rPr lang="en-US" dirty="0" err="1"/>
              <a:t>funzioni</a:t>
            </a:r>
            <a:r>
              <a:rPr lang="en-US" dirty="0"/>
              <a:t> di loss </a:t>
            </a:r>
            <a:r>
              <a:rPr lang="en-US" dirty="0" err="1"/>
              <a:t>asimmetriche</a:t>
            </a:r>
            <a:r>
              <a:rPr lang="en-US" dirty="0"/>
              <a:t> alternative (LIN-MSE, LIN-LIN) e </a:t>
            </a:r>
            <a:r>
              <a:rPr lang="en-US" dirty="0" err="1"/>
              <a:t>confrontare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risultati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23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09DEFA-A2D8-CF01-5736-09CCA298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Struttura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presentazione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F5D908-598E-862A-8233-D1CD003C2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19250"/>
            <a:ext cx="9601200" cy="4717382"/>
          </a:xfrm>
        </p:spPr>
        <p:txBody>
          <a:bodyPr>
            <a:normAutofit fontScale="92500" lnSpcReduction="10000"/>
          </a:bodyPr>
          <a:lstStyle/>
          <a:p>
            <a:r>
              <a:rPr lang="it-IT" dirty="0" err="1"/>
              <a:t>MicroController</a:t>
            </a:r>
            <a:r>
              <a:rPr lang="it-IT" dirty="0"/>
              <a:t> Unit</a:t>
            </a:r>
          </a:p>
          <a:p>
            <a:r>
              <a:rPr lang="it-IT" dirty="0"/>
              <a:t>Introduzione al Problema</a:t>
            </a:r>
          </a:p>
          <a:p>
            <a:r>
              <a:rPr lang="it-IT" dirty="0"/>
              <a:t>Stato dell'Arte</a:t>
            </a:r>
          </a:p>
          <a:p>
            <a:r>
              <a:rPr lang="it-IT" dirty="0"/>
              <a:t>Obiettivi</a:t>
            </a:r>
          </a:p>
          <a:p>
            <a:r>
              <a:rPr lang="it-IT" dirty="0"/>
              <a:t>Descrizione del Dataset Utilizzato</a:t>
            </a:r>
          </a:p>
          <a:p>
            <a:r>
              <a:rPr lang="it-IT" dirty="0"/>
              <a:t>Preparazione dei Dati</a:t>
            </a:r>
          </a:p>
          <a:p>
            <a:r>
              <a:rPr lang="it-IT" dirty="0"/>
              <a:t>Reti </a:t>
            </a:r>
            <a:r>
              <a:rPr lang="it-IT" dirty="0" err="1"/>
              <a:t>implemetate</a:t>
            </a:r>
            <a:endParaRPr lang="it-IT" dirty="0"/>
          </a:p>
          <a:p>
            <a:r>
              <a:rPr lang="it-IT" dirty="0"/>
              <a:t>LSTM small </a:t>
            </a:r>
          </a:p>
          <a:p>
            <a:r>
              <a:rPr lang="it-IT" dirty="0"/>
              <a:t>LSTM large</a:t>
            </a:r>
          </a:p>
          <a:p>
            <a:r>
              <a:rPr lang="it-IT" dirty="0"/>
              <a:t>Metriche di valutazione</a:t>
            </a:r>
          </a:p>
          <a:p>
            <a:r>
              <a:rPr lang="it-IT" dirty="0"/>
              <a:t>Risultati</a:t>
            </a:r>
          </a:p>
          <a:p>
            <a:r>
              <a:rPr lang="it-IT" dirty="0"/>
              <a:t>Proposte future e prossimi passi</a:t>
            </a:r>
          </a:p>
        </p:txBody>
      </p:sp>
    </p:spTree>
    <p:extLst>
      <p:ext uri="{BB962C8B-B14F-4D97-AF65-F5344CB8AC3E}">
        <p14:creationId xmlns:p14="http://schemas.microsoft.com/office/powerpoint/2010/main" val="1739269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E5EACD-334E-1B29-016C-640C2F580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MicroController</a:t>
            </a:r>
            <a:r>
              <a:rPr lang="it-IT" dirty="0"/>
              <a:t> Unit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525618-F7EA-73F1-46D9-EDC605877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È un </a:t>
            </a:r>
            <a:r>
              <a:rPr lang="en-US" dirty="0" err="1"/>
              <a:t>dispositivo</a:t>
            </a:r>
            <a:r>
              <a:rPr lang="en-US" dirty="0"/>
              <a:t> </a:t>
            </a:r>
            <a:r>
              <a:rPr lang="en-US" dirty="0" err="1"/>
              <a:t>elettronico</a:t>
            </a:r>
            <a:r>
              <a:rPr lang="en-US" dirty="0"/>
              <a:t> </a:t>
            </a:r>
            <a:r>
              <a:rPr lang="en-US" dirty="0" err="1"/>
              <a:t>integrato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contiene</a:t>
            </a:r>
            <a:r>
              <a:rPr lang="en-US" dirty="0"/>
              <a:t> un </a:t>
            </a:r>
            <a:r>
              <a:rPr lang="en-US" dirty="0" err="1"/>
              <a:t>processore</a:t>
            </a:r>
            <a:r>
              <a:rPr lang="en-US" dirty="0"/>
              <a:t> e </a:t>
            </a:r>
            <a:r>
              <a:rPr lang="en-US" dirty="0" err="1"/>
              <a:t>altri</a:t>
            </a:r>
            <a:r>
              <a:rPr lang="en-US" dirty="0"/>
              <a:t> component </a:t>
            </a:r>
            <a:r>
              <a:rPr lang="en-US" dirty="0" err="1"/>
              <a:t>fondamentali</a:t>
            </a:r>
            <a:r>
              <a:rPr lang="en-US" dirty="0"/>
              <a:t> come </a:t>
            </a:r>
            <a:r>
              <a:rPr lang="en-US" dirty="0" err="1"/>
              <a:t>memoria</a:t>
            </a:r>
            <a:r>
              <a:rPr lang="en-US" dirty="0"/>
              <a:t> e </a:t>
            </a:r>
            <a:r>
              <a:rPr lang="en-US" dirty="0" err="1"/>
              <a:t>periferiche</a:t>
            </a:r>
            <a:r>
              <a:rPr lang="en-US" dirty="0"/>
              <a:t> di I/O</a:t>
            </a:r>
          </a:p>
          <a:p>
            <a:r>
              <a:rPr lang="en-US" dirty="0"/>
              <a:t>Le MCU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progettate</a:t>
            </a:r>
            <a:r>
              <a:rPr lang="en-US" dirty="0"/>
              <a:t> per </a:t>
            </a:r>
            <a:r>
              <a:rPr lang="en-US" dirty="0" err="1"/>
              <a:t>eseguire</a:t>
            </a:r>
            <a:r>
              <a:rPr lang="en-US" dirty="0"/>
              <a:t> </a:t>
            </a:r>
            <a:r>
              <a:rPr lang="en-US" dirty="0" err="1"/>
              <a:t>compiti</a:t>
            </a:r>
            <a:r>
              <a:rPr lang="en-US" dirty="0"/>
              <a:t> </a:t>
            </a:r>
            <a:r>
              <a:rPr lang="en-US" dirty="0" err="1"/>
              <a:t>speficici</a:t>
            </a:r>
            <a:r>
              <a:rPr lang="en-US" dirty="0"/>
              <a:t> e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caratterizzate</a:t>
            </a:r>
            <a:r>
              <a:rPr lang="en-US" dirty="0"/>
              <a:t> da </a:t>
            </a:r>
          </a:p>
          <a:p>
            <a:pPr lvl="1"/>
            <a:r>
              <a:rPr lang="en-US" dirty="0" err="1"/>
              <a:t>Dimensioni</a:t>
            </a:r>
            <a:r>
              <a:rPr lang="en-US" dirty="0"/>
              <a:t> </a:t>
            </a:r>
            <a:r>
              <a:rPr lang="en-US" dirty="0" err="1"/>
              <a:t>ridotte</a:t>
            </a:r>
            <a:endParaRPr lang="en-US" dirty="0"/>
          </a:p>
          <a:p>
            <a:pPr lvl="1"/>
            <a:r>
              <a:rPr lang="en-US" dirty="0"/>
              <a:t>Basso consume </a:t>
            </a:r>
            <a:r>
              <a:rPr lang="en-US" dirty="0" err="1"/>
              <a:t>energetico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Costi</a:t>
            </a:r>
            <a:r>
              <a:rPr lang="en-US" dirty="0"/>
              <a:t> </a:t>
            </a:r>
            <a:r>
              <a:rPr lang="en-US" dirty="0" err="1"/>
              <a:t>contenuti</a:t>
            </a:r>
            <a:r>
              <a:rPr lang="en-US" dirty="0"/>
              <a:t> </a:t>
            </a:r>
          </a:p>
          <a:p>
            <a:pPr lvl="1"/>
            <a:r>
              <a:rPr lang="it-IT" dirty="0"/>
              <a:t>Capacità hardware ridotte</a:t>
            </a:r>
          </a:p>
          <a:p>
            <a:r>
              <a:rPr lang="it-IT" dirty="0"/>
              <a:t>Spesso utilizzate per gestione di motori, sensori, sistemi di illuminazione </a:t>
            </a:r>
            <a:r>
              <a:rPr lang="it-IT" dirty="0" err="1"/>
              <a:t>ecc</a:t>
            </a:r>
            <a:r>
              <a:rPr lang="it-IT" dirty="0"/>
              <a:t>… </a:t>
            </a:r>
          </a:p>
          <a:p>
            <a:r>
              <a:rPr lang="it-IT" dirty="0"/>
              <a:t>Svolgono un ruolo cruciale nel campo dei </a:t>
            </a:r>
            <a:r>
              <a:rPr lang="it-IT" i="1" dirty="0"/>
              <a:t>sistemi embedded</a:t>
            </a:r>
          </a:p>
        </p:txBody>
      </p:sp>
    </p:spTree>
    <p:extLst>
      <p:ext uri="{BB962C8B-B14F-4D97-AF65-F5344CB8AC3E}">
        <p14:creationId xmlns:p14="http://schemas.microsoft.com/office/powerpoint/2010/main" val="4074672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C3E668-2EEA-D3C6-753A-2A0D63B56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TinyML</a:t>
            </a:r>
            <a:r>
              <a:rPr lang="en-US" dirty="0"/>
              <a:t> </a:t>
            </a:r>
            <a:endParaRPr lang="it-IT" dirty="0"/>
          </a:p>
        </p:txBody>
      </p:sp>
      <p:graphicFrame>
        <p:nvGraphicFramePr>
          <p:cNvPr id="6" name="Segnaposto contenuto 2">
            <a:extLst>
              <a:ext uri="{FF2B5EF4-FFF2-40B4-BE49-F238E27FC236}">
                <a16:creationId xmlns:a16="http://schemas.microsoft.com/office/drawing/2014/main" id="{2DBC4518-63AE-7355-3015-D306C12A9F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1056193"/>
              </p:ext>
            </p:extLst>
          </p:nvPr>
        </p:nvGraphicFramePr>
        <p:xfrm>
          <a:off x="1371600" y="1422400"/>
          <a:ext cx="10426700" cy="474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28735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9D6BDD-AFF9-7EC6-29E5-4E06BC81D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" sz="4400" dirty="0"/>
              <a:t>TinyML: introduzione al problema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767DCA-7E19-7A38-A629-A511BDD94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328737" cy="3581400"/>
          </a:xfrm>
        </p:spPr>
        <p:txBody>
          <a:bodyPr/>
          <a:lstStyle/>
          <a:p>
            <a:r>
              <a:rPr lang="it-IT" dirty="0" err="1"/>
              <a:t>TinyML</a:t>
            </a:r>
            <a:r>
              <a:rPr lang="it-IT" dirty="0"/>
              <a:t> è una tecnologia che permette di eseguire modelli di machine learning su dispositivi a risorse limitate come microcontrollori e microprocessori.</a:t>
            </a:r>
            <a:endParaRPr lang="it-IT" sz="2000" dirty="0"/>
          </a:p>
          <a:p>
            <a:endParaRPr lang="it-IT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65051076-C20B-918D-8292-8FAF9F03E0C3}"/>
              </a:ext>
            </a:extLst>
          </p:cNvPr>
          <p:cNvSpPr txBox="1">
            <a:spLocks/>
          </p:cNvSpPr>
          <p:nvPr/>
        </p:nvSpPr>
        <p:spPr>
          <a:xfrm>
            <a:off x="4876801" y="2286000"/>
            <a:ext cx="3328737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I vantaggi del TinyML includono la riduzione del costo computazionale, l'efficienza energetica e la privacy dei dati, mentre gli svantaggi possono riguardare la complessità del training dei modelli e le limitazioni delle risorse hardware.</a:t>
            </a:r>
          </a:p>
          <a:p>
            <a:endParaRPr lang="it-IT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8929D52-0C54-2E76-F620-B71808576893}"/>
              </a:ext>
            </a:extLst>
          </p:cNvPr>
          <p:cNvSpPr txBox="1">
            <a:spLocks/>
          </p:cNvSpPr>
          <p:nvPr/>
        </p:nvSpPr>
        <p:spPr>
          <a:xfrm>
            <a:off x="8382002" y="2286000"/>
            <a:ext cx="3328737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Non basta più sviluppare qualcosa che “funzioni”, bisogna sviluppare qualcosa che sia efficiente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5088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877863-F68C-B306-74F0-813D23C4B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" sz="4400"/>
              <a:t>Stato dell'arte</a:t>
            </a:r>
            <a:endParaRPr lang="it-IT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873D44C6-64B3-7A2B-BA96-C45822E4AB80}"/>
              </a:ext>
            </a:extLst>
          </p:cNvPr>
          <p:cNvSpPr txBox="1">
            <a:spLocks/>
          </p:cNvSpPr>
          <p:nvPr/>
        </p:nvSpPr>
        <p:spPr>
          <a:xfrm>
            <a:off x="6616700" y="2199106"/>
            <a:ext cx="5168900" cy="3541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Nel contesto dello sviluppo </a:t>
            </a:r>
            <a:r>
              <a:rPr lang="it-IT" dirty="0" err="1"/>
              <a:t>TinyML</a:t>
            </a:r>
            <a:r>
              <a:rPr lang="it-IT" dirty="0"/>
              <a:t>, l'ambito prognostico è relativamente inesplorato in letteratura.</a:t>
            </a:r>
          </a:p>
          <a:p>
            <a:r>
              <a:rPr lang="it-IT" dirty="0"/>
              <a:t>Emerge che i risultati migliori vengono ottenuti tramite LSTM e CNN</a:t>
            </a:r>
          </a:p>
          <a:p>
            <a:r>
              <a:rPr lang="it-IT" dirty="0"/>
              <a:t>Altri approcci più complessi, basati su pipeline di reti neurali sarebbero troppo onerosi per un microcontrollore. </a:t>
            </a:r>
          </a:p>
          <a:p>
            <a:endParaRPr lang="it-IT" dirty="0"/>
          </a:p>
        </p:txBody>
      </p:sp>
      <p:graphicFrame>
        <p:nvGraphicFramePr>
          <p:cNvPr id="9" name="Diagramma 8">
            <a:extLst>
              <a:ext uri="{FF2B5EF4-FFF2-40B4-BE49-F238E27FC236}">
                <a16:creationId xmlns:a16="http://schemas.microsoft.com/office/drawing/2014/main" id="{C8B5C61B-556C-B4AD-8CF7-9AA9B17913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2497822"/>
              </p:ext>
            </p:extLst>
          </p:nvPr>
        </p:nvGraphicFramePr>
        <p:xfrm>
          <a:off x="1371600" y="1752600"/>
          <a:ext cx="4991100" cy="4385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56283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362C01-7838-EED9-863C-CA5FEE942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Obiettivi</a:t>
            </a:r>
            <a:endParaRPr lang="it-IT" dirty="0"/>
          </a:p>
        </p:txBody>
      </p:sp>
      <p:graphicFrame>
        <p:nvGraphicFramePr>
          <p:cNvPr id="6" name="Segnaposto contenuto 2">
            <a:extLst>
              <a:ext uri="{FF2B5EF4-FFF2-40B4-BE49-F238E27FC236}">
                <a16:creationId xmlns:a16="http://schemas.microsoft.com/office/drawing/2014/main" id="{505D6A97-9630-AF5D-60D5-BDCC9BF7CF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0193189"/>
              </p:ext>
            </p:extLst>
          </p:nvPr>
        </p:nvGraphicFramePr>
        <p:xfrm>
          <a:off x="1371600" y="2260600"/>
          <a:ext cx="10083800" cy="325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8003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E17597-B36F-A30C-1FCA-20A9A3259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 Dataset</a:t>
            </a:r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82F76895-68AF-8EE4-93B7-5C8C8E93A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260" y="1944914"/>
            <a:ext cx="5220949" cy="40767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/>
              <a:t>campione</a:t>
            </a:r>
            <a:r>
              <a:rPr lang="en-US" dirty="0"/>
              <a:t> del dataset è </a:t>
            </a:r>
            <a:r>
              <a:rPr lang="en-US" dirty="0" err="1"/>
              <a:t>composto</a:t>
            </a:r>
            <a:r>
              <a:rPr lang="en-US" dirty="0"/>
              <a:t> da 26 </a:t>
            </a:r>
            <a:r>
              <a:rPr lang="en-US" dirty="0" err="1"/>
              <a:t>colonne</a:t>
            </a:r>
            <a:endParaRPr lang="en-US" dirty="0"/>
          </a:p>
          <a:p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/>
              <a:t>campione</a:t>
            </a:r>
            <a:r>
              <a:rPr lang="en-US" dirty="0"/>
              <a:t> </a:t>
            </a:r>
            <a:r>
              <a:rPr lang="en-US" dirty="0" err="1"/>
              <a:t>appartiene</a:t>
            </a:r>
            <a:r>
              <a:rPr lang="en-US" dirty="0"/>
              <a:t> a </a:t>
            </a:r>
            <a:r>
              <a:rPr lang="en-US" dirty="0" err="1"/>
              <a:t>una</a:t>
            </a:r>
            <a:r>
              <a:rPr lang="en-US" dirty="0"/>
              <a:t> “run” di un </a:t>
            </a:r>
            <a:r>
              <a:rPr lang="en-US" dirty="0" err="1"/>
              <a:t>motore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gira</a:t>
            </a:r>
            <a:r>
              <a:rPr lang="en-US" dirty="0"/>
              <a:t> </a:t>
            </a:r>
            <a:r>
              <a:rPr lang="en-US" dirty="0" err="1"/>
              <a:t>fino</a:t>
            </a:r>
            <a:r>
              <a:rPr lang="en-US" dirty="0"/>
              <a:t> ad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inutilizzabile</a:t>
            </a:r>
            <a:endParaRPr lang="en-US" dirty="0"/>
          </a:p>
          <a:p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/>
              <a:t>serie</a:t>
            </a:r>
            <a:r>
              <a:rPr lang="en-US" dirty="0"/>
              <a:t> </a:t>
            </a:r>
            <a:r>
              <a:rPr lang="en-US" dirty="0" err="1"/>
              <a:t>temporale</a:t>
            </a:r>
            <a:r>
              <a:rPr lang="en-US" dirty="0"/>
              <a:t> (</a:t>
            </a:r>
            <a:r>
              <a:rPr lang="en-US" dirty="0" err="1"/>
              <a:t>insieme</a:t>
            </a:r>
            <a:r>
              <a:rPr lang="en-US" dirty="0"/>
              <a:t> di </a:t>
            </a:r>
            <a:r>
              <a:rPr lang="en-US" dirty="0" err="1"/>
              <a:t>campioni</a:t>
            </a:r>
            <a:r>
              <a:rPr lang="en-US" dirty="0"/>
              <a:t>) </a:t>
            </a:r>
            <a:r>
              <a:rPr lang="en-US" dirty="0" err="1"/>
              <a:t>proviene</a:t>
            </a:r>
            <a:r>
              <a:rPr lang="en-US" dirty="0"/>
              <a:t> da un </a:t>
            </a:r>
            <a:r>
              <a:rPr lang="en-US" dirty="0" err="1"/>
              <a:t>diverso</a:t>
            </a:r>
            <a:r>
              <a:rPr lang="en-US" dirty="0"/>
              <a:t> </a:t>
            </a:r>
            <a:r>
              <a:rPr lang="en-US" dirty="0" err="1"/>
              <a:t>motore</a:t>
            </a:r>
            <a:r>
              <a:rPr lang="en-US" dirty="0"/>
              <a:t> </a:t>
            </a:r>
          </a:p>
          <a:p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/>
              <a:t>motore</a:t>
            </a:r>
            <a:r>
              <a:rPr lang="en-US" dirty="0"/>
              <a:t> </a:t>
            </a:r>
            <a:r>
              <a:rPr lang="en-US" dirty="0" err="1"/>
              <a:t>comincia</a:t>
            </a:r>
            <a:r>
              <a:rPr lang="en-US" dirty="0"/>
              <a:t> la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serie</a:t>
            </a:r>
            <a:r>
              <a:rPr lang="en-US" dirty="0"/>
              <a:t> </a:t>
            </a:r>
            <a:r>
              <a:rPr lang="en-US" dirty="0" err="1"/>
              <a:t>temporale</a:t>
            </a:r>
            <a:r>
              <a:rPr lang="en-US" dirty="0"/>
              <a:t> da un </a:t>
            </a:r>
            <a:r>
              <a:rPr lang="en-US" dirty="0" err="1"/>
              <a:t>livello</a:t>
            </a:r>
            <a:r>
              <a:rPr lang="en-US" dirty="0"/>
              <a:t> di </a:t>
            </a:r>
            <a:r>
              <a:rPr lang="en-US" dirty="0" err="1"/>
              <a:t>degrado</a:t>
            </a:r>
            <a:r>
              <a:rPr lang="en-US" dirty="0"/>
              <a:t> non </a:t>
            </a:r>
            <a:r>
              <a:rPr lang="en-US" dirty="0" err="1"/>
              <a:t>noto</a:t>
            </a:r>
            <a:endParaRPr lang="en-US" dirty="0"/>
          </a:p>
          <a:p>
            <a:r>
              <a:rPr lang="en-US" dirty="0"/>
              <a:t>Il nostro </a:t>
            </a:r>
            <a:r>
              <a:rPr lang="en-US" dirty="0" err="1"/>
              <a:t>obiettivo</a:t>
            </a:r>
            <a:r>
              <a:rPr lang="en-US" dirty="0"/>
              <a:t> è </a:t>
            </a:r>
            <a:r>
              <a:rPr lang="en-US" dirty="0" err="1"/>
              <a:t>calcolare</a:t>
            </a:r>
            <a:r>
              <a:rPr lang="en-US" dirty="0"/>
              <a:t> quale </a:t>
            </a:r>
            <a:r>
              <a:rPr lang="en-US" dirty="0" err="1"/>
              <a:t>sia</a:t>
            </a:r>
            <a:r>
              <a:rPr lang="en-US" dirty="0"/>
              <a:t> la vita </a:t>
            </a:r>
            <a:r>
              <a:rPr lang="en-US" dirty="0" err="1"/>
              <a:t>rimanente</a:t>
            </a:r>
            <a:r>
              <a:rPr lang="en-US" dirty="0"/>
              <a:t> utile per un </a:t>
            </a:r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motore</a:t>
            </a:r>
            <a:r>
              <a:rPr lang="en-US" dirty="0"/>
              <a:t> a </a:t>
            </a:r>
            <a:r>
              <a:rPr lang="en-US" dirty="0" err="1"/>
              <a:t>partire</a:t>
            </a:r>
            <a:r>
              <a:rPr lang="en-US" dirty="0"/>
              <a:t> </a:t>
            </a:r>
            <a:r>
              <a:rPr lang="en-US" dirty="0" err="1"/>
              <a:t>dai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sensori</a:t>
            </a:r>
            <a:r>
              <a:rPr lang="en-US" dirty="0"/>
              <a:t>.</a:t>
            </a:r>
          </a:p>
        </p:txBody>
      </p:sp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85351D42-7AC4-2FE6-E349-1725173B8E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2323258"/>
              </p:ext>
            </p:extLst>
          </p:nvPr>
        </p:nvGraphicFramePr>
        <p:xfrm>
          <a:off x="5983209" y="1110343"/>
          <a:ext cx="6052198" cy="51696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20235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7D558A-5CEC-D73D-8927-2010FDDB4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preparazione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dati</a:t>
            </a:r>
            <a:endParaRPr lang="it-IT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DB04B4EF-4F87-9DF4-EEC9-A9172AD50D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1304461"/>
              </p:ext>
            </p:extLst>
          </p:nvPr>
        </p:nvGraphicFramePr>
        <p:xfrm>
          <a:off x="812800" y="1381125"/>
          <a:ext cx="11112500" cy="4041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4319783"/>
      </p:ext>
    </p:extLst>
  </p:cSld>
  <p:clrMapOvr>
    <a:masterClrMapping/>
  </p:clrMapOvr>
</p:sld>
</file>

<file path=ppt/theme/theme1.xml><?xml version="1.0" encoding="utf-8"?>
<a:theme xmlns:a="http://schemas.openxmlformats.org/drawingml/2006/main" name="Ritaglio">
  <a:themeElements>
    <a:clrScheme name="Gradazioni di grigi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47334698FD41444A00999785435830C" ma:contentTypeVersion="8" ma:contentTypeDescription="Creare un nuovo documento." ma:contentTypeScope="" ma:versionID="22648cdda19881464c787932d9b05367">
  <xsd:schema xmlns:xsd="http://www.w3.org/2001/XMLSchema" xmlns:xs="http://www.w3.org/2001/XMLSchema" xmlns:p="http://schemas.microsoft.com/office/2006/metadata/properties" xmlns:ns3="8ec2d1be-017c-45c1-8f2b-12d60aa3bd4d" xmlns:ns4="2a4fbd87-f45c-41c2-88a3-d7ee09f09bc9" targetNamespace="http://schemas.microsoft.com/office/2006/metadata/properties" ma:root="true" ma:fieldsID="f79c89a841060e187404a2bc11f5de9d" ns3:_="" ns4:_="">
    <xsd:import namespace="8ec2d1be-017c-45c1-8f2b-12d60aa3bd4d"/>
    <xsd:import namespace="2a4fbd87-f45c-41c2-88a3-d7ee09f09bc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ObjectDetectorVersions" minOccurs="0"/>
                <xsd:element ref="ns4:MediaServiceAutoTag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c2d1be-017c-45c1-8f2b-12d60aa3bd4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4fbd87-f45c-41c2-88a3-d7ee09f09b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DA58175-C419-4D29-A569-EE9BFE9F10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ec2d1be-017c-45c1-8f2b-12d60aa3bd4d"/>
    <ds:schemaRef ds:uri="2a4fbd87-f45c-41c2-88a3-d7ee09f09bc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1D010C-28DA-4947-BA21-D47C8EA63A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88D76C-1036-4CDE-9B80-F3354401CF95}">
  <ds:schemaRefs>
    <ds:schemaRef ds:uri="8ec2d1be-017c-45c1-8f2b-12d60aa3bd4d"/>
    <ds:schemaRef ds:uri="http://schemas.microsoft.com/office/infopath/2007/PartnerControls"/>
    <ds:schemaRef ds:uri="http://purl.org/dc/dcmitype/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2a4fbd87-f45c-41c2-88a3-d7ee09f09bc9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1118</TotalTime>
  <Words>1064</Words>
  <Application>Microsoft Office PowerPoint</Application>
  <PresentationFormat>Widescreen</PresentationFormat>
  <Paragraphs>180</Paragraphs>
  <Slides>17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3" baseType="lpstr">
      <vt:lpstr>Calibri</vt:lpstr>
      <vt:lpstr>Calibri Light</vt:lpstr>
      <vt:lpstr>Cambria Math</vt:lpstr>
      <vt:lpstr>Consolas</vt:lpstr>
      <vt:lpstr>Franklin Gothic Book</vt:lpstr>
      <vt:lpstr>Ritaglio</vt:lpstr>
      <vt:lpstr>Predizione di Remaining Useful Life per Componenti Meccaniche, un approccio TinyML</vt:lpstr>
      <vt:lpstr>Struttura della presentazione</vt:lpstr>
      <vt:lpstr>MicroController Unit</vt:lpstr>
      <vt:lpstr>TinyML </vt:lpstr>
      <vt:lpstr>TinyML: introduzione al problema</vt:lpstr>
      <vt:lpstr>Stato dell'arte</vt:lpstr>
      <vt:lpstr>Obiettivi</vt:lpstr>
      <vt:lpstr>Il Dataset</vt:lpstr>
      <vt:lpstr>La preparazione dei dati</vt:lpstr>
      <vt:lpstr>La funzione lineare a tratti</vt:lpstr>
      <vt:lpstr>Reti implementate</vt:lpstr>
      <vt:lpstr>Rete LSTM small</vt:lpstr>
      <vt:lpstr>LSTM large</vt:lpstr>
      <vt:lpstr>Metriche di valutazione e funzione di Loss</vt:lpstr>
      <vt:lpstr>Risultati</vt:lpstr>
      <vt:lpstr>Risultati</vt:lpstr>
      <vt:lpstr>Prossimi passi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Tesina intelligenza Artificiale</dc:title>
  <dc:creator>RICCARDO PULEO</dc:creator>
  <cp:lastModifiedBy>RICCARDO PULEO</cp:lastModifiedBy>
  <cp:revision>11</cp:revision>
  <dcterms:created xsi:type="dcterms:W3CDTF">2023-11-07T15:18:49Z</dcterms:created>
  <dcterms:modified xsi:type="dcterms:W3CDTF">2023-11-15T17:22:48Z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0x010100C47334698FD41444A00999785435830C</vt:lpwstr>
  </property>
</Properties>
</file>