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63" r:id="rId5"/>
    <p:sldId id="264" r:id="rId6"/>
    <p:sldId id="265" r:id="rId7"/>
    <p:sldId id="266" r:id="rId8"/>
    <p:sldId id="261" r:id="rId9"/>
    <p:sldId id="260" r:id="rId10"/>
    <p:sldId id="267" r:id="rId11"/>
    <p:sldId id="259" r:id="rId12"/>
    <p:sldId id="258" r:id="rId13"/>
    <p:sldId id="257" r:id="rId14"/>
    <p:sldId id="268" r:id="rId15"/>
    <p:sldId id="269" r:id="rId16"/>
    <p:sldId id="270" r:id="rId17"/>
    <p:sldId id="271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Hacker101 CTF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Micro-CMS v1</a:t>
            </a:r>
            <a:endParaRPr 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/>
              <a:t>We found page number 6 is Forbidden so lets go back to the Testing page</a:t>
            </a:r>
            <a:endParaRPr lang="en-GB" altLang="en-US"/>
          </a:p>
        </p:txBody>
      </p:sp>
      <p:pic>
        <p:nvPicPr>
          <p:cNvPr id="4" name="Content Placeholder 3" descr="Capture0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887345"/>
            <a:ext cx="10515600" cy="22269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Click edit page and add number 6 in the address and then click enter , It will show you her secret it the flag copy the flag and go to the main page </a:t>
            </a:r>
            <a:endParaRPr lang="en-GB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Content Placeholder 5" descr="Capture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213610"/>
            <a:ext cx="10515600" cy="40049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Submit the flag and copy iot and then click check</a:t>
            </a:r>
            <a:endParaRPr lang="en-GB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Content Placeholder 7" descr="Capture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140585"/>
            <a:ext cx="10515600" cy="37204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Click create a new page</a:t>
            </a:r>
            <a:endParaRPr lang="en-GB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Content Placeholder 3" descr="Capture1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647950"/>
            <a:ext cx="10515600" cy="27063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the code in the Tittle and then click create and then click go home</a:t>
            </a:r>
            <a:endParaRPr lang="en-GB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Content Placeholder 3" descr="Capture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423160"/>
            <a:ext cx="10515600" cy="3155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here you will get a flag lets copy it and paste it in submit a flag </a:t>
            </a:r>
            <a:endParaRPr lang="en-GB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Content Placeholder 5" descr="Capture1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019300"/>
            <a:ext cx="10515600" cy="39636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after you paste the code click check .</a:t>
            </a:r>
            <a:endParaRPr lang="en-GB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Content Placeholder 3" descr="Capture1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120265"/>
            <a:ext cx="10515600" cy="37617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Next challenge is Micro-CMS v1</a:t>
            </a:r>
            <a:endParaRPr lang="en-GB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Content Placeholder 3" descr="Capture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40205" y="1825625"/>
            <a:ext cx="891032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330" y="763905"/>
            <a:ext cx="10515600" cy="1325563"/>
          </a:xfrm>
        </p:spPr>
        <p:txBody>
          <a:bodyPr>
            <a:normAutofit fontScale="90000"/>
          </a:bodyPr>
          <a:p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the first page you will see Testing, Markdown Test, create a new page, lets have a look and start click on Testing</a:t>
            </a:r>
            <a:endParaRPr lang="en-GB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Content Placeholder 5" descr="Capture0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5645" y="2914015"/>
            <a:ext cx="10515600" cy="3371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Notice Testing is already page 1 as you see in the address, click Go home</a:t>
            </a:r>
            <a:endParaRPr lang="en-GB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Content Placeholder 5" descr="Capture0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689860"/>
            <a:ext cx="10515600" cy="26225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Click on Markdown Test</a:t>
            </a:r>
            <a:endParaRPr lang="en-GB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Content Placeholder 3" descr="Capture0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680970"/>
            <a:ext cx="10515600" cy="26403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8185"/>
            <a:ext cx="10515600" cy="1325563"/>
          </a:xfrm>
        </p:spPr>
        <p:txBody>
          <a:bodyPr>
            <a:normAutofit fontScale="90000"/>
          </a:bodyPr>
          <a:p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Click on some button and check if there anyting, Notice Markdown Test is already page 2 as you see in the address, then Click go Home</a:t>
            </a:r>
            <a:endParaRPr lang="en-US"/>
          </a:p>
        </p:txBody>
      </p:sp>
      <p:pic>
        <p:nvPicPr>
          <p:cNvPr id="4" name="Content Placeholder 3" descr="Capture0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638425"/>
            <a:ext cx="10515600" cy="27254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Next step click on Create a new page and write in the title a name as example write testing nad click create</a:t>
            </a:r>
            <a:endParaRPr lang="en-GB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Content Placeholder 3" descr="Capture0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88820"/>
            <a:ext cx="10515600" cy="40239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Notice that after creating the page its Number 12, it might with you can be a different number </a:t>
            </a:r>
            <a:endParaRPr lang="en-GB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Content Placeholder 3" descr="Capture0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378710"/>
            <a:ext cx="10515600" cy="32442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515" y="871855"/>
            <a:ext cx="10515600" cy="1325563"/>
          </a:xfrm>
        </p:spPr>
        <p:txBody>
          <a:bodyPr>
            <a:normAutofit fontScale="90000"/>
          </a:bodyPr>
          <a:p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find the flag  you have to check hints each time,</a:t>
            </a:r>
            <a:b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next step is to change page number in the address </a:t>
            </a:r>
            <a:b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 can add ,3,4,5,6,7,8,9........ until you see the flag</a:t>
            </a:r>
            <a:endParaRPr lang="en-GB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Content Placeholder 5" descr="Capture0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759075"/>
            <a:ext cx="10515600" cy="24841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1231</Words>
  <Application>WPS Presentation</Application>
  <PresentationFormat>Widescreen</PresentationFormat>
  <Paragraphs>34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Hacker101 CTF</vt:lpstr>
      <vt:lpstr>Next challenge is Micro-CMS v1</vt:lpstr>
      <vt:lpstr>In the first page you will see Testing, Markdown Test, create a new page, lets have a look and start click on Testing</vt:lpstr>
      <vt:lpstr>Notice Testing is already page 1 as you see in the address, click Go home</vt:lpstr>
      <vt:lpstr>Click on Markdown Test</vt:lpstr>
      <vt:lpstr>Click on some button and check if there anyting, Notice Markdown Test is already page 2 as you see in the address, then Click go Home</vt:lpstr>
      <vt:lpstr>Next step click on Create a new page and write in the title a name as example write testing nad click create</vt:lpstr>
      <vt:lpstr>Notice that after creating the page its Number 12, it might with you can be a different number </vt:lpstr>
      <vt:lpstr>To find the flag  you have to check hints each time, next step is to change page number in the address  you can add ,3,4,5,6,7,8,9........ until you see the flag</vt:lpstr>
      <vt:lpstr>We found page number 6 is Forbidden so lets go back to the Testing page</vt:lpstr>
      <vt:lpstr>Click edit page and add number 6 in the address and then click enter , It will show you her secret it the flag copy the flag and go to the main page </vt:lpstr>
      <vt:lpstr>Submit the flag and copy iot and then click check</vt:lpstr>
      <vt:lpstr>Click create a new page</vt:lpstr>
      <vt:lpstr>A the code in the Tittle and then click create and then click go home</vt:lpstr>
      <vt:lpstr>here you will get a flag lets copy it and paste it in submit a flag </vt:lpstr>
      <vt:lpstr>after you paste the code click check .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Hacker101 CTF</dc:title>
  <dc:creator/>
  <cp:lastModifiedBy>David and Alex</cp:lastModifiedBy>
  <cp:revision>2</cp:revision>
  <dcterms:created xsi:type="dcterms:W3CDTF">2024-10-13T20:42:00Z</dcterms:created>
  <dcterms:modified xsi:type="dcterms:W3CDTF">2024-10-14T20:39:55Z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40823E2FF1BE4BC2876D9281E3CCECFE_12</vt:lpwstr>
  </property>
  <property fmtid="{D5CDD505-2E9C-101B-9397-08002B2CF9AE}" pid="3" name="KSOProductBuildVer">
    <vt:lpwstr>1033-12.2.0.13472</vt:lpwstr>
  </property>
</Properties>
</file>