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6" r:id="rId4"/>
    <p:sldId id="257" r:id="rId5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Hacker101 CTF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tx1"/>
                </a:solidFill>
              </a:rPr>
              <a:t>In the Main page will see you complated the first challange.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Capture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8770" y="1825625"/>
            <a:ext cx="901382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chemeClr val="tx1"/>
                </a:solidFill>
              </a:rPr>
              <a:t>first web challenge which has a 'trivial' difficult</a:t>
            </a:r>
            <a:br>
              <a:rPr 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The first challenge is (A little something to get you started) to start your challenge press “Start”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8" name="Content Placeholder 7" descr="Capture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4345" y="2047240"/>
            <a:ext cx="870267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8573"/>
            <a:ext cx="10972800" cy="1143000"/>
          </a:xfrm>
        </p:spPr>
        <p:txBody>
          <a:bodyPr>
            <a:normAutofit fontScale="90000"/>
          </a:bodyPr>
          <a:p>
            <a:r>
              <a:rPr lang="en-GB" altLang="en-US">
                <a:solidFill>
                  <a:schemeClr val="tx1"/>
                </a:solidFill>
              </a:rPr>
              <a:t>Next step you will see an massage (Welcome to level 0. Enjoy your stay.)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so to find the flag , write click and press “Inspect”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5" name="Picture 4" descr="Screenshot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85135"/>
            <a:ext cx="12192000" cy="615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109220"/>
            <a:ext cx="10515600" cy="2110740"/>
          </a:xfrm>
        </p:spPr>
        <p:txBody>
          <a:bodyPr>
            <a:normAutofit/>
          </a:bodyPr>
          <a:p>
            <a:r>
              <a:rPr lang="en-GB" altLang="en-US">
                <a:solidFill>
                  <a:schemeClr val="tx1"/>
                </a:solidFill>
              </a:rPr>
              <a:t>Next step is to expand head,style , body ,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Notice there something is not right with  background-image: url("background.png");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shot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1310" y="2762885"/>
            <a:ext cx="8463280" cy="3465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tx1"/>
                </a:solidFill>
              </a:rPr>
              <a:t>Next step select a sentence background.png then right click and select copy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shot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5630" y="1825625"/>
            <a:ext cx="845947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tx1"/>
                </a:solidFill>
              </a:rPr>
              <a:t>Next step is to paste in URL address and then press enter and you will see the Flag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shot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3560" y="1825625"/>
            <a:ext cx="856361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tx1"/>
                </a:solidFill>
              </a:rPr>
              <a:t>Next step is to copy the code in the flag as showen in the picture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shot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3560" y="1825625"/>
            <a:ext cx="856424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olidFill>
                  <a:schemeClr val="tx1"/>
                </a:solidFill>
              </a:rPr>
              <a:t>Next step is to go back in the main page and select submit Flag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shot (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7850" y="1825625"/>
            <a:ext cx="849566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tx1"/>
                </a:solidFill>
              </a:rPr>
              <a:t>Next step is to paste the code and press check 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shot (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0860" y="1825625"/>
            <a:ext cx="858964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Presentation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kff whesrefgkklj  oe;slrfj g elosfihjg elfrk  esr;fodjg loierfjg lkdsfgsdfkiol.dslvsfkd do/klugASYU D ‘SP[FROGP’[EROHG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and Alex</dc:creator>
  <cp:lastModifiedBy>David and Alex</cp:lastModifiedBy>
  <cp:revision>3</cp:revision>
  <dcterms:created xsi:type="dcterms:W3CDTF">2024-10-11T20:35:00Z</dcterms:created>
  <dcterms:modified xsi:type="dcterms:W3CDTF">2024-10-12T18:31:44Z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D44696BB152E460CAB5ACEC28BDB7216_11</vt:lpwstr>
  </property>
  <property fmtid="{D5CDD505-2E9C-101B-9397-08002B2CF9AE}" pid="3" name="KSOProductBuildVer">
    <vt:lpwstr>1033-12.2.0.13472</vt:lpwstr>
  </property>
</Properties>
</file>